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6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kit-kiran-yadav" TargetMode="External"/><Relationship Id="rId2" Type="http://schemas.openxmlformats.org/officeDocument/2006/relationships/hyperlink" Target="mailto:yadavankit170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WyCst7F6gw5u9SL2YP3JzEPWMEKFRgI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Shri</a:t>
            </a:r>
            <a:r>
              <a:rPr lang="en-US" dirty="0" smtClean="0"/>
              <a:t> Guru </a:t>
            </a:r>
            <a:r>
              <a:rPr lang="en-US" dirty="0" smtClean="0"/>
              <a:t>Gobind</a:t>
            </a:r>
            <a:r>
              <a:rPr lang="en-US" dirty="0" smtClean="0"/>
              <a:t> </a:t>
            </a:r>
            <a:r>
              <a:rPr lang="en-US" dirty="0" smtClean="0"/>
              <a:t>Singhji</a:t>
            </a:r>
            <a:r>
              <a:rPr lang="en-US" dirty="0" smtClean="0"/>
              <a:t> Institute Of Engineering And </a:t>
            </a:r>
            <a:r>
              <a:rPr lang="en-US" dirty="0" smtClean="0"/>
              <a:t>Technology,Nanded</a:t>
            </a:r>
            <a:r>
              <a:rPr lang="en-US" dirty="0" smtClean="0"/>
              <a:t> 431606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Ankit </a:t>
            </a:r>
            <a:r>
              <a:rPr lang="en-US" dirty="0" smtClean="0"/>
              <a:t>Kiran</a:t>
            </a:r>
            <a:r>
              <a:rPr lang="en-US" dirty="0" smtClean="0"/>
              <a:t> Yadav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1699974"/>
            <a:ext cx="3048000" cy="8617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Email : </a:t>
            </a:r>
            <a:r>
              <a:rPr lang="en-US" sz="1600" dirty="0" smtClean="0">
                <a:solidFill>
                  <a:srgbClr val="00B0F0"/>
                </a:solidFill>
                <a:hlinkClick r:id="rId2"/>
              </a:rPr>
              <a:t>MailID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LinkedIn</a:t>
            </a:r>
            <a:r>
              <a:rPr lang="en-US" sz="1600" b="1" dirty="0" smtClean="0"/>
              <a:t> : </a:t>
            </a:r>
            <a:r>
              <a:rPr lang="en-US" sz="1600" dirty="0" smtClean="0">
                <a:hlinkClick r:id="rId3"/>
              </a:rPr>
              <a:t>LinkndInProfile</a:t>
            </a:r>
            <a:endParaRPr lang="en-US" sz="1600" dirty="0" smtClean="0"/>
          </a:p>
          <a:p>
            <a:r>
              <a:rPr lang="en-US" sz="1600" b="1" dirty="0" smtClean="0"/>
              <a:t>Phone : </a:t>
            </a:r>
            <a:r>
              <a:rPr lang="en-US" sz="1600" dirty="0" smtClean="0"/>
              <a:t>8485012806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6570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Circuit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377492" cy="4373563"/>
          </a:xfrm>
        </p:spPr>
      </p:pic>
    </p:spTree>
    <p:extLst>
      <p:ext uri="{BB962C8B-B14F-4D97-AF65-F5344CB8AC3E}">
        <p14:creationId xmlns:p14="http://schemas.microsoft.com/office/powerpoint/2010/main" val="16967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1"/>
            <a:ext cx="2057400" cy="761999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hlinkClick r:id="rId2"/>
              </a:rPr>
              <a:t>CodeFile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8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6000" y="4876800"/>
            <a:ext cx="22315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Next Slide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Subtraction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73" y="4191001"/>
            <a:ext cx="4007532" cy="2469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67257"/>
            <a:ext cx="4581270" cy="25237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95791" y="2501204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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Expression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331" y="5029200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Answer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9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3980585" cy="2436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6" y="1688593"/>
            <a:ext cx="4112616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6200" y="2478664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Expression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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8204" y="4953000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Answer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6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92" y="4219962"/>
            <a:ext cx="4034406" cy="240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4342"/>
            <a:ext cx="4572000" cy="25064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1331" y="5029200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Answer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5791" y="2501204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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Expression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5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70461"/>
            <a:ext cx="4191000" cy="23008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313373" cy="25817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2362200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Expression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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4137" y="5105400"/>
            <a:ext cx="4548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Answer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Calculator</a:t>
            </a:r>
            <a:endParaRPr lang="en-IN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Calculate some basic Mathematical operations using Arduino and Display using LCD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3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" y="3200400"/>
            <a:ext cx="8229600" cy="34585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39824"/>
            <a:ext cx="8686800" cy="15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82900" y="5257800"/>
            <a:ext cx="22315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Next Slide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Keypad Connection with </a:t>
            </a:r>
            <a:r>
              <a:rPr lang="en-US" dirty="0" smtClean="0"/>
              <a:t>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LCD on </a:t>
            </a:r>
            <a:r>
              <a:rPr lang="en-US" dirty="0" smtClean="0"/>
              <a:t>Breadboard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Power and Ground to </a:t>
            </a:r>
            <a:r>
              <a:rPr lang="en-US" dirty="0" smtClean="0"/>
              <a:t>LCD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Potentiometer </a:t>
            </a:r>
            <a:r>
              <a:rPr lang="en-US" dirty="0" smtClean="0"/>
              <a:t>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Arduino to </a:t>
            </a:r>
            <a:r>
              <a:rPr lang="en-US" dirty="0" smtClean="0"/>
              <a:t>LCD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Final Circuit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Keypad Connection with Arduino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430600" cy="4373563"/>
          </a:xfrm>
        </p:spPr>
      </p:pic>
      <p:sp>
        <p:nvSpPr>
          <p:cNvPr id="5" name="TextBox 4"/>
          <p:cNvSpPr txBox="1"/>
          <p:nvPr/>
        </p:nvSpPr>
        <p:spPr>
          <a:xfrm>
            <a:off x="6096000" y="31242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Connect the 4 row pins on the 4x4 keypad to the Arduino pins </a:t>
            </a:r>
            <a:r>
              <a:rPr lang="en-US" dirty="0" smtClean="0"/>
              <a:t>4-7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</a:t>
            </a:r>
            <a:r>
              <a:rPr lang="en-US" dirty="0"/>
              <a:t>the 4 column </a:t>
            </a:r>
            <a:r>
              <a:rPr lang="en-US" dirty="0" smtClean="0"/>
              <a:t>pins </a:t>
            </a:r>
            <a:r>
              <a:rPr lang="en-US" dirty="0"/>
              <a:t>on the 4x4 keypad</a:t>
            </a:r>
            <a:r>
              <a:rPr lang="en-US" dirty="0" smtClean="0"/>
              <a:t> </a:t>
            </a:r>
            <a:r>
              <a:rPr lang="en-US" dirty="0"/>
              <a:t>to the Arduino pins 0-3.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on Breadboard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05000"/>
            <a:ext cx="6209721" cy="4373563"/>
          </a:xfrm>
        </p:spPr>
      </p:pic>
      <p:sp>
        <p:nvSpPr>
          <p:cNvPr id="5" name="TextBox 4"/>
          <p:cNvSpPr txBox="1"/>
          <p:nvPr/>
        </p:nvSpPr>
        <p:spPr>
          <a:xfrm>
            <a:off x="487680" y="2667000"/>
            <a:ext cx="190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LCD on Breadboard for </a:t>
            </a:r>
            <a:r>
              <a:rPr lang="en-US" dirty="0"/>
              <a:t>further connections as all of its pins get connected to the breadboard </a:t>
            </a:r>
            <a:r>
              <a:rPr lang="en-US" dirty="0" smtClean="0"/>
              <a:t>as shown in attached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and Ground to LCD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82296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</a:t>
            </a:r>
            <a:r>
              <a:rPr lang="en-US" dirty="0"/>
              <a:t>the power and ground to the breadboard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 Pins of LCD(GND,RW,LED) connect to Ground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VCC of LCD connect to 5V supply i.e.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LED of LCD connect with Power with Register (1kilo-ohm)</a:t>
            </a:r>
          </a:p>
        </p:txBody>
      </p:sp>
    </p:spTree>
    <p:extLst>
      <p:ext uri="{BB962C8B-B14F-4D97-AF65-F5344CB8AC3E}">
        <p14:creationId xmlns:p14="http://schemas.microsoft.com/office/powerpoint/2010/main" val="4152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Connections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3962400"/>
          </a:xfrm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Connect the potentiometer to the breadboard with 3 free </a:t>
            </a:r>
            <a:r>
              <a:rPr lang="en-US" dirty="0" smtClean="0"/>
              <a:t>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terminal </a:t>
            </a:r>
            <a:r>
              <a:rPr lang="en-US" dirty="0"/>
              <a:t>1 pin </a:t>
            </a:r>
            <a:r>
              <a:rPr lang="en-US" dirty="0" smtClean="0"/>
              <a:t>to ground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terminal </a:t>
            </a:r>
            <a:r>
              <a:rPr lang="en-US" dirty="0"/>
              <a:t>2 pin </a:t>
            </a:r>
            <a:r>
              <a:rPr lang="en-US" dirty="0" smtClean="0"/>
              <a:t>to power(5V Supply)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wiper to VO </a:t>
            </a:r>
            <a:r>
              <a:rPr lang="en-US" dirty="0"/>
              <a:t>of the LCD.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1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to LCD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82296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752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Pins 8-11 </a:t>
            </a:r>
            <a:r>
              <a:rPr lang="en-US" dirty="0"/>
              <a:t>on the Arduino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LCD (DB7-DB4)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pin </a:t>
            </a:r>
            <a:r>
              <a:rPr lang="en-US" dirty="0"/>
              <a:t>12 of the Arduino </a:t>
            </a:r>
            <a:r>
              <a:rPr lang="en-US" dirty="0" smtClean="0"/>
              <a:t>with </a:t>
            </a:r>
            <a:r>
              <a:rPr lang="en-US" dirty="0"/>
              <a:t>the Enable of the </a:t>
            </a:r>
            <a:r>
              <a:rPr lang="en-US" dirty="0" smtClean="0"/>
              <a:t>LCD i.e.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pin </a:t>
            </a:r>
            <a:r>
              <a:rPr lang="en-US" dirty="0"/>
              <a:t>13 on the Arduino </a:t>
            </a:r>
            <a:r>
              <a:rPr lang="en-US" dirty="0" smtClean="0"/>
              <a:t>to </a:t>
            </a:r>
            <a:r>
              <a:rPr lang="en-US" dirty="0"/>
              <a:t>the register of the </a:t>
            </a:r>
            <a:r>
              <a:rPr lang="en-US" dirty="0" smtClean="0"/>
              <a:t>LCD i.e. 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271</TotalTime>
  <Words>270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Ankit Kiran Yadav</vt:lpstr>
      <vt:lpstr>Arduino Calculator</vt:lpstr>
      <vt:lpstr>Requirements</vt:lpstr>
      <vt:lpstr>Connections</vt:lpstr>
      <vt:lpstr>Keypad Connection with Arduino</vt:lpstr>
      <vt:lpstr>LCD on Breadboard</vt:lpstr>
      <vt:lpstr>Power and Ground to LCD</vt:lpstr>
      <vt:lpstr>Potentiometer Connections</vt:lpstr>
      <vt:lpstr>Arduino to LCD</vt:lpstr>
      <vt:lpstr>Final Circuit</vt:lpstr>
      <vt:lpstr>Code</vt:lpstr>
      <vt:lpstr>Results</vt:lpstr>
      <vt:lpstr>Addition</vt:lpstr>
      <vt:lpstr>Subtraction</vt:lpstr>
      <vt:lpstr>Multiplication</vt:lpstr>
      <vt:lpstr>Division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Calculator</dc:title>
  <dc:creator/>
  <cp:lastModifiedBy>Luckyboy</cp:lastModifiedBy>
  <cp:revision>16</cp:revision>
  <dcterms:created xsi:type="dcterms:W3CDTF">2006-08-16T00:00:00Z</dcterms:created>
  <dcterms:modified xsi:type="dcterms:W3CDTF">2021-06-17T07:27:19Z</dcterms:modified>
</cp:coreProperties>
</file>