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61" r:id="rId39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56" y="-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C5F59B-1C76-4D1C-9D75-8F251D31AD36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385763"/>
            <a:ext cx="3429000" cy="1928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43163"/>
            <a:ext cx="7315200" cy="23145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4738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15ADAD-56CD-43C6-B1B2-0EB9382BC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517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Notes Placeholder"/>
          <p:cNvSpPr>
            <a:spLocks noGrp="1"/>
          </p:cNvSpPr>
          <p:nvPr>
            <p:ph type="body" idx="1"/>
          </p:nvPr>
        </p:nvSpPr>
        <p:spPr bwMode="auto">
          <a:xfrm>
            <a:off x="-1836328060" y="-1461732567"/>
            <a:ext cx="0" cy="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3B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3B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3B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E3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rgbClr val="2E3B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12900" y="322232"/>
            <a:ext cx="5715635" cy="4400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rgbClr val="2E3BA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72687" y="1053737"/>
            <a:ext cx="8305800" cy="3527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3999" y="5143499"/>
                </a:moveTo>
                <a:lnTo>
                  <a:pt x="0" y="5143499"/>
                </a:lnTo>
                <a:lnTo>
                  <a:pt x="0" y="0"/>
                </a:lnTo>
                <a:lnTo>
                  <a:pt x="9143999" y="0"/>
                </a:lnTo>
                <a:lnTo>
                  <a:pt x="9143999" y="5143499"/>
                </a:lnTo>
                <a:close/>
              </a:path>
            </a:pathLst>
          </a:custGeom>
          <a:solidFill>
            <a:srgbClr val="2E3BAE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33336" cy="513778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2475" y="1880841"/>
            <a:ext cx="5709920" cy="717504"/>
          </a:xfrm>
          <a:prstGeom prst="rect">
            <a:avLst/>
          </a:prstGeom>
        </p:spPr>
        <p:txBody>
          <a:bodyPr vert="horz" wrap="square" lIns="0" tIns="1466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5"/>
              </a:spcBef>
            </a:pPr>
            <a:r>
              <a:rPr sz="3700" b="1" spc="2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lang="en-US" sz="3700" b="1" spc="220" dirty="0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lang="en-US" sz="3700" b="1" spc="220" dirty="0" smtClean="0">
                <a:solidFill>
                  <a:srgbClr val="FFFFFF"/>
                </a:solidFill>
                <a:latin typeface="Calibri"/>
                <a:cs typeface="Calibri"/>
              </a:rPr>
              <a:t>ntroduction to Java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18200" y="4106305"/>
            <a:ext cx="1093470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solidFill>
                  <a:srgbClr val="FFFFFF"/>
                </a:solidFill>
                <a:latin typeface="Calibri"/>
                <a:cs typeface="Calibri"/>
              </a:rPr>
              <a:t>Confidential</a:t>
            </a:r>
            <a:endParaRPr sz="15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50575" y="147799"/>
            <a:ext cx="1557399" cy="3228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245" y="237726"/>
            <a:ext cx="285071" cy="3077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sz="100" spc="-59" dirty="0">
                <a:latin typeface="Tahoma"/>
                <a:cs typeface="Tahoma"/>
              </a:rPr>
              <a:t>D</a:t>
            </a:r>
            <a:r>
              <a:rPr sz="100" spc="8" dirty="0">
                <a:latin typeface="Tahoma"/>
                <a:cs typeface="Tahoma"/>
              </a:rPr>
              <a:t>D</a:t>
            </a:r>
            <a:r>
              <a:rPr sz="100" spc="-43" dirty="0">
                <a:latin typeface="Tahoma"/>
                <a:cs typeface="Tahoma"/>
              </a:rPr>
              <a:t>a</a:t>
            </a:r>
            <a:r>
              <a:rPr sz="100" spc="4" dirty="0">
                <a:latin typeface="Tahoma"/>
                <a:cs typeface="Tahoma"/>
              </a:rPr>
              <a:t>a</a:t>
            </a:r>
            <a:r>
              <a:rPr sz="100" spc="-39" dirty="0">
                <a:latin typeface="Tahoma"/>
                <a:cs typeface="Tahoma"/>
              </a:rPr>
              <a:t>s</a:t>
            </a:r>
            <a:r>
              <a:rPr sz="100" spc="4" dirty="0">
                <a:latin typeface="Tahoma"/>
                <a:cs typeface="Tahoma"/>
              </a:rPr>
              <a:t>s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-51" dirty="0">
                <a:latin typeface="Tahoma"/>
                <a:cs typeface="Tahoma"/>
              </a:rPr>
              <a:t>B</a:t>
            </a:r>
            <a:r>
              <a:rPr sz="100" spc="8" dirty="0">
                <a:latin typeface="Tahoma"/>
                <a:cs typeface="Tahoma"/>
              </a:rPr>
              <a:t>B</a:t>
            </a:r>
            <a:r>
              <a:rPr sz="100" spc="-23" dirty="0">
                <a:latin typeface="Tahoma"/>
                <a:cs typeface="Tahoma"/>
              </a:rPr>
              <a:t>i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-23" dirty="0">
                <a:latin typeface="Tahoma"/>
                <a:cs typeface="Tahoma"/>
              </a:rPr>
              <a:t>l</a:t>
            </a:r>
            <a:r>
              <a:rPr sz="100" spc="-4" dirty="0">
                <a:latin typeface="Tahoma"/>
                <a:cs typeface="Tahoma"/>
              </a:rPr>
              <a:t>l</a:t>
            </a:r>
            <a:r>
              <a:rPr sz="100" spc="-47" dirty="0">
                <a:latin typeface="Tahoma"/>
                <a:cs typeface="Tahoma"/>
              </a:rPr>
              <a:t>d</a:t>
            </a:r>
            <a:r>
              <a:rPr sz="100" spc="8" dirty="0">
                <a:latin typeface="Tahoma"/>
                <a:cs typeface="Tahoma"/>
              </a:rPr>
              <a:t>d</a:t>
            </a:r>
            <a:r>
              <a:rPr sz="100" dirty="0">
                <a:latin typeface="Times New Roman"/>
                <a:cs typeface="Times New Roman"/>
              </a:rPr>
              <a:t> </a:t>
            </a:r>
            <a:r>
              <a:rPr sz="100" spc="-8" dirty="0">
                <a:latin typeface="Times New Roman"/>
                <a:cs typeface="Times New Roman"/>
              </a:rPr>
              <a:t> </a:t>
            </a:r>
            <a:r>
              <a:rPr sz="100" spc="-39" dirty="0">
                <a:latin typeface="Tahoma"/>
                <a:cs typeface="Tahoma"/>
              </a:rPr>
              <a:t>k</a:t>
            </a:r>
            <a:r>
              <a:rPr sz="100" spc="16" dirty="0">
                <a:latin typeface="Tahoma"/>
                <a:cs typeface="Tahoma"/>
              </a:rPr>
              <a:t>k</a:t>
            </a:r>
            <a:r>
              <a:rPr sz="100" spc="-43" dirty="0">
                <a:latin typeface="Tahoma"/>
                <a:cs typeface="Tahoma"/>
              </a:rPr>
              <a:t>a</a:t>
            </a:r>
            <a:r>
              <a:rPr sz="100" spc="4" dirty="0">
                <a:latin typeface="Tahoma"/>
                <a:cs typeface="Tahoma"/>
              </a:rPr>
              <a:t>a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8" dirty="0">
                <a:latin typeface="Tahoma"/>
                <a:cs typeface="Tahoma"/>
              </a:rPr>
              <a:t>n</a:t>
            </a:r>
            <a:r>
              <a:rPr sz="100" dirty="0">
                <a:latin typeface="Times New Roman"/>
                <a:cs typeface="Times New Roman"/>
              </a:rPr>
              <a:t> </a:t>
            </a:r>
            <a:r>
              <a:rPr sz="100" spc="-8" dirty="0">
                <a:latin typeface="Times New Roman"/>
                <a:cs typeface="Times New Roman"/>
              </a:rPr>
              <a:t> </a:t>
            </a:r>
            <a:r>
              <a:rPr sz="100" spc="-39" dirty="0">
                <a:latin typeface="Tahoma"/>
                <a:cs typeface="Tahoma"/>
              </a:rPr>
              <a:t>z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-47" dirty="0">
                <a:latin typeface="Tahoma"/>
                <a:cs typeface="Tahoma"/>
              </a:rPr>
              <a:t>u</a:t>
            </a:r>
            <a:r>
              <a:rPr sz="100" spc="12" dirty="0">
                <a:latin typeface="Tahoma"/>
                <a:cs typeface="Tahoma"/>
              </a:rPr>
              <a:t>u</a:t>
            </a:r>
            <a:r>
              <a:rPr sz="100" spc="-31" dirty="0">
                <a:latin typeface="Tahoma"/>
                <a:cs typeface="Tahoma"/>
              </a:rPr>
              <a:t>r</a:t>
            </a:r>
            <a:r>
              <a:rPr sz="100" spc="4" dirty="0">
                <a:latin typeface="Tahoma"/>
                <a:cs typeface="Tahoma"/>
              </a:rPr>
              <a:t>r</a:t>
            </a:r>
            <a:r>
              <a:rPr sz="100" spc="-39" dirty="0">
                <a:latin typeface="Tahoma"/>
                <a:cs typeface="Tahoma"/>
              </a:rPr>
              <a:t>z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23" dirty="0">
                <a:latin typeface="Tahoma"/>
                <a:cs typeface="Tahoma"/>
              </a:rPr>
              <a:t>i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-31" dirty="0">
                <a:latin typeface="Tahoma"/>
                <a:cs typeface="Tahoma"/>
              </a:rPr>
              <a:t>t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23" dirty="0">
                <a:latin typeface="Tahoma"/>
                <a:cs typeface="Tahoma"/>
              </a:rPr>
              <a:t>i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-43" dirty="0">
                <a:latin typeface="Tahoma"/>
                <a:cs typeface="Tahoma"/>
              </a:rPr>
              <a:t>c</a:t>
            </a:r>
            <a:r>
              <a:rPr sz="100" spc="4" dirty="0">
                <a:latin typeface="Tahoma"/>
                <a:cs typeface="Tahoma"/>
              </a:rPr>
              <a:t>c</a:t>
            </a:r>
            <a:r>
              <a:rPr sz="100" spc="-47" dirty="0">
                <a:latin typeface="Tahoma"/>
                <a:cs typeface="Tahoma"/>
              </a:rPr>
              <a:t>h</a:t>
            </a:r>
            <a:r>
              <a:rPr sz="100" spc="12" dirty="0">
                <a:latin typeface="Tahoma"/>
                <a:cs typeface="Tahoma"/>
              </a:rPr>
              <a:t>h</a:t>
            </a:r>
            <a:r>
              <a:rPr sz="100" spc="-31" dirty="0">
                <a:latin typeface="Tahoma"/>
                <a:cs typeface="Tahoma"/>
              </a:rPr>
              <a:t>t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-43" dirty="0">
                <a:latin typeface="Tahoma"/>
                <a:cs typeface="Tahoma"/>
              </a:rPr>
              <a:t>a</a:t>
            </a:r>
            <a:r>
              <a:rPr sz="100" spc="4" dirty="0">
                <a:latin typeface="Tahoma"/>
                <a:cs typeface="Tahoma"/>
              </a:rPr>
              <a:t>a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47" dirty="0">
                <a:latin typeface="Tahoma"/>
                <a:cs typeface="Tahoma"/>
              </a:rPr>
              <a:t>g</a:t>
            </a:r>
            <a:r>
              <a:rPr sz="100" spc="12" dirty="0">
                <a:latin typeface="Tahoma"/>
                <a:cs typeface="Tahoma"/>
              </a:rPr>
              <a:t>g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39" dirty="0">
                <a:latin typeface="Tahoma"/>
                <a:cs typeface="Tahoma"/>
              </a:rPr>
              <a:t>z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23" dirty="0">
                <a:latin typeface="Tahoma"/>
                <a:cs typeface="Tahoma"/>
              </a:rPr>
              <a:t>i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-47" dirty="0">
                <a:latin typeface="Tahoma"/>
                <a:cs typeface="Tahoma"/>
              </a:rPr>
              <a:t>g</a:t>
            </a:r>
            <a:r>
              <a:rPr sz="100" spc="12" dirty="0">
                <a:latin typeface="Tahoma"/>
                <a:cs typeface="Tahoma"/>
              </a:rPr>
              <a:t>g</a:t>
            </a:r>
            <a:r>
              <a:rPr sz="100" spc="-31" dirty="0">
                <a:latin typeface="Tahoma"/>
                <a:cs typeface="Tahoma"/>
              </a:rPr>
              <a:t>t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-63" dirty="0">
                <a:latin typeface="Tahoma"/>
                <a:cs typeface="Tahoma"/>
              </a:rPr>
              <a:t>w</a:t>
            </a:r>
            <a:r>
              <a:rPr sz="100" spc="12" dirty="0">
                <a:latin typeface="Tahoma"/>
                <a:cs typeface="Tahoma"/>
              </a:rPr>
              <a:t>w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31" dirty="0">
                <a:latin typeface="Tahoma"/>
                <a:cs typeface="Tahoma"/>
              </a:rPr>
              <a:t>r</a:t>
            </a:r>
            <a:r>
              <a:rPr sz="100" spc="4" dirty="0">
                <a:latin typeface="Tahoma"/>
                <a:cs typeface="Tahoma"/>
              </a:rPr>
              <a:t>r</a:t>
            </a:r>
            <a:r>
              <a:rPr sz="100" spc="-47" dirty="0">
                <a:latin typeface="Tahoma"/>
                <a:cs typeface="Tahoma"/>
              </a:rPr>
              <a:t>d</a:t>
            </a:r>
            <a:r>
              <a:rPr sz="100" spc="12" dirty="0">
                <a:latin typeface="Tahoma"/>
                <a:cs typeface="Tahoma"/>
              </a:rPr>
              <a:t>d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27" dirty="0">
                <a:latin typeface="Tahoma"/>
                <a:cs typeface="Tahoma"/>
              </a:rPr>
              <a:t>.</a:t>
            </a:r>
            <a:r>
              <a:rPr sz="100" spc="4" dirty="0">
                <a:latin typeface="Tahoma"/>
                <a:cs typeface="Tahoma"/>
              </a:rPr>
              <a:t>.</a:t>
            </a:r>
            <a:endParaRPr sz="1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2900" y="322232"/>
            <a:ext cx="5715635" cy="292388"/>
          </a:xfrm>
        </p:spPr>
        <p:txBody>
          <a:bodyPr/>
          <a:lstStyle/>
          <a:p>
            <a:pPr marL="248515">
              <a:defRPr/>
            </a:pPr>
            <a:r>
              <a:rPr sz="1900" spc="-8" dirty="0"/>
              <a:t>T</a:t>
            </a:r>
            <a:r>
              <a:rPr sz="1900" spc="-16" dirty="0"/>
              <a:t>h</a:t>
            </a:r>
            <a:r>
              <a:rPr sz="1900" spc="-12" dirty="0"/>
              <a:t>e</a:t>
            </a:r>
            <a:r>
              <a:rPr sz="1900" spc="-34" dirty="0">
                <a:latin typeface="Times New Roman"/>
                <a:cs typeface="Times New Roman"/>
              </a:rPr>
              <a:t> </a:t>
            </a:r>
            <a:r>
              <a:rPr sz="1900" spc="-8" dirty="0"/>
              <a:t>J</a:t>
            </a:r>
            <a:r>
              <a:rPr sz="1900" dirty="0"/>
              <a:t>a</a:t>
            </a:r>
            <a:r>
              <a:rPr sz="1900" spc="-16" dirty="0"/>
              <a:t>v</a:t>
            </a:r>
            <a:r>
              <a:rPr sz="1900" dirty="0"/>
              <a:t>a</a:t>
            </a:r>
            <a:r>
              <a:rPr sz="1900" spc="-47" dirty="0">
                <a:latin typeface="Times New Roman"/>
                <a:cs typeface="Times New Roman"/>
              </a:rPr>
              <a:t> </a:t>
            </a:r>
            <a:r>
              <a:rPr sz="1900" dirty="0"/>
              <a:t>a</a:t>
            </a:r>
            <a:r>
              <a:rPr sz="1900" spc="-4" dirty="0"/>
              <a:t>pp</a:t>
            </a:r>
            <a:r>
              <a:rPr sz="1900" dirty="0"/>
              <a:t>li</a:t>
            </a:r>
            <a:r>
              <a:rPr sz="1900" spc="-8" dirty="0"/>
              <a:t>c</a:t>
            </a:r>
            <a:r>
              <a:rPr sz="1900" dirty="0"/>
              <a:t>ati</a:t>
            </a:r>
            <a:r>
              <a:rPr sz="1900" spc="-8" dirty="0"/>
              <a:t>o</a:t>
            </a:r>
            <a:r>
              <a:rPr sz="1900" spc="-4" dirty="0"/>
              <a:t>n</a:t>
            </a:r>
            <a:r>
              <a:rPr sz="1900" dirty="0"/>
              <a:t>s</a:t>
            </a:r>
            <a:r>
              <a:rPr sz="1900" spc="-59" dirty="0">
                <a:latin typeface="Times New Roman"/>
                <a:cs typeface="Times New Roman"/>
              </a:rPr>
              <a:t> </a:t>
            </a:r>
            <a:r>
              <a:rPr sz="1900" spc="-8" dirty="0"/>
              <a:t>c</a:t>
            </a:r>
            <a:r>
              <a:rPr sz="1900" dirty="0"/>
              <a:t>an</a:t>
            </a:r>
            <a:r>
              <a:rPr sz="1900" spc="-59" dirty="0">
                <a:latin typeface="Times New Roman"/>
                <a:cs typeface="Times New Roman"/>
              </a:rPr>
              <a:t> </a:t>
            </a:r>
            <a:r>
              <a:rPr sz="1900" spc="-16" dirty="0"/>
              <a:t>b</a:t>
            </a:r>
            <a:r>
              <a:rPr sz="1900" spc="-12" dirty="0"/>
              <a:t>e</a:t>
            </a:r>
            <a:r>
              <a:rPr sz="1900" spc="-43" dirty="0">
                <a:latin typeface="Times New Roman"/>
                <a:cs typeface="Times New Roman"/>
              </a:rPr>
              <a:t> </a:t>
            </a:r>
            <a:r>
              <a:rPr sz="1900" spc="-8" dirty="0"/>
              <a:t>c</a:t>
            </a:r>
            <a:r>
              <a:rPr sz="1900" dirty="0"/>
              <a:t>la</a:t>
            </a:r>
            <a:r>
              <a:rPr sz="1900" spc="-4" dirty="0"/>
              <a:t>ss</a:t>
            </a:r>
            <a:r>
              <a:rPr sz="1900" dirty="0"/>
              <a:t>i</a:t>
            </a:r>
            <a:r>
              <a:rPr sz="1900" spc="-4" dirty="0"/>
              <a:t>f</a:t>
            </a:r>
            <a:r>
              <a:rPr sz="1900" dirty="0"/>
              <a:t>i</a:t>
            </a:r>
            <a:r>
              <a:rPr sz="1900" spc="-8" dirty="0"/>
              <a:t>e</a:t>
            </a:r>
            <a:r>
              <a:rPr sz="1900" dirty="0"/>
              <a:t>d</a:t>
            </a:r>
            <a:r>
              <a:rPr sz="1900" spc="-59" dirty="0">
                <a:latin typeface="Times New Roman"/>
                <a:cs typeface="Times New Roman"/>
              </a:rPr>
              <a:t> </a:t>
            </a:r>
            <a:r>
              <a:rPr sz="1900" dirty="0"/>
              <a:t>as</a:t>
            </a:r>
            <a:r>
              <a:rPr sz="1900" spc="-51" dirty="0">
                <a:latin typeface="Times New Roman"/>
                <a:cs typeface="Times New Roman"/>
              </a:rPr>
              <a:t> </a:t>
            </a:r>
            <a:r>
              <a:rPr sz="1900" spc="-4" dirty="0"/>
              <a:t>f</a:t>
            </a:r>
            <a:r>
              <a:rPr sz="1900" spc="-8" dirty="0"/>
              <a:t>o</a:t>
            </a:r>
            <a:r>
              <a:rPr sz="1900" dirty="0"/>
              <a:t>ll</a:t>
            </a:r>
            <a:r>
              <a:rPr sz="1900" spc="-8" dirty="0"/>
              <a:t>o</a:t>
            </a:r>
            <a:r>
              <a:rPr sz="1900" spc="-16" dirty="0"/>
              <a:t>w</a:t>
            </a:r>
            <a:r>
              <a:rPr sz="1900" spc="-12" dirty="0"/>
              <a:t>s</a:t>
            </a:r>
            <a:r>
              <a:rPr sz="1900" spc="-8" dirty="0"/>
              <a:t>,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18437" name="object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6F95C65-22D2-410B-842D-7CE7AF3F22A8}" type="slidenum">
              <a:rPr lang="en-US" altLang="en-US">
                <a:latin typeface="Arial" charset="0"/>
              </a:rPr>
              <a:pPr eaLnBrk="1" hangingPunct="1"/>
              <a:t>10</a:t>
            </a:fld>
            <a:endParaRPr lang="en-US" altLang="en-US">
              <a:latin typeface="Arial" charset="0"/>
            </a:endParaRPr>
          </a:p>
        </p:txBody>
      </p:sp>
      <p:sp>
        <p:nvSpPr>
          <p:cNvPr id="18439" name="object 6"/>
          <p:cNvSpPr txBox="1">
            <a:spLocks noChangeArrowheads="1"/>
          </p:cNvSpPr>
          <p:nvPr/>
        </p:nvSpPr>
        <p:spPr bwMode="auto">
          <a:xfrm>
            <a:off x="336656" y="1275071"/>
            <a:ext cx="8210052" cy="2987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41300" indent="-228600" eaLnBrk="0" hangingPunct="0">
              <a:tabLst>
                <a:tab pos="242888" algn="l"/>
                <a:tab pos="925513" algn="l"/>
                <a:tab pos="52419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242888" algn="l"/>
                <a:tab pos="925513" algn="l"/>
                <a:tab pos="52419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242888" algn="l"/>
                <a:tab pos="925513" algn="l"/>
                <a:tab pos="52419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242888" algn="l"/>
                <a:tab pos="925513" algn="l"/>
                <a:tab pos="52419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242888" algn="l"/>
                <a:tab pos="925513" algn="l"/>
                <a:tab pos="52419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  <a:tab pos="925513" algn="l"/>
                <a:tab pos="52419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  <a:tab pos="925513" algn="l"/>
                <a:tab pos="52419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  <a:tab pos="925513" algn="l"/>
                <a:tab pos="52419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8" algn="l"/>
                <a:tab pos="925513" algn="l"/>
                <a:tab pos="524192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just" eaLnBrk="1" hangingPunct="1">
              <a:buClr>
                <a:srgbClr val="4E81BD"/>
              </a:buClr>
              <a:buSzPct val="85000"/>
              <a:buFont typeface="Wingdings" pitchFamily="2" charset="2"/>
              <a:buChar char=""/>
            </a:pPr>
            <a:r>
              <a:rPr lang="en-US" altLang="en-US" sz="1900" b="1" dirty="0">
                <a:cs typeface="Calibri" pitchFamily="34" charset="0"/>
              </a:rPr>
              <a:t>Java</a:t>
            </a:r>
            <a:r>
              <a:rPr lang="en-US" altLang="en-US" sz="1900" b="1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1900" b="1" dirty="0">
                <a:cs typeface="Calibri" pitchFamily="34" charset="0"/>
              </a:rPr>
              <a:t>stand</a:t>
            </a:r>
            <a:r>
              <a:rPr lang="en-US" altLang="en-US" sz="1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b="1" dirty="0">
                <a:cs typeface="Calibri" pitchFamily="34" charset="0"/>
              </a:rPr>
              <a:t>alone</a:t>
            </a:r>
            <a:r>
              <a:rPr lang="en-US" altLang="en-US" sz="1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b="1" dirty="0">
                <a:cs typeface="Calibri" pitchFamily="34" charset="0"/>
              </a:rPr>
              <a:t>applications</a:t>
            </a:r>
            <a:r>
              <a:rPr lang="en-US" altLang="en-US" sz="1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b="1" dirty="0">
                <a:cs typeface="Calibri" pitchFamily="34" charset="0"/>
              </a:rPr>
              <a:t>–</a:t>
            </a:r>
            <a:r>
              <a:rPr lang="en-US" altLang="en-US" sz="1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These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are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typically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GUI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programs,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command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line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java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program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that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execute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on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desktop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computer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and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perform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the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desired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functionality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independently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All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they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need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is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JVM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installed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in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desktop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for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execution.</a:t>
            </a:r>
          </a:p>
          <a:p>
            <a:pPr eaLnBrk="1" hangingPunct="1">
              <a:buClr>
                <a:srgbClr val="4E81BD"/>
              </a:buClr>
              <a:buSzPct val="85000"/>
              <a:buFont typeface="Wingdings" pitchFamily="2" charset="2"/>
              <a:buChar char=""/>
            </a:pPr>
            <a:endParaRPr lang="en-US" altLang="en-US" sz="1900" dirty="0">
              <a:cs typeface="Calibri" pitchFamily="34" charset="0"/>
            </a:endParaRPr>
          </a:p>
          <a:p>
            <a:pPr algn="just" eaLnBrk="1" hangingPunct="1">
              <a:spcBef>
                <a:spcPts val="450"/>
              </a:spcBef>
              <a:buClr>
                <a:srgbClr val="4E81BD"/>
              </a:buClr>
              <a:buSzPct val="85000"/>
              <a:buFont typeface="Wingdings" pitchFamily="2" charset="2"/>
              <a:buChar char=""/>
            </a:pPr>
            <a:r>
              <a:rPr lang="en-US" altLang="en-US" sz="1900" b="1" dirty="0">
                <a:cs typeface="Calibri" pitchFamily="34" charset="0"/>
              </a:rPr>
              <a:t>Java</a:t>
            </a:r>
            <a:r>
              <a:rPr lang="en-US" altLang="en-US" sz="1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b="1" dirty="0">
                <a:cs typeface="Calibri" pitchFamily="34" charset="0"/>
              </a:rPr>
              <a:t>web</a:t>
            </a:r>
            <a:r>
              <a:rPr lang="en-US" altLang="en-US" sz="1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b="1" dirty="0">
                <a:cs typeface="Calibri" pitchFamily="34" charset="0"/>
              </a:rPr>
              <a:t>applications</a:t>
            </a:r>
            <a:r>
              <a:rPr lang="en-US" altLang="en-US" sz="19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b="1" dirty="0">
                <a:cs typeface="Calibri" pitchFamily="34" charset="0"/>
              </a:rPr>
              <a:t>-</a:t>
            </a:r>
            <a:r>
              <a:rPr lang="en-US" altLang="en-US" sz="1900" dirty="0">
                <a:cs typeface="Calibri" pitchFamily="34" charset="0"/>
              </a:rPr>
              <a:t>These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are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typical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applications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that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are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built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using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combination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of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technologies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such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as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EJB,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JSF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1900" dirty="0">
                <a:cs typeface="Calibri" pitchFamily="34" charset="0"/>
              </a:rPr>
              <a:t>and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servlets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etc.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These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are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deployed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in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an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application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server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(or)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web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server.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They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are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accessed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using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web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browser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such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as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Fire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Fox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,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IE.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1900" dirty="0">
                <a:cs typeface="Calibri" pitchFamily="34" charset="0"/>
              </a:rPr>
              <a:t>They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are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examples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of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N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tier</a:t>
            </a:r>
            <a:r>
              <a:rPr lang="en-US" altLang="en-US" sz="19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1900" dirty="0">
                <a:cs typeface="Calibri" pitchFamily="34" charset="0"/>
              </a:rPr>
              <a:t>applications.</a:t>
            </a:r>
          </a:p>
        </p:txBody>
      </p:sp>
      <p:pic>
        <p:nvPicPr>
          <p:cNvPr id="8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7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2" name="object 1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FB333FD5-96BF-4013-AD0B-5412A46BEF73}" type="slidenum">
              <a:rPr lang="en-US" altLang="en-US">
                <a:latin typeface="Arial" charset="0"/>
              </a:rPr>
              <a:pPr eaLnBrk="1" hangingPunct="1"/>
              <a:t>11</a:t>
            </a:fld>
            <a:endParaRPr lang="en-US" altLang="en-US">
              <a:latin typeface="Arial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514351"/>
            <a:ext cx="6554787" cy="4527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29121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6" name="object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96CBBC12-933A-4A61-A883-9B40694D0E3B}" type="slidenum">
              <a:rPr lang="en-US" altLang="en-US">
                <a:latin typeface="Arial" charset="0"/>
              </a:rPr>
              <a:pPr eaLnBrk="1" hangingPunct="1"/>
              <a:t>12</a:t>
            </a:fld>
            <a:endParaRPr lang="en-US" altLang="en-US">
              <a:latin typeface="Arial" charset="0"/>
            </a:endParaRPr>
          </a:p>
        </p:txBody>
      </p:sp>
      <p:pic>
        <p:nvPicPr>
          <p:cNvPr id="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09833"/>
            <a:ext cx="7239000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55146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object 9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47CC1B5-225E-42C7-A129-C0B473B7CC9E}" type="slidenum">
              <a:rPr lang="en-US" altLang="en-US">
                <a:latin typeface="Arial" charset="0"/>
              </a:rPr>
              <a:pPr eaLnBrk="1" hangingPunct="1"/>
              <a:t>13</a:t>
            </a:fld>
            <a:endParaRPr lang="en-US" altLang="en-US">
              <a:latin typeface="Arial" charset="0"/>
            </a:endParaRPr>
          </a:p>
        </p:txBody>
      </p:sp>
      <p:sp>
        <p:nvSpPr>
          <p:cNvPr id="21512" name="object 7"/>
          <p:cNvSpPr>
            <a:spLocks noChangeArrowheads="1"/>
          </p:cNvSpPr>
          <p:nvPr/>
        </p:nvSpPr>
        <p:spPr bwMode="auto">
          <a:xfrm>
            <a:off x="2495054" y="3052603"/>
            <a:ext cx="19005" cy="1728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  <p:pic>
        <p:nvPicPr>
          <p:cNvPr id="11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923925"/>
            <a:ext cx="6907213" cy="3295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482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92" name="object 4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54125DF-B621-406A-8A7C-C2867B633654}" type="slidenum">
              <a:rPr lang="en-US" altLang="en-US">
                <a:latin typeface="Arial" charset="0"/>
              </a:rPr>
              <a:pPr eaLnBrk="1" hangingPunct="1"/>
              <a:t>14</a:t>
            </a:fld>
            <a:endParaRPr lang="en-US" altLang="en-US">
              <a:latin typeface="Arial" charset="0"/>
            </a:endParaRPr>
          </a:p>
        </p:txBody>
      </p:sp>
      <p:pic>
        <p:nvPicPr>
          <p:cNvPr id="41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6833"/>
            <a:ext cx="7002463" cy="491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9156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object 5"/>
          <p:cNvSpPr txBox="1">
            <a:spLocks noChangeArrowheads="1"/>
          </p:cNvSpPr>
          <p:nvPr/>
        </p:nvSpPr>
        <p:spPr bwMode="auto">
          <a:xfrm>
            <a:off x="1248885" y="756397"/>
            <a:ext cx="6776551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19100" indent="-406400" eaLnBrk="0" hangingPunct="0"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AutoNum type="arabicPeriod"/>
            </a:pPr>
            <a:r>
              <a:rPr lang="en-US" altLang="en-US" dirty="0">
                <a:latin typeface="Arial" charset="0"/>
              </a:rPr>
              <a:t>Create a folder “</a:t>
            </a:r>
            <a:r>
              <a:rPr lang="en-US" altLang="en-US" dirty="0" err="1">
                <a:latin typeface="Arial" charset="0"/>
              </a:rPr>
              <a:t>JavaWorks</a:t>
            </a:r>
            <a:r>
              <a:rPr lang="en-US" altLang="en-US" dirty="0">
                <a:latin typeface="Arial" charset="0"/>
              </a:rPr>
              <a:t>” in D or C drive.</a:t>
            </a:r>
          </a:p>
          <a:p>
            <a:pPr eaLnBrk="1" hangingPunct="1">
              <a:buFont typeface="Arial" charset="0"/>
              <a:buAutoNum type="arabicPeriod"/>
            </a:pPr>
            <a:r>
              <a:rPr lang="en-US" altLang="en-US" dirty="0">
                <a:latin typeface="Arial" charset="0"/>
              </a:rPr>
              <a:t>Open notepad and type the following program in the notepad.</a:t>
            </a:r>
          </a:p>
          <a:p>
            <a:pPr eaLnBrk="1" hangingPunct="1">
              <a:spcBef>
                <a:spcPts val="30"/>
              </a:spcBef>
              <a:buFont typeface="Arial" charset="0"/>
              <a:buAutoNum type="arabicPeriod"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class </a:t>
            </a:r>
            <a:r>
              <a:rPr lang="en-US" altLang="en-US" dirty="0" err="1">
                <a:solidFill>
                  <a:srgbClr val="1E487C"/>
                </a:solidFill>
                <a:latin typeface="Arial" charset="0"/>
              </a:rPr>
              <a:t>HelloWorld</a:t>
            </a:r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{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public static void main(String []</a:t>
            </a:r>
            <a:r>
              <a:rPr lang="en-US" altLang="en-US" dirty="0" err="1">
                <a:solidFill>
                  <a:srgbClr val="1E487C"/>
                </a:solidFill>
                <a:latin typeface="Arial" charset="0"/>
              </a:rPr>
              <a:t>args</a:t>
            </a:r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){ </a:t>
            </a:r>
            <a:endParaRPr lang="en-US" altLang="en-US" dirty="0" smtClean="0">
              <a:solidFill>
                <a:srgbClr val="1E487C"/>
              </a:solidFill>
              <a:latin typeface="Arial" charset="0"/>
            </a:endParaRPr>
          </a:p>
          <a:p>
            <a:pPr eaLnBrk="1" hangingPunct="1"/>
            <a:endParaRPr lang="en-US" altLang="en-US" dirty="0">
              <a:solidFill>
                <a:srgbClr val="1E487C"/>
              </a:solidFill>
              <a:latin typeface="Arial" charset="0"/>
            </a:endParaRPr>
          </a:p>
          <a:p>
            <a:pPr eaLnBrk="1" hangingPunct="1"/>
            <a:r>
              <a:rPr lang="en-US" altLang="en-US" dirty="0" err="1" smtClean="0">
                <a:solidFill>
                  <a:srgbClr val="1E487C"/>
                </a:solidFill>
                <a:latin typeface="Arial" charset="0"/>
              </a:rPr>
              <a:t>System.out.println</a:t>
            </a:r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(“Hello World”);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}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}</a:t>
            </a:r>
            <a:endParaRPr lang="en-US" altLang="en-US" dirty="0">
              <a:latin typeface="Arial" charset="0"/>
            </a:endParaRP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AutoNum type="arabicPeriod" startAt="3"/>
            </a:pPr>
            <a:r>
              <a:rPr lang="en-US" altLang="en-US" dirty="0">
                <a:latin typeface="Arial" charset="0"/>
              </a:rPr>
              <a:t>Save the notepad file with the file name HelloWorld.java.</a:t>
            </a:r>
          </a:p>
        </p:txBody>
      </p:sp>
      <p:sp>
        <p:nvSpPr>
          <p:cNvPr id="25606" name="object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EDA8A93-672C-4F19-9662-04F61794BE85}" type="slidenum">
              <a:rPr lang="en-US" altLang="en-US">
                <a:latin typeface="Arial" charset="0"/>
              </a:rPr>
              <a:pPr eaLnBrk="1" hangingPunct="1"/>
              <a:t>15</a:t>
            </a:fld>
            <a:endParaRPr lang="en-US" altLang="en-US">
              <a:latin typeface="Arial" charset="0"/>
            </a:endParaRPr>
          </a:p>
        </p:txBody>
      </p:sp>
      <p:sp>
        <p:nvSpPr>
          <p:cNvPr id="25607" name="object 6"/>
          <p:cNvSpPr txBox="1">
            <a:spLocks noChangeArrowheads="1"/>
          </p:cNvSpPr>
          <p:nvPr/>
        </p:nvSpPr>
        <p:spPr bwMode="auto">
          <a:xfrm>
            <a:off x="1219646" y="2934821"/>
            <a:ext cx="6767048" cy="553998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88900" eaLnBrk="0" hangingPunct="0">
              <a:tabLst>
                <a:tab pos="23907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23907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23907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23907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23907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07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07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07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907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C00000"/>
                </a:solidFill>
                <a:latin typeface="Arial" charset="0"/>
              </a:rPr>
              <a:t>IMPORTANT NOTE:	</a:t>
            </a:r>
            <a:r>
              <a:rPr lang="en-US" altLang="en-US" dirty="0">
                <a:solidFill>
                  <a:srgbClr val="C00000"/>
                </a:solidFill>
                <a:latin typeface="Arial" charset="0"/>
              </a:rPr>
              <a:t>The file should be saved under the same name as of the class name.</a:t>
            </a:r>
            <a:endParaRPr lang="en-US" altLang="en-US" dirty="0">
              <a:latin typeface="Arial" charset="0"/>
            </a:endParaRPr>
          </a:p>
        </p:txBody>
      </p:sp>
      <p:pic>
        <p:nvPicPr>
          <p:cNvPr id="8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771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object 5"/>
          <p:cNvSpPr txBox="1">
            <a:spLocks noChangeArrowheads="1"/>
          </p:cNvSpPr>
          <p:nvPr/>
        </p:nvSpPr>
        <p:spPr bwMode="auto">
          <a:xfrm>
            <a:off x="923088" y="441204"/>
            <a:ext cx="7350766" cy="33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19100" indent="-406400" eaLnBrk="0" hangingPunct="0"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191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AutoNum type="arabicPeriod" startAt="4"/>
            </a:pPr>
            <a:r>
              <a:rPr lang="en-US" altLang="en-US" dirty="0">
                <a:latin typeface="Arial" charset="0"/>
              </a:rPr>
              <a:t>Open a command window, type CMD in command window.</a:t>
            </a:r>
          </a:p>
          <a:p>
            <a:pPr eaLnBrk="1" hangingPunct="1">
              <a:buFont typeface="Arial" charset="0"/>
              <a:buAutoNum type="arabicPeriod" startAt="4"/>
            </a:pPr>
            <a:r>
              <a:rPr lang="en-US" altLang="en-US" dirty="0">
                <a:latin typeface="Arial" charset="0"/>
              </a:rPr>
              <a:t>Set the path and class path variable.</a:t>
            </a: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dirty="0">
                <a:latin typeface="Arial" charset="0"/>
              </a:rPr>
              <a:t>What is Path?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latin typeface="Arial" charset="0"/>
              </a:rPr>
              <a:t>Path represents the folders to be searched for running the </a:t>
            </a:r>
            <a:r>
              <a:rPr lang="en-US" altLang="en-US" b="1" dirty="0">
                <a:latin typeface="Arial" charset="0"/>
              </a:rPr>
              <a:t>java </a:t>
            </a:r>
            <a:r>
              <a:rPr lang="en-US" altLang="en-US" dirty="0">
                <a:latin typeface="Arial" charset="0"/>
              </a:rPr>
              <a:t>or </a:t>
            </a:r>
            <a:r>
              <a:rPr lang="en-US" altLang="en-US" b="1" dirty="0" err="1">
                <a:latin typeface="Arial" charset="0"/>
              </a:rPr>
              <a:t>javac</a:t>
            </a:r>
            <a:r>
              <a:rPr lang="en-US" altLang="en-US" b="1" dirty="0">
                <a:latin typeface="Arial" charset="0"/>
              </a:rPr>
              <a:t> </a:t>
            </a:r>
            <a:r>
              <a:rPr lang="en-US" altLang="en-US" dirty="0">
                <a:latin typeface="Arial" charset="0"/>
              </a:rPr>
              <a:t>commands.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Needed for compiling Java program.</a:t>
            </a: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dirty="0">
                <a:latin typeface="Arial" charset="0"/>
              </a:rPr>
              <a:t>How to set path:  </a:t>
            </a:r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set </a:t>
            </a:r>
            <a:r>
              <a:rPr lang="en-US" altLang="en-US" b="1" dirty="0">
                <a:solidFill>
                  <a:srgbClr val="1E487C"/>
                </a:solidFill>
                <a:latin typeface="Arial" charset="0"/>
              </a:rPr>
              <a:t>path </a:t>
            </a:r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=</a:t>
            </a:r>
            <a:r>
              <a:rPr lang="en-US" altLang="en-US" b="1" dirty="0">
                <a:solidFill>
                  <a:srgbClr val="1E487C"/>
                </a:solidFill>
                <a:latin typeface="Arial" charset="0"/>
              </a:rPr>
              <a:t>c:\java 1.5\bin</a:t>
            </a:r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; %path%</a:t>
            </a:r>
            <a:endParaRPr lang="en-US" altLang="en-US" dirty="0">
              <a:latin typeface="Arial" charset="0"/>
            </a:endParaRP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latin typeface="Arial" charset="0"/>
              </a:rPr>
              <a:t>Where </a:t>
            </a:r>
            <a:r>
              <a:rPr lang="en-US" altLang="en-US" b="1" dirty="0">
                <a:solidFill>
                  <a:srgbClr val="1E487C"/>
                </a:solidFill>
                <a:latin typeface="Arial" charset="0"/>
              </a:rPr>
              <a:t>%path% </a:t>
            </a:r>
            <a:r>
              <a:rPr lang="en-US" altLang="en-US" dirty="0">
                <a:latin typeface="Arial" charset="0"/>
              </a:rPr>
              <a:t>-  To ensure that the new path is appended with existing path variables set.</a:t>
            </a:r>
          </a:p>
        </p:txBody>
      </p:sp>
      <p:sp>
        <p:nvSpPr>
          <p:cNvPr id="26630" name="object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BD62211-A7A8-4294-B9BC-42FF84A83D37}" type="slidenum">
              <a:rPr lang="en-US" altLang="en-US">
                <a:latin typeface="Arial" charset="0"/>
              </a:rPr>
              <a:pPr eaLnBrk="1" hangingPunct="1"/>
              <a:t>16</a:t>
            </a:fld>
            <a:endParaRPr lang="en-US" altLang="en-US">
              <a:latin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70157" y="3142290"/>
            <a:ext cx="5072910" cy="276999"/>
          </a:xfrm>
          <a:prstGeom prst="rect">
            <a:avLst/>
          </a:prstGeom>
          <a:solidFill>
            <a:srgbClr val="FFCCCC"/>
          </a:solidFill>
        </p:spPr>
        <p:txBody>
          <a:bodyPr lIns="0" tIns="0" rIns="0" bIns="0">
            <a:spAutoFit/>
          </a:bodyPr>
          <a:lstStyle/>
          <a:p>
            <a:pPr marL="720196">
              <a:tabLst>
                <a:tab pos="1415540" algn="l"/>
              </a:tabLst>
              <a:defRPr/>
            </a:pPr>
            <a:r>
              <a:rPr b="1" spc="-4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OT</a:t>
            </a:r>
            <a:r>
              <a:rPr b="1" spc="-4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ss</a:t>
            </a:r>
            <a:r>
              <a:rPr spc="-4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</a:t>
            </a:r>
            <a:r>
              <a:rPr spc="-4" dirty="0">
                <a:latin typeface="Arial"/>
                <a:cs typeface="Arial"/>
              </a:rPr>
              <a:t>in</a:t>
            </a:r>
            <a:r>
              <a:rPr dirty="0">
                <a:latin typeface="Arial"/>
                <a:cs typeface="Arial"/>
              </a:rPr>
              <a:t>g</a:t>
            </a:r>
            <a:r>
              <a:rPr spc="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va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ho</a:t>
            </a:r>
            <a:r>
              <a:rPr dirty="0">
                <a:latin typeface="Arial"/>
                <a:cs typeface="Arial"/>
              </a:rPr>
              <a:t>me</a:t>
            </a:r>
            <a:r>
              <a:rPr spc="-4" dirty="0">
                <a:latin typeface="Arial"/>
                <a:cs typeface="Arial"/>
              </a:rPr>
              <a:t> i</a:t>
            </a:r>
            <a:r>
              <a:rPr dirty="0">
                <a:latin typeface="Arial"/>
                <a:cs typeface="Arial"/>
              </a:rPr>
              <a:t>s c:\</a:t>
            </a:r>
            <a:r>
              <a:rPr spc="-4" dirty="0">
                <a:latin typeface="Arial"/>
                <a:cs typeface="Arial"/>
              </a:rPr>
              <a:t>ja</a:t>
            </a:r>
            <a:r>
              <a:rPr dirty="0">
                <a:latin typeface="Arial"/>
                <a:cs typeface="Arial"/>
              </a:rPr>
              <a:t>v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pic>
        <p:nvPicPr>
          <p:cNvPr id="8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4723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object 5"/>
          <p:cNvSpPr txBox="1">
            <a:spLocks noChangeArrowheads="1"/>
          </p:cNvSpPr>
          <p:nvPr/>
        </p:nvSpPr>
        <p:spPr bwMode="auto">
          <a:xfrm>
            <a:off x="727610" y="704530"/>
            <a:ext cx="7558461" cy="2492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latin typeface="Arial" charset="0"/>
              </a:rPr>
              <a:t>What is class path?</a:t>
            </a:r>
            <a:endParaRPr lang="en-US" altLang="en-US" dirty="0">
              <a:latin typeface="Arial" charset="0"/>
            </a:endParaRP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latin typeface="Arial" charset="0"/>
              </a:rPr>
              <a:t>Class path is the path where the class and Java API’s are loaded. Needed for executing class files.</a:t>
            </a: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dirty="0">
                <a:latin typeface="Arial" charset="0"/>
              </a:rPr>
              <a:t>How class path is set:	</a:t>
            </a:r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set </a:t>
            </a:r>
            <a:r>
              <a:rPr lang="en-US" altLang="en-US" b="1" dirty="0" err="1">
                <a:solidFill>
                  <a:srgbClr val="1E487C"/>
                </a:solidFill>
                <a:latin typeface="Arial" charset="0"/>
              </a:rPr>
              <a:t>classpath</a:t>
            </a:r>
            <a:r>
              <a:rPr lang="en-US" altLang="en-US" b="1" dirty="0">
                <a:solidFill>
                  <a:srgbClr val="1E487C"/>
                </a:solidFill>
                <a:latin typeface="Arial" charset="0"/>
              </a:rPr>
              <a:t> </a:t>
            </a:r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= </a:t>
            </a:r>
            <a:r>
              <a:rPr lang="en-US" altLang="en-US" b="1" dirty="0">
                <a:solidFill>
                  <a:srgbClr val="1E487C"/>
                </a:solidFill>
                <a:latin typeface="Arial" charset="0"/>
              </a:rPr>
              <a:t>c:\java\jre\lib; </a:t>
            </a:r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%</a:t>
            </a:r>
            <a:r>
              <a:rPr lang="en-US" altLang="en-US" dirty="0" err="1">
                <a:solidFill>
                  <a:srgbClr val="1E487C"/>
                </a:solidFill>
                <a:latin typeface="Arial" charset="0"/>
              </a:rPr>
              <a:t>classpath</a:t>
            </a:r>
            <a:r>
              <a:rPr lang="en-US" altLang="en-US" dirty="0">
                <a:solidFill>
                  <a:srgbClr val="1E487C"/>
                </a:solidFill>
                <a:latin typeface="Arial" charset="0"/>
              </a:rPr>
              <a:t>%;</a:t>
            </a:r>
            <a:endParaRPr lang="en-US" altLang="en-US" dirty="0">
              <a:latin typeface="Arial" charset="0"/>
            </a:endParaRP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latin typeface="Arial" charset="0"/>
              </a:rPr>
              <a:t>Where </a:t>
            </a:r>
            <a:r>
              <a:rPr lang="en-US" altLang="en-US" b="1" dirty="0">
                <a:solidFill>
                  <a:srgbClr val="1E487C"/>
                </a:solidFill>
                <a:latin typeface="Arial" charset="0"/>
              </a:rPr>
              <a:t>%</a:t>
            </a:r>
            <a:r>
              <a:rPr lang="en-US" altLang="en-US" b="1" dirty="0" err="1">
                <a:solidFill>
                  <a:srgbClr val="1E487C"/>
                </a:solidFill>
                <a:latin typeface="Arial" charset="0"/>
              </a:rPr>
              <a:t>classpath</a:t>
            </a:r>
            <a:r>
              <a:rPr lang="en-US" altLang="en-US" b="1" dirty="0">
                <a:solidFill>
                  <a:srgbClr val="1E487C"/>
                </a:solidFill>
                <a:latin typeface="Arial" charset="0"/>
              </a:rPr>
              <a:t>% </a:t>
            </a:r>
            <a:r>
              <a:rPr lang="en-US" altLang="en-US" dirty="0">
                <a:latin typeface="Arial" charset="0"/>
              </a:rPr>
              <a:t>-  To ensure that the new class path does not to override the existing class path variables set.</a:t>
            </a:r>
          </a:p>
        </p:txBody>
      </p:sp>
      <p:sp>
        <p:nvSpPr>
          <p:cNvPr id="27654" name="object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2452BC9-E740-42F6-AA9F-9B26F95C75D2}" type="slidenum">
              <a:rPr lang="en-US" altLang="en-US">
                <a:latin typeface="Arial" charset="0"/>
              </a:rPr>
              <a:pPr eaLnBrk="1" hangingPunct="1"/>
              <a:t>17</a:t>
            </a:fld>
            <a:endParaRPr lang="en-US" altLang="en-US">
              <a:latin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909979" y="3712829"/>
            <a:ext cx="5072910" cy="276999"/>
          </a:xfrm>
          <a:prstGeom prst="rect">
            <a:avLst/>
          </a:prstGeom>
          <a:solidFill>
            <a:srgbClr val="FFCCCC"/>
          </a:solidFill>
        </p:spPr>
        <p:txBody>
          <a:bodyPr lIns="0" tIns="0" rIns="0" bIns="0">
            <a:spAutoFit/>
          </a:bodyPr>
          <a:lstStyle/>
          <a:p>
            <a:pPr marL="720196">
              <a:tabLst>
                <a:tab pos="1415540" algn="l"/>
              </a:tabLst>
              <a:defRPr/>
            </a:pPr>
            <a:r>
              <a:rPr b="1" spc="-4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OT</a:t>
            </a:r>
            <a:r>
              <a:rPr b="1" spc="-4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:	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ss</a:t>
            </a:r>
            <a:r>
              <a:rPr spc="-4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m</a:t>
            </a:r>
            <a:r>
              <a:rPr spc="-4" dirty="0">
                <a:latin typeface="Arial"/>
                <a:cs typeface="Arial"/>
              </a:rPr>
              <a:t>in</a:t>
            </a:r>
            <a:r>
              <a:rPr dirty="0">
                <a:latin typeface="Arial"/>
                <a:cs typeface="Arial"/>
              </a:rPr>
              <a:t>g</a:t>
            </a:r>
            <a:r>
              <a:rPr spc="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J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va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ho</a:t>
            </a:r>
            <a:r>
              <a:rPr dirty="0">
                <a:latin typeface="Arial"/>
                <a:cs typeface="Arial"/>
              </a:rPr>
              <a:t>me</a:t>
            </a:r>
            <a:r>
              <a:rPr spc="-4" dirty="0">
                <a:latin typeface="Arial"/>
                <a:cs typeface="Arial"/>
              </a:rPr>
              <a:t> i</a:t>
            </a:r>
            <a:r>
              <a:rPr dirty="0">
                <a:latin typeface="Arial"/>
                <a:cs typeface="Arial"/>
              </a:rPr>
              <a:t>s c:\</a:t>
            </a:r>
            <a:r>
              <a:rPr spc="-4" dirty="0">
                <a:latin typeface="Arial"/>
                <a:cs typeface="Arial"/>
              </a:rPr>
              <a:t>ja</a:t>
            </a:r>
            <a:r>
              <a:rPr dirty="0">
                <a:latin typeface="Arial"/>
                <a:cs typeface="Arial"/>
              </a:rPr>
              <a:t>v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.</a:t>
            </a:r>
            <a:endParaRPr>
              <a:latin typeface="Arial"/>
              <a:cs typeface="Arial"/>
            </a:endParaRPr>
          </a:p>
        </p:txBody>
      </p:sp>
      <p:pic>
        <p:nvPicPr>
          <p:cNvPr id="8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445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object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D98AEFC6-6BB6-4F03-93E1-CEDAECCF22B8}" type="slidenum">
              <a:rPr lang="en-US" altLang="en-US">
                <a:latin typeface="Arial" charset="0"/>
              </a:rPr>
              <a:pPr eaLnBrk="1" hangingPunct="1"/>
              <a:t>18</a:t>
            </a:fld>
            <a:endParaRPr lang="en-US" altLang="en-US">
              <a:latin typeface="Arial" charset="0"/>
            </a:endParaRPr>
          </a:p>
        </p:txBody>
      </p:sp>
      <p:pic>
        <p:nvPicPr>
          <p:cNvPr id="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426633"/>
            <a:ext cx="6811963" cy="4610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11274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object 5"/>
          <p:cNvSpPr txBox="1">
            <a:spLocks noChangeArrowheads="1"/>
          </p:cNvSpPr>
          <p:nvPr/>
        </p:nvSpPr>
        <p:spPr bwMode="auto">
          <a:xfrm>
            <a:off x="854536" y="532297"/>
            <a:ext cx="7174293" cy="2769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tabLst>
                <a:tab pos="150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150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150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150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150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0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0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0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0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dirty="0">
                <a:latin typeface="Arial" charset="0"/>
              </a:rPr>
              <a:t>The main method is the starting point of any java application. Any java application to be executed using “Java” command needs a class with main method.</a:t>
            </a:r>
          </a:p>
          <a:p>
            <a:pPr eaLnBrk="1" hangingPunct="1">
              <a:spcBef>
                <a:spcPts val="30"/>
              </a:spcBef>
              <a:buFont typeface="Arial" charset="0"/>
              <a:buChar char="•"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>
                <a:latin typeface="Arial" charset="0"/>
              </a:rPr>
              <a:t>The application cannot run without a main method.</a:t>
            </a:r>
          </a:p>
          <a:p>
            <a:pPr eaLnBrk="1" hangingPunct="1">
              <a:spcBef>
                <a:spcPts val="30"/>
              </a:spcBef>
              <a:buFont typeface="Arial" charset="0"/>
              <a:buChar char="•"/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dirty="0">
                <a:latin typeface="Arial" charset="0"/>
              </a:rPr>
              <a:t>Once the </a:t>
            </a:r>
            <a:r>
              <a:rPr lang="en-US" altLang="en-US" dirty="0" err="1">
                <a:latin typeface="Arial" charset="0"/>
              </a:rPr>
              <a:t>Helloworld.class</a:t>
            </a:r>
            <a:r>
              <a:rPr lang="en-US" altLang="en-US" dirty="0">
                <a:latin typeface="Arial" charset="0"/>
              </a:rPr>
              <a:t> file is executed, the interpreter searches the main method and invokes it.</a:t>
            </a: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dirty="0">
                <a:latin typeface="Arial" charset="0"/>
              </a:rPr>
              <a:t>Syntax: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30726" name="object 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AD3C51B-4783-466A-8B67-3184332D11D3}" type="slidenum">
              <a:rPr lang="en-US" altLang="en-US">
                <a:latin typeface="Arial" charset="0"/>
              </a:rPr>
              <a:pPr eaLnBrk="1" hangingPunct="1"/>
              <a:t>19</a:t>
            </a:fld>
            <a:endParaRPr lang="en-US" altLang="en-US">
              <a:latin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4536" y="3258991"/>
            <a:ext cx="4174664" cy="13849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9940">
              <a:tabLst>
                <a:tab pos="576057" algn="l"/>
                <a:tab pos="1470711" algn="l"/>
              </a:tabLst>
              <a:defRPr/>
            </a:pPr>
            <a:r>
              <a:rPr lang="en-US" spc="-4" dirty="0" smtClean="0">
                <a:solidFill>
                  <a:srgbClr val="1E487C"/>
                </a:solidFill>
                <a:latin typeface="Arial"/>
                <a:cs typeface="Arial"/>
              </a:rPr>
              <a:t>P</a:t>
            </a:r>
            <a:r>
              <a:rPr spc="-4" dirty="0" smtClean="0">
                <a:solidFill>
                  <a:srgbClr val="1E487C"/>
                </a:solidFill>
                <a:latin typeface="Arial"/>
                <a:cs typeface="Arial"/>
              </a:rPr>
              <a:t>ubli</a:t>
            </a:r>
            <a:r>
              <a:rPr dirty="0" smtClean="0">
                <a:solidFill>
                  <a:srgbClr val="1E487C"/>
                </a:solidFill>
                <a:latin typeface="Arial"/>
                <a:cs typeface="Arial"/>
              </a:rPr>
              <a:t>c</a:t>
            </a:r>
            <a:r>
              <a:rPr lang="en-US" dirty="0" smtClean="0">
                <a:solidFill>
                  <a:srgbClr val="1E487C"/>
                </a:solidFill>
                <a:latin typeface="Arial"/>
                <a:cs typeface="Arial"/>
              </a:rPr>
              <a:t> </a:t>
            </a:r>
            <a:r>
              <a:rPr dirty="0" smtClean="0">
                <a:solidFill>
                  <a:srgbClr val="1E487C"/>
                </a:solidFill>
                <a:latin typeface="Arial"/>
                <a:cs typeface="Arial"/>
              </a:rPr>
              <a:t>st</a:t>
            </a:r>
            <a:r>
              <a:rPr spc="-4" dirty="0" smtClean="0">
                <a:solidFill>
                  <a:srgbClr val="1E487C"/>
                </a:solidFill>
                <a:latin typeface="Arial"/>
                <a:cs typeface="Arial"/>
              </a:rPr>
              <a:t>a</a:t>
            </a:r>
            <a:r>
              <a:rPr dirty="0" smtClean="0">
                <a:solidFill>
                  <a:srgbClr val="1E487C"/>
                </a:solidFill>
                <a:latin typeface="Arial"/>
                <a:cs typeface="Arial"/>
              </a:rPr>
              <a:t>t</a:t>
            </a:r>
            <a:r>
              <a:rPr spc="-4" dirty="0" smtClean="0">
                <a:solidFill>
                  <a:srgbClr val="1E487C"/>
                </a:solidFill>
                <a:latin typeface="Arial"/>
                <a:cs typeface="Arial"/>
              </a:rPr>
              <a:t>i</a:t>
            </a:r>
            <a:r>
              <a:rPr dirty="0" smtClean="0">
                <a:solidFill>
                  <a:srgbClr val="1E487C"/>
                </a:solidFill>
                <a:latin typeface="Arial"/>
                <a:cs typeface="Arial"/>
              </a:rPr>
              <a:t>c </a:t>
            </a:r>
            <a:r>
              <a:rPr dirty="0">
                <a:solidFill>
                  <a:srgbClr val="1E487C"/>
                </a:solidFill>
                <a:latin typeface="Arial"/>
                <a:cs typeface="Arial"/>
              </a:rPr>
              <a:t>v</a:t>
            </a:r>
            <a:r>
              <a:rPr spc="-4" dirty="0">
                <a:solidFill>
                  <a:srgbClr val="1E487C"/>
                </a:solidFill>
                <a:latin typeface="Arial"/>
                <a:cs typeface="Arial"/>
              </a:rPr>
              <a:t>oi</a:t>
            </a:r>
            <a:r>
              <a:rPr dirty="0">
                <a:solidFill>
                  <a:srgbClr val="1E487C"/>
                </a:solidFill>
                <a:latin typeface="Arial"/>
                <a:cs typeface="Arial"/>
              </a:rPr>
              <a:t>d	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m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ain</a:t>
            </a:r>
            <a:r>
              <a:rPr dirty="0">
                <a:solidFill>
                  <a:srgbClr val="1E487C"/>
                </a:solidFill>
                <a:latin typeface="Arial"/>
                <a:cs typeface="Arial"/>
              </a:rPr>
              <a:t>(</a:t>
            </a:r>
            <a:r>
              <a:rPr spc="-4" dirty="0">
                <a:solidFill>
                  <a:srgbClr val="1E487C"/>
                </a:solidFill>
                <a:latin typeface="Arial"/>
                <a:cs typeface="Arial"/>
              </a:rPr>
              <a:t>S</a:t>
            </a:r>
            <a:r>
              <a:rPr dirty="0">
                <a:solidFill>
                  <a:srgbClr val="1E487C"/>
                </a:solidFill>
                <a:latin typeface="Arial"/>
                <a:cs typeface="Arial"/>
              </a:rPr>
              <a:t>tr</a:t>
            </a:r>
            <a:r>
              <a:rPr spc="-4" dirty="0">
                <a:solidFill>
                  <a:srgbClr val="1E487C"/>
                </a:solidFill>
                <a:latin typeface="Arial"/>
                <a:cs typeface="Arial"/>
              </a:rPr>
              <a:t>in</a:t>
            </a:r>
            <a:r>
              <a:rPr dirty="0">
                <a:solidFill>
                  <a:srgbClr val="1E487C"/>
                </a:solidFill>
                <a:latin typeface="Arial"/>
                <a:cs typeface="Arial"/>
              </a:rPr>
              <a:t>g</a:t>
            </a:r>
            <a:r>
              <a:rPr spc="8" dirty="0">
                <a:solidFill>
                  <a:srgbClr val="1E487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1E487C"/>
                </a:solidFill>
                <a:latin typeface="Arial"/>
                <a:cs typeface="Arial"/>
              </a:rPr>
              <a:t>[]</a:t>
            </a:r>
            <a:r>
              <a:rPr spc="-4" dirty="0">
                <a:solidFill>
                  <a:srgbClr val="1E487C"/>
                </a:solidFill>
                <a:latin typeface="Arial"/>
                <a:cs typeface="Arial"/>
              </a:rPr>
              <a:t> a</a:t>
            </a:r>
            <a:r>
              <a:rPr dirty="0">
                <a:solidFill>
                  <a:srgbClr val="1E487C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1E487C"/>
                </a:solidFill>
                <a:latin typeface="Arial"/>
                <a:cs typeface="Arial"/>
              </a:rPr>
              <a:t>g</a:t>
            </a:r>
            <a:r>
              <a:rPr dirty="0">
                <a:solidFill>
                  <a:srgbClr val="1E487C"/>
                </a:solidFill>
                <a:latin typeface="Arial"/>
                <a:cs typeface="Arial"/>
              </a:rPr>
              <a:t>s)</a:t>
            </a:r>
            <a:endParaRPr dirty="0">
              <a:latin typeface="Arial"/>
              <a:cs typeface="Arial"/>
            </a:endParaRPr>
          </a:p>
          <a:p>
            <a:pPr marL="9940">
              <a:defRPr/>
            </a:pPr>
            <a:r>
              <a:rPr dirty="0">
                <a:latin typeface="Arial"/>
                <a:cs typeface="Arial"/>
              </a:rPr>
              <a:t>{</a:t>
            </a:r>
          </a:p>
          <a:p>
            <a:pPr marL="280325">
              <a:defRPr/>
            </a:pP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//</a:t>
            </a:r>
            <a:r>
              <a:rPr spc="-34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pc="12" dirty="0">
                <a:solidFill>
                  <a:srgbClr val="00B04F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e </a:t>
            </a:r>
            <a:r>
              <a:rPr spc="-8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p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og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m</a:t>
            </a:r>
            <a:r>
              <a:rPr spc="12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m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ple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m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en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io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n</a:t>
            </a:r>
            <a:endParaRPr dirty="0">
              <a:latin typeface="Arial"/>
              <a:cs typeface="Arial"/>
            </a:endParaRPr>
          </a:p>
          <a:p>
            <a:pPr marL="280325">
              <a:defRPr/>
            </a:pP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//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goe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s 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he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re</a:t>
            </a:r>
            <a:endParaRPr dirty="0">
              <a:latin typeface="Arial"/>
              <a:cs typeface="Arial"/>
            </a:endParaRPr>
          </a:p>
          <a:p>
            <a:pPr marL="9940">
              <a:defRPr/>
            </a:pPr>
            <a:r>
              <a:rPr dirty="0">
                <a:latin typeface="Arial"/>
                <a:cs typeface="Arial"/>
              </a:rPr>
              <a:t>}</a:t>
            </a:r>
          </a:p>
        </p:txBody>
      </p:sp>
      <p:sp>
        <p:nvSpPr>
          <p:cNvPr id="30728" name="object 7"/>
          <p:cNvSpPr txBox="1">
            <a:spLocks noChangeArrowheads="1"/>
          </p:cNvSpPr>
          <p:nvPr/>
        </p:nvSpPr>
        <p:spPr bwMode="auto">
          <a:xfrm>
            <a:off x="5105400" y="3028950"/>
            <a:ext cx="3714071" cy="1107996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42925" indent="15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algn="ctr" eaLnBrk="1" hangingPunct="1"/>
            <a:r>
              <a:rPr lang="en-US" altLang="en-US" b="1" dirty="0">
                <a:solidFill>
                  <a:srgbClr val="EA3700"/>
                </a:solidFill>
                <a:latin typeface="Arial" charset="0"/>
              </a:rPr>
              <a:t>You will learn more about the access </a:t>
            </a:r>
            <a:r>
              <a:rPr lang="en-US" altLang="en-US" b="1" dirty="0" err="1">
                <a:solidFill>
                  <a:srgbClr val="EA3700"/>
                </a:solidFill>
                <a:latin typeface="Arial" charset="0"/>
              </a:rPr>
              <a:t>specifiers</a:t>
            </a:r>
            <a:r>
              <a:rPr lang="en-US" altLang="en-US" b="1" dirty="0">
                <a:solidFill>
                  <a:srgbClr val="EA3700"/>
                </a:solidFill>
                <a:latin typeface="Arial" charset="0"/>
              </a:rPr>
              <a:t> and method arguments in the subsequent sessions.</a:t>
            </a:r>
            <a:endParaRPr lang="en-US" altLang="en-US" dirty="0">
              <a:latin typeface="Arial" charset="0"/>
            </a:endParaRPr>
          </a:p>
        </p:txBody>
      </p:sp>
      <p:pic>
        <p:nvPicPr>
          <p:cNvPr id="9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2105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201" y="771407"/>
            <a:ext cx="1590675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160" dirty="0">
                <a:solidFill>
                  <a:srgbClr val="2E3BAD"/>
                </a:solidFill>
              </a:rPr>
              <a:t>GUVI,</a:t>
            </a:r>
          </a:p>
          <a:p>
            <a:pPr marL="12700" marR="5080" algn="ctr">
              <a:lnSpc>
                <a:spcPct val="100000"/>
              </a:lnSpc>
            </a:pPr>
            <a:r>
              <a:rPr b="0" spc="170" dirty="0">
                <a:solidFill>
                  <a:srgbClr val="2E3BAD"/>
                </a:solidFill>
                <a:latin typeface="Calibri"/>
                <a:cs typeface="Calibri"/>
              </a:rPr>
              <a:t>a</a:t>
            </a:r>
            <a:r>
              <a:rPr b="0" spc="105" dirty="0">
                <a:solidFill>
                  <a:srgbClr val="2E3BAD"/>
                </a:solidFill>
                <a:latin typeface="Calibri"/>
                <a:cs typeface="Calibri"/>
              </a:rPr>
              <a:t> </a:t>
            </a:r>
            <a:r>
              <a:rPr b="0" spc="135" dirty="0">
                <a:solidFill>
                  <a:srgbClr val="2E3BAD"/>
                </a:solidFill>
                <a:latin typeface="Calibri"/>
                <a:cs typeface="Calibri"/>
              </a:rPr>
              <a:t>proven </a:t>
            </a:r>
            <a:r>
              <a:rPr b="0" spc="105" dirty="0">
                <a:solidFill>
                  <a:srgbClr val="2E3BAD"/>
                </a:solidFill>
                <a:latin typeface="Calibri"/>
                <a:cs typeface="Calibri"/>
              </a:rPr>
              <a:t>learning </a:t>
            </a:r>
            <a:r>
              <a:rPr b="0" spc="200" dirty="0">
                <a:solidFill>
                  <a:srgbClr val="2E3BAD"/>
                </a:solidFill>
                <a:latin typeface="Calibri"/>
                <a:cs typeface="Calibri"/>
              </a:rPr>
              <a:t>ecosystem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385875" y="433350"/>
            <a:ext cx="6421120" cy="3486150"/>
            <a:chOff x="1385875" y="433350"/>
            <a:chExt cx="6421120" cy="348615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57864" y="433350"/>
              <a:ext cx="5348685" cy="348607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1880" y="2643117"/>
              <a:ext cx="581576" cy="46986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8734" y="2661340"/>
              <a:ext cx="514941" cy="43342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31775" y="2754961"/>
              <a:ext cx="1107100" cy="24617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85875" y="2468200"/>
              <a:ext cx="1244848" cy="819699"/>
            </a:xfrm>
            <a:prstGeom prst="rect">
              <a:avLst/>
            </a:prstGeom>
          </p:spPr>
        </p:pic>
      </p:grp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409338" y="4255784"/>
            <a:ext cx="244342" cy="246174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726713" y="4211906"/>
            <a:ext cx="14370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110" dirty="0">
                <a:latin typeface="Calibri"/>
                <a:cs typeface="Calibri"/>
              </a:rPr>
              <a:t>3M+</a:t>
            </a:r>
            <a:r>
              <a:rPr sz="1800" b="1" spc="95" dirty="0">
                <a:latin typeface="Calibri"/>
                <a:cs typeface="Calibri"/>
              </a:rPr>
              <a:t> </a:t>
            </a:r>
            <a:r>
              <a:rPr sz="1800" b="1" spc="85" dirty="0">
                <a:latin typeface="Calibri"/>
                <a:cs typeface="Calibri"/>
              </a:rPr>
              <a:t>learners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03880" y="3353305"/>
            <a:ext cx="13976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96520">
              <a:lnSpc>
                <a:spcPct val="100000"/>
              </a:lnSpc>
              <a:spcBef>
                <a:spcPts val="100"/>
              </a:spcBef>
            </a:pPr>
            <a:r>
              <a:rPr sz="1500" spc="100" dirty="0">
                <a:latin typeface="Calibri"/>
                <a:cs typeface="Calibri"/>
              </a:rPr>
              <a:t>Incubated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spc="140" dirty="0">
                <a:latin typeface="Calibri"/>
                <a:cs typeface="Calibri"/>
              </a:rPr>
              <a:t>by </a:t>
            </a:r>
            <a:r>
              <a:rPr sz="1500" spc="50" dirty="0">
                <a:latin typeface="Calibri"/>
                <a:cs typeface="Calibri"/>
              </a:rPr>
              <a:t>IIT-</a:t>
            </a:r>
            <a:r>
              <a:rPr sz="1500" spc="140" dirty="0">
                <a:latin typeface="Calibri"/>
                <a:cs typeface="Calibri"/>
              </a:rPr>
              <a:t>M</a:t>
            </a:r>
            <a:r>
              <a:rPr sz="1500" spc="80" dirty="0">
                <a:latin typeface="Calibri"/>
                <a:cs typeface="Calibri"/>
              </a:rPr>
              <a:t> </a:t>
            </a:r>
            <a:r>
              <a:rPr sz="1500" spc="105" dirty="0">
                <a:latin typeface="Calibri"/>
                <a:cs typeface="Calibri"/>
              </a:rPr>
              <a:t>and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65" dirty="0">
                <a:latin typeface="Calibri"/>
                <a:cs typeface="Calibri"/>
              </a:rPr>
              <a:t>IIM-</a:t>
            </a:r>
            <a:r>
              <a:rPr sz="1500" spc="40" dirty="0">
                <a:latin typeface="Calibri"/>
                <a:cs typeface="Calibri"/>
              </a:rPr>
              <a:t>A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76593" y="3353305"/>
            <a:ext cx="2039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0485" marR="5080" indent="-58419">
              <a:lnSpc>
                <a:spcPct val="100000"/>
              </a:lnSpc>
              <a:spcBef>
                <a:spcPts val="100"/>
              </a:spcBef>
            </a:pPr>
            <a:r>
              <a:rPr sz="1500" spc="70" dirty="0">
                <a:latin typeface="Calibri"/>
                <a:cs typeface="Calibri"/>
              </a:rPr>
              <a:t>Skilling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100" dirty="0">
                <a:latin typeface="Calibri"/>
                <a:cs typeface="Calibri"/>
              </a:rPr>
              <a:t>using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95" dirty="0">
                <a:latin typeface="Calibri"/>
                <a:cs typeface="Calibri"/>
              </a:rPr>
              <a:t>English</a:t>
            </a:r>
            <a:r>
              <a:rPr sz="1500" spc="90" dirty="0">
                <a:latin typeface="Calibri"/>
                <a:cs typeface="Calibri"/>
              </a:rPr>
              <a:t> </a:t>
            </a:r>
            <a:r>
              <a:rPr sz="1500" spc="-50" dirty="0">
                <a:latin typeface="Calibri"/>
                <a:cs typeface="Calibri"/>
              </a:rPr>
              <a:t>&amp; </a:t>
            </a:r>
            <a:r>
              <a:rPr sz="1500" spc="80" dirty="0">
                <a:latin typeface="Calibri"/>
                <a:cs typeface="Calibri"/>
              </a:rPr>
              <a:t>vernacular</a:t>
            </a:r>
            <a:r>
              <a:rPr sz="1500" spc="105" dirty="0">
                <a:latin typeface="Calibri"/>
                <a:cs typeface="Calibri"/>
              </a:rPr>
              <a:t> languages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74663" y="3353305"/>
            <a:ext cx="15322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3395" marR="5080" indent="-481330">
              <a:lnSpc>
                <a:spcPct val="100000"/>
              </a:lnSpc>
              <a:spcBef>
                <a:spcPts val="100"/>
              </a:spcBef>
            </a:pPr>
            <a:r>
              <a:rPr sz="1500" spc="85" dirty="0">
                <a:latin typeface="Calibri"/>
                <a:cs typeface="Calibri"/>
              </a:rPr>
              <a:t>Acquired </a:t>
            </a:r>
            <a:r>
              <a:rPr sz="1500" spc="165" dirty="0">
                <a:latin typeface="Calibri"/>
                <a:cs typeface="Calibri"/>
              </a:rPr>
              <a:t>by</a:t>
            </a:r>
            <a:r>
              <a:rPr sz="1500" spc="85" dirty="0">
                <a:latin typeface="Calibri"/>
                <a:cs typeface="Calibri"/>
              </a:rPr>
              <a:t> </a:t>
            </a:r>
            <a:r>
              <a:rPr sz="1500" spc="185" dirty="0">
                <a:latin typeface="Calibri"/>
                <a:cs typeface="Calibri"/>
              </a:rPr>
              <a:t>HCL </a:t>
            </a:r>
            <a:r>
              <a:rPr sz="1500" spc="75" dirty="0">
                <a:latin typeface="Calibri"/>
                <a:cs typeface="Calibri"/>
              </a:rPr>
              <a:t>Group</a:t>
            </a:r>
            <a:endParaRPr sz="15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73715" y="3353305"/>
            <a:ext cx="10312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500" spc="150" dirty="0">
                <a:latin typeface="Calibri"/>
                <a:cs typeface="Calibri"/>
              </a:rPr>
              <a:t>600+</a:t>
            </a:r>
            <a:endParaRPr sz="15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1500" spc="105" dirty="0">
                <a:latin typeface="Calibri"/>
                <a:cs typeface="Calibri"/>
              </a:rPr>
              <a:t>Corporates</a:t>
            </a:r>
            <a:endParaRPr sz="15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574667" y="116833"/>
            <a:ext cx="1493520" cy="3186430"/>
            <a:chOff x="7574667" y="116833"/>
            <a:chExt cx="1493520" cy="3186430"/>
          </a:xfrm>
        </p:grpSpPr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574667" y="2453193"/>
              <a:ext cx="849699" cy="8496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74824" y="116833"/>
              <a:ext cx="1492973" cy="309799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7" name="object 1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2AC4272-C9FC-4953-9FED-97FA14A33239}" type="slidenum">
              <a:rPr lang="en-US" altLang="en-US">
                <a:latin typeface="Arial" charset="0"/>
              </a:rPr>
              <a:pPr eaLnBrk="1" hangingPunct="1"/>
              <a:t>20</a:t>
            </a:fld>
            <a:endParaRPr lang="en-US" altLang="en-US">
              <a:latin typeface="Arial" charset="0"/>
            </a:endParaRPr>
          </a:p>
        </p:txBody>
      </p:sp>
      <p:pic>
        <p:nvPicPr>
          <p:cNvPr id="14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3313" y="419273"/>
            <a:ext cx="6935787" cy="463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8231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object 5"/>
          <p:cNvSpPr txBox="1">
            <a:spLocks noChangeArrowheads="1"/>
          </p:cNvSpPr>
          <p:nvPr/>
        </p:nvSpPr>
        <p:spPr bwMode="auto">
          <a:xfrm>
            <a:off x="1120252" y="971550"/>
            <a:ext cx="6942164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3825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Arial" charset="0"/>
              </a:rPr>
              <a:t>Develop the following program using notepad,</a:t>
            </a:r>
          </a:p>
          <a:p>
            <a:pPr eaLnBrk="1" hangingPunct="1">
              <a:spcBef>
                <a:spcPts val="939"/>
              </a:spcBef>
              <a:buFont typeface="Arial" charset="0"/>
              <a:buAutoNum type="arabicPeriod"/>
            </a:pPr>
            <a:r>
              <a:rPr lang="en-US" altLang="en-US" sz="1600" dirty="0">
                <a:latin typeface="Arial" charset="0"/>
              </a:rPr>
              <a:t>Create a Java program with a main method and save it as “FirstProgram.java” in the “</a:t>
            </a:r>
            <a:r>
              <a:rPr lang="en-US" altLang="en-US" sz="1600" dirty="0" err="1">
                <a:latin typeface="Arial" charset="0"/>
              </a:rPr>
              <a:t>JavaWorks</a:t>
            </a:r>
            <a:r>
              <a:rPr lang="en-US" altLang="en-US" sz="1600" dirty="0">
                <a:latin typeface="Arial" charset="0"/>
              </a:rPr>
              <a:t>” Folder.</a:t>
            </a:r>
          </a:p>
          <a:p>
            <a:pPr eaLnBrk="1" hangingPunct="1">
              <a:spcBef>
                <a:spcPts val="939"/>
              </a:spcBef>
              <a:buFont typeface="Arial" charset="0"/>
              <a:buAutoNum type="arabicPeriod"/>
            </a:pPr>
            <a:r>
              <a:rPr lang="en-US" altLang="en-US" sz="1600" dirty="0">
                <a:latin typeface="Arial" charset="0"/>
              </a:rPr>
              <a:t>The Java program needs to print the following message (in brown &amp; green color font) in the specified format in the console.</a:t>
            </a:r>
          </a:p>
          <a:p>
            <a:pPr eaLnBrk="1" hangingPunct="1">
              <a:spcBef>
                <a:spcPts val="30"/>
              </a:spcBef>
            </a:pPr>
            <a:endParaRPr lang="en-US" alt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1600" dirty="0">
                <a:solidFill>
                  <a:srgbClr val="00B04F"/>
                </a:solidFill>
                <a:latin typeface="Arial" charset="0"/>
              </a:rPr>
              <a:t>******** </a:t>
            </a:r>
            <a:r>
              <a:rPr lang="en-US" altLang="en-US" sz="1600" dirty="0">
                <a:solidFill>
                  <a:srgbClr val="EA3700"/>
                </a:solidFill>
                <a:latin typeface="Arial" charset="0"/>
              </a:rPr>
              <a:t>This is My First Java Program </a:t>
            </a:r>
            <a:r>
              <a:rPr lang="en-US" altLang="en-US" sz="1600" dirty="0">
                <a:solidFill>
                  <a:srgbClr val="00B04F"/>
                </a:solidFill>
                <a:latin typeface="Arial" charset="0"/>
              </a:rPr>
              <a:t>********</a:t>
            </a:r>
            <a:endParaRPr lang="en-US" altLang="en-US" sz="1600" dirty="0">
              <a:latin typeface="Arial" charset="0"/>
            </a:endParaRPr>
          </a:p>
          <a:p>
            <a:pPr eaLnBrk="1" hangingPunct="1"/>
            <a:r>
              <a:rPr lang="en-US" altLang="en-US" sz="1600" dirty="0">
                <a:solidFill>
                  <a:srgbClr val="00B04F"/>
                </a:solidFill>
                <a:latin typeface="Arial" charset="0"/>
              </a:rPr>
              <a:t>********</a:t>
            </a:r>
            <a:r>
              <a:rPr lang="en-US" altLang="en-US" sz="1600" dirty="0">
                <a:solidFill>
                  <a:srgbClr val="EA3700"/>
                </a:solidFill>
                <a:latin typeface="Arial" charset="0"/>
              </a:rPr>
              <a:t>This is a demo on print </a:t>
            </a:r>
            <a:r>
              <a:rPr lang="en-US" altLang="en-US" sz="1600" dirty="0">
                <a:solidFill>
                  <a:srgbClr val="00B04F"/>
                </a:solidFill>
                <a:latin typeface="Arial" charset="0"/>
              </a:rPr>
              <a:t>************</a:t>
            </a:r>
            <a:endParaRPr lang="en-US" altLang="en-US" sz="1600" dirty="0">
              <a:latin typeface="Arial" charset="0"/>
            </a:endParaRPr>
          </a:p>
          <a:p>
            <a:pPr eaLnBrk="1" hangingPunct="1">
              <a:spcBef>
                <a:spcPts val="30"/>
              </a:spcBef>
            </a:pPr>
            <a:endParaRPr lang="en-US" altLang="en-US" sz="16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sz="1600" b="1" dirty="0">
                <a:latin typeface="Arial" charset="0"/>
              </a:rPr>
              <a:t>NOTE: </a:t>
            </a:r>
            <a:r>
              <a:rPr lang="en-US" altLang="en-US" sz="1600" dirty="0">
                <a:latin typeface="Arial" charset="0"/>
              </a:rPr>
              <a:t>The green and brown color text should printed using separate print statements.</a:t>
            </a:r>
          </a:p>
          <a:p>
            <a:pPr eaLnBrk="1" hangingPunct="1"/>
            <a:r>
              <a:rPr lang="en-US" altLang="en-US" sz="1600" b="1" dirty="0">
                <a:latin typeface="Arial" charset="0"/>
              </a:rPr>
              <a:t>Hint: </a:t>
            </a:r>
            <a:r>
              <a:rPr lang="en-US" altLang="en-US" sz="1600" dirty="0">
                <a:latin typeface="Arial" charset="0"/>
              </a:rPr>
              <a:t>Use print statement to display green and brown text message in the same line. Use </a:t>
            </a:r>
            <a:r>
              <a:rPr lang="en-US" altLang="en-US" sz="1600" dirty="0" err="1">
                <a:latin typeface="Arial" charset="0"/>
              </a:rPr>
              <a:t>println</a:t>
            </a:r>
            <a:r>
              <a:rPr lang="en-US" altLang="en-US" sz="1600" dirty="0">
                <a:latin typeface="Arial" charset="0"/>
              </a:rPr>
              <a:t> for introducing a line break.</a:t>
            </a:r>
          </a:p>
          <a:p>
            <a:pPr eaLnBrk="1" hangingPunct="1">
              <a:spcBef>
                <a:spcPts val="939"/>
              </a:spcBef>
              <a:buFont typeface="Arial" charset="0"/>
              <a:buAutoNum type="arabicPeriod" startAt="2"/>
            </a:pPr>
            <a:r>
              <a:rPr lang="en-US" altLang="en-US" sz="1600" dirty="0">
                <a:latin typeface="Arial" charset="0"/>
              </a:rPr>
              <a:t>Open a new command window and execute the program.</a:t>
            </a:r>
          </a:p>
          <a:p>
            <a:pPr eaLnBrk="1" hangingPunct="1">
              <a:spcBef>
                <a:spcPts val="939"/>
              </a:spcBef>
              <a:buFont typeface="Arial" charset="0"/>
              <a:buAutoNum type="arabicPeriod" startAt="2"/>
            </a:pPr>
            <a:r>
              <a:rPr lang="en-US" altLang="en-US" sz="1600" dirty="0">
                <a:latin typeface="Arial" charset="0"/>
              </a:rPr>
              <a:t>Compile the program</a:t>
            </a:r>
          </a:p>
        </p:txBody>
      </p:sp>
      <p:sp>
        <p:nvSpPr>
          <p:cNvPr id="33798" name="object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1F526791-05C4-49E7-9F31-ECB947107879}" type="slidenum">
              <a:rPr lang="en-US" altLang="en-US">
                <a:latin typeface="Arial" charset="0"/>
              </a:rPr>
              <a:pPr eaLnBrk="1" hangingPunct="1"/>
              <a:t>21</a:t>
            </a:fld>
            <a:endParaRPr lang="en-US" altLang="en-US">
              <a:latin typeface="Arial" charset="0"/>
            </a:endParaRPr>
          </a:p>
        </p:txBody>
      </p:sp>
      <p:pic>
        <p:nvPicPr>
          <p:cNvPr id="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590800" y="426633"/>
            <a:ext cx="21723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tx2"/>
                </a:solidFill>
              </a:rPr>
              <a:t>Hands On Exercise</a:t>
            </a:r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641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1" name="object 5"/>
          <p:cNvSpPr txBox="1">
            <a:spLocks noChangeArrowheads="1"/>
          </p:cNvSpPr>
          <p:nvPr/>
        </p:nvSpPr>
        <p:spPr bwMode="auto">
          <a:xfrm>
            <a:off x="1118567" y="704530"/>
            <a:ext cx="6980173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Arial" charset="0"/>
              </a:rPr>
              <a:t>Classes are the fundamental building blocks of a Java program. Java application are built using one or more java classes, a class contains data and application business logics.</a:t>
            </a:r>
          </a:p>
          <a:p>
            <a:pPr eaLnBrk="1" hangingPunct="1">
              <a:spcBef>
                <a:spcPts val="939"/>
              </a:spcBef>
              <a:buFont typeface="Arial" charset="0"/>
              <a:buChar char="•"/>
            </a:pPr>
            <a:r>
              <a:rPr lang="en-US" altLang="en-US" dirty="0">
                <a:latin typeface="Arial" charset="0"/>
              </a:rPr>
              <a:t>Data are represented as variables in classes.</a:t>
            </a:r>
          </a:p>
          <a:p>
            <a:pPr eaLnBrk="1" hangingPunct="1">
              <a:spcBef>
                <a:spcPts val="939"/>
              </a:spcBef>
              <a:buFont typeface="Arial" charset="0"/>
              <a:buChar char="•"/>
            </a:pPr>
            <a:r>
              <a:rPr lang="en-US" altLang="en-US" dirty="0">
                <a:latin typeface="Arial" charset="0"/>
              </a:rPr>
              <a:t>Application business logic are implemented as methods in classes.</a:t>
            </a:r>
          </a:p>
          <a:p>
            <a:pPr eaLnBrk="1" hangingPunct="1">
              <a:spcBef>
                <a:spcPts val="939"/>
              </a:spcBef>
            </a:pPr>
            <a:r>
              <a:rPr lang="en-US" altLang="en-US" dirty="0">
                <a:latin typeface="Arial" charset="0"/>
              </a:rPr>
              <a:t>•A class is a blue print for making objects.</a:t>
            </a:r>
          </a:p>
          <a:p>
            <a:pPr eaLnBrk="1" hangingPunct="1">
              <a:spcBef>
                <a:spcPts val="939"/>
              </a:spcBef>
            </a:pPr>
            <a:r>
              <a:rPr lang="en-US" altLang="en-US" b="1" dirty="0">
                <a:latin typeface="Arial" charset="0"/>
              </a:rPr>
              <a:t>Classes Example: </a:t>
            </a:r>
            <a:r>
              <a:rPr lang="en-US" altLang="en-US" dirty="0">
                <a:latin typeface="Arial" charset="0"/>
              </a:rPr>
              <a:t>Employee, Department</a:t>
            </a:r>
          </a:p>
        </p:txBody>
      </p:sp>
      <p:sp>
        <p:nvSpPr>
          <p:cNvPr id="34822" name="object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1916700-E474-4CFB-BC26-3BF5D7F75A71}" type="slidenum">
              <a:rPr lang="en-US" altLang="en-US">
                <a:latin typeface="Arial" charset="0"/>
              </a:rPr>
              <a:pPr eaLnBrk="1" hangingPunct="1"/>
              <a:t>22</a:t>
            </a:fld>
            <a:endParaRPr lang="en-US" altLang="en-US">
              <a:latin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8248" y="2779219"/>
            <a:ext cx="6972029" cy="1661993"/>
          </a:xfrm>
          <a:prstGeom prst="rect">
            <a:avLst/>
          </a:prstGeom>
          <a:solidFill>
            <a:srgbClr val="FFCCCC"/>
          </a:solidFill>
        </p:spPr>
        <p:txBody>
          <a:bodyPr lIns="0" tIns="0" rIns="0" bIns="0">
            <a:spAutoFit/>
          </a:bodyPr>
          <a:lstStyle/>
          <a:p>
            <a:pPr marL="71573">
              <a:defRPr/>
            </a:pPr>
            <a:r>
              <a:rPr b="1" spc="-4" dirty="0">
                <a:solidFill>
                  <a:srgbClr val="EA3700"/>
                </a:solidFill>
                <a:latin typeface="Arial"/>
                <a:cs typeface="Arial"/>
              </a:rPr>
              <a:t>N</a:t>
            </a:r>
            <a:r>
              <a:rPr b="1" dirty="0">
                <a:solidFill>
                  <a:srgbClr val="EA3700"/>
                </a:solidFill>
                <a:latin typeface="Arial"/>
                <a:cs typeface="Arial"/>
              </a:rPr>
              <a:t>OT</a:t>
            </a:r>
            <a:r>
              <a:rPr b="1" spc="-4"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EA3700"/>
                </a:solidFill>
                <a:latin typeface="Arial"/>
                <a:cs typeface="Arial"/>
              </a:rPr>
              <a:t>:</a:t>
            </a:r>
            <a:endParaRPr dirty="0">
              <a:latin typeface="Arial"/>
              <a:cs typeface="Arial"/>
            </a:endParaRPr>
          </a:p>
          <a:p>
            <a:pPr marL="614328" indent="-184895">
              <a:buClr>
                <a:srgbClr val="EA3700"/>
              </a:buClr>
              <a:buFont typeface="Arial"/>
              <a:buChar char="•"/>
              <a:tabLst>
                <a:tab pos="614328" algn="l"/>
              </a:tabLst>
              <a:defRPr/>
            </a:pP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A </a:t>
            </a:r>
            <a:r>
              <a:rPr spc="-82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ingl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spc="8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ph</a:t>
            </a:r>
            <a:r>
              <a:rPr spc="-20" dirty="0">
                <a:solidFill>
                  <a:srgbClr val="EA3700"/>
                </a:solidFill>
                <a:latin typeface="Arial"/>
                <a:cs typeface="Arial"/>
              </a:rPr>
              <a:t>y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l</a:t>
            </a:r>
            <a:r>
              <a:rPr spc="34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.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ja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va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il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n</a:t>
            </a:r>
            <a:r>
              <a:rPr spc="8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ha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ve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m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o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re</a:t>
            </a:r>
            <a:r>
              <a:rPr spc="8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ha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 on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spc="8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la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ss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s.</a:t>
            </a:r>
            <a:endParaRPr dirty="0">
              <a:latin typeface="Arial"/>
              <a:cs typeface="Arial"/>
            </a:endParaRPr>
          </a:p>
          <a:p>
            <a:pPr marL="614328" indent="-184895">
              <a:buClr>
                <a:srgbClr val="EA3700"/>
              </a:buClr>
              <a:buFont typeface="Arial"/>
              <a:buChar char="•"/>
              <a:tabLst>
                <a:tab pos="614328" algn="l"/>
              </a:tabLst>
              <a:defRPr/>
            </a:pPr>
            <a:r>
              <a:rPr spc="12" dirty="0">
                <a:solidFill>
                  <a:srgbClr val="EA3700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spc="-12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ja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va</a:t>
            </a:r>
            <a:r>
              <a:rPr spc="8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il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houl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d</a:t>
            </a:r>
            <a:r>
              <a:rPr spc="8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spc="8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na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m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d</a:t>
            </a:r>
            <a:r>
              <a:rPr spc="8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ft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r</a:t>
            </a:r>
            <a:r>
              <a:rPr spc="-8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la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ss</a:t>
            </a:r>
            <a:r>
              <a:rPr spc="12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spc="-31" dirty="0">
                <a:solidFill>
                  <a:srgbClr val="EA3700"/>
                </a:solidFill>
                <a:latin typeface="Arial"/>
                <a:cs typeface="Arial"/>
              </a:rPr>
              <a:t>w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hi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ch</a:t>
            </a:r>
            <a:r>
              <a:rPr spc="34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s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de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la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d</a:t>
            </a:r>
            <a:r>
              <a:rPr spc="8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publi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c.</a:t>
            </a:r>
            <a:endParaRPr dirty="0">
              <a:latin typeface="Arial"/>
              <a:cs typeface="Arial"/>
            </a:endParaRPr>
          </a:p>
          <a:p>
            <a:pPr marL="614328" indent="-184895">
              <a:buClr>
                <a:srgbClr val="EA3700"/>
              </a:buClr>
              <a:buFont typeface="Arial"/>
              <a:buChar char="•"/>
              <a:tabLst>
                <a:tab pos="614328" algn="l"/>
              </a:tabLst>
              <a:defRPr/>
            </a:pPr>
            <a:r>
              <a:rPr spc="12" dirty="0">
                <a:solidFill>
                  <a:srgbClr val="EA3700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he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re</a:t>
            </a:r>
            <a:r>
              <a:rPr spc="-12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anno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t</a:t>
            </a:r>
            <a:r>
              <a:rPr spc="12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b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t</a:t>
            </a:r>
            <a:r>
              <a:rPr spc="-31" dirty="0">
                <a:solidFill>
                  <a:srgbClr val="EA3700"/>
                </a:solidFill>
                <a:latin typeface="Arial"/>
                <a:cs typeface="Arial"/>
              </a:rPr>
              <a:t>w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o</a:t>
            </a:r>
            <a:r>
              <a:rPr spc="23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la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ss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s</a:t>
            </a:r>
            <a:r>
              <a:rPr spc="12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de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ine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d</a:t>
            </a:r>
            <a:r>
              <a:rPr spc="8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s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publi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c</a:t>
            </a:r>
            <a:r>
              <a:rPr spc="20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n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e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s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me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 ja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va</a:t>
            </a:r>
            <a:r>
              <a:rPr spc="8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f</a:t>
            </a:r>
            <a:r>
              <a:rPr spc="-4" dirty="0">
                <a:solidFill>
                  <a:srgbClr val="EA3700"/>
                </a:solidFill>
                <a:latin typeface="Arial"/>
                <a:cs typeface="Arial"/>
              </a:rPr>
              <a:t>ile</a:t>
            </a:r>
            <a:r>
              <a:rPr dirty="0">
                <a:solidFill>
                  <a:srgbClr val="EA3700"/>
                </a:solidFill>
                <a:latin typeface="Arial"/>
                <a:cs typeface="Arial"/>
              </a:rPr>
              <a:t>.</a:t>
            </a:r>
            <a:endParaRPr dirty="0">
              <a:latin typeface="Arial"/>
              <a:cs typeface="Arial"/>
            </a:endParaRPr>
          </a:p>
        </p:txBody>
      </p:sp>
      <p:pic>
        <p:nvPicPr>
          <p:cNvPr id="8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5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608154" y="1297320"/>
            <a:ext cx="3404565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spc="12"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-1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tr</a:t>
            </a:r>
            <a:r>
              <a:rPr spc="-4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ct</a:t>
            </a:r>
            <a:r>
              <a:rPr spc="-4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re</a:t>
            </a:r>
            <a:r>
              <a:rPr spc="-4" dirty="0">
                <a:latin typeface="Arial"/>
                <a:cs typeface="Arial"/>
              </a:rPr>
              <a:t> o</a:t>
            </a:r>
            <a:r>
              <a:rPr dirty="0">
                <a:latin typeface="Arial"/>
                <a:cs typeface="Arial"/>
              </a:rPr>
              <a:t>f</a:t>
            </a:r>
            <a:r>
              <a:rPr spc="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la</a:t>
            </a:r>
            <a:r>
              <a:rPr dirty="0">
                <a:latin typeface="Arial"/>
                <a:cs typeface="Arial"/>
              </a:rPr>
              <a:t>ss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s </a:t>
            </a:r>
            <a:r>
              <a:rPr spc="-4" dirty="0">
                <a:latin typeface="Arial"/>
                <a:cs typeface="Arial"/>
              </a:rPr>
              <a:t>a</a:t>
            </a:r>
            <a:r>
              <a:rPr dirty="0">
                <a:latin typeface="Arial"/>
                <a:cs typeface="Arial"/>
              </a:rPr>
              <a:t>s f</a:t>
            </a:r>
            <a:r>
              <a:rPr spc="-4" dirty="0">
                <a:latin typeface="Arial"/>
                <a:cs typeface="Arial"/>
              </a:rPr>
              <a:t>ollo</a:t>
            </a:r>
            <a:r>
              <a:rPr spc="-31" dirty="0">
                <a:latin typeface="Arial"/>
                <a:cs typeface="Arial"/>
              </a:rPr>
              <a:t>w</a:t>
            </a:r>
            <a:r>
              <a:rPr dirty="0">
                <a:latin typeface="Arial"/>
                <a:cs typeface="Arial"/>
              </a:rPr>
              <a:t>s,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609600" y="1929894"/>
            <a:ext cx="234428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marL="9940">
              <a:defRPr/>
            </a:pPr>
            <a:r>
              <a:rPr b="1" spc="-4" dirty="0">
                <a:solidFill>
                  <a:srgbClr val="EA3700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EA3700"/>
                </a:solidFill>
                <a:latin typeface="Arial"/>
                <a:cs typeface="Arial"/>
              </a:rPr>
              <a:t>l</a:t>
            </a:r>
            <a:r>
              <a:rPr b="1" spc="-4" dirty="0">
                <a:solidFill>
                  <a:srgbClr val="EA3700"/>
                </a:solidFill>
                <a:latin typeface="Arial"/>
                <a:cs typeface="Arial"/>
              </a:rPr>
              <a:t>as</a:t>
            </a:r>
            <a:r>
              <a:rPr b="1" dirty="0">
                <a:solidFill>
                  <a:srgbClr val="EA3700"/>
                </a:solidFill>
                <a:latin typeface="Arial"/>
                <a:cs typeface="Arial"/>
              </a:rPr>
              <a:t>s</a:t>
            </a:r>
            <a:r>
              <a:rPr b="1" spc="8" dirty="0">
                <a:solidFill>
                  <a:srgbClr val="EA3700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E487C"/>
                </a:solidFill>
                <a:latin typeface="Arial"/>
                <a:cs typeface="Arial"/>
              </a:rPr>
              <a:t>&lt;</a:t>
            </a:r>
            <a:r>
              <a:rPr b="1" spc="-4" dirty="0">
                <a:solidFill>
                  <a:srgbClr val="1E487C"/>
                </a:solidFill>
                <a:latin typeface="Arial"/>
                <a:cs typeface="Arial"/>
              </a:rPr>
              <a:t>C</a:t>
            </a:r>
            <a:r>
              <a:rPr b="1" dirty="0">
                <a:solidFill>
                  <a:srgbClr val="1E487C"/>
                </a:solidFill>
                <a:latin typeface="Arial"/>
                <a:cs typeface="Arial"/>
              </a:rPr>
              <a:t>l</a:t>
            </a:r>
            <a:r>
              <a:rPr b="1" spc="-4" dirty="0">
                <a:solidFill>
                  <a:srgbClr val="1E487C"/>
                </a:solidFill>
                <a:latin typeface="Arial"/>
                <a:cs typeface="Arial"/>
              </a:rPr>
              <a:t>as</a:t>
            </a:r>
            <a:r>
              <a:rPr b="1" dirty="0">
                <a:solidFill>
                  <a:srgbClr val="1E487C"/>
                </a:solidFill>
                <a:latin typeface="Arial"/>
                <a:cs typeface="Arial"/>
              </a:rPr>
              <a:t>s</a:t>
            </a:r>
            <a:r>
              <a:rPr b="1" spc="-4" dirty="0">
                <a:solidFill>
                  <a:srgbClr val="1E487C"/>
                </a:solidFill>
                <a:latin typeface="Arial"/>
                <a:cs typeface="Arial"/>
              </a:rPr>
              <a:t> Name</a:t>
            </a:r>
            <a:r>
              <a:rPr b="1" dirty="0">
                <a:solidFill>
                  <a:srgbClr val="1E487C"/>
                </a:solidFill>
                <a:latin typeface="Arial"/>
                <a:cs typeface="Arial"/>
              </a:rPr>
              <a:t>&gt;</a:t>
            </a:r>
            <a:endParaRPr dirty="0">
              <a:latin typeface="Arial"/>
              <a:cs typeface="Arial"/>
            </a:endParaRPr>
          </a:p>
          <a:p>
            <a:pPr marL="9940">
              <a:defRPr/>
            </a:pP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{</a:t>
            </a:r>
            <a:endParaRPr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36674" y="2677646"/>
            <a:ext cx="3319044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//</a:t>
            </a:r>
            <a:r>
              <a:rPr spc="-34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pc="12" dirty="0">
                <a:solidFill>
                  <a:srgbClr val="00B04F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h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e</a:t>
            </a:r>
            <a:r>
              <a:rPr spc="-12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c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la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ss</a:t>
            </a:r>
            <a:r>
              <a:rPr spc="12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i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m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ple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m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en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t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io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n</a:t>
            </a:r>
            <a:r>
              <a:rPr spc="16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goe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s</a:t>
            </a:r>
            <a:r>
              <a:rPr spc="12" dirty="0">
                <a:solidFill>
                  <a:srgbClr val="00B04F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00B04F"/>
                </a:solidFill>
                <a:latin typeface="Arial"/>
                <a:cs typeface="Arial"/>
              </a:rPr>
              <a:t>he</a:t>
            </a:r>
            <a:r>
              <a:rPr dirty="0">
                <a:solidFill>
                  <a:srgbClr val="00B04F"/>
                </a:solidFill>
                <a:latin typeface="Arial"/>
                <a:cs typeface="Arial"/>
              </a:rPr>
              <a:t>re</a:t>
            </a:r>
            <a:endParaRPr dirty="0">
              <a:latin typeface="Arial"/>
              <a:cs typeface="Arial"/>
            </a:endParaRPr>
          </a:p>
        </p:txBody>
      </p:sp>
      <p:sp>
        <p:nvSpPr>
          <p:cNvPr id="35848" name="object 8"/>
          <p:cNvSpPr txBox="1">
            <a:spLocks noChangeArrowheads="1"/>
          </p:cNvSpPr>
          <p:nvPr/>
        </p:nvSpPr>
        <p:spPr bwMode="auto">
          <a:xfrm>
            <a:off x="609600" y="3237380"/>
            <a:ext cx="54426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C00000"/>
                </a:solidFill>
                <a:latin typeface="Arial" charset="0"/>
              </a:rPr>
              <a:t>}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35849" name="object 9"/>
          <p:cNvSpPr>
            <a:spLocks/>
          </p:cNvSpPr>
          <p:nvPr/>
        </p:nvSpPr>
        <p:spPr bwMode="auto">
          <a:xfrm>
            <a:off x="3268817" y="2001211"/>
            <a:ext cx="325796" cy="103734"/>
          </a:xfrm>
          <a:custGeom>
            <a:avLst/>
            <a:gdLst>
              <a:gd name="T0" fmla="*/ 76199 w 381000"/>
              <a:gd name="T1" fmla="*/ 152399 h 152400"/>
              <a:gd name="T2" fmla="*/ 76199 w 381000"/>
              <a:gd name="T3" fmla="*/ 0 h 152400"/>
              <a:gd name="T4" fmla="*/ 0 w 381000"/>
              <a:gd name="T5" fmla="*/ 76199 h 152400"/>
              <a:gd name="T6" fmla="*/ 76199 w 381000"/>
              <a:gd name="T7" fmla="*/ 152399 h 152400"/>
              <a:gd name="T8" fmla="*/ 380999 w 381000"/>
              <a:gd name="T9" fmla="*/ 114299 h 152400"/>
              <a:gd name="T10" fmla="*/ 380999 w 381000"/>
              <a:gd name="T11" fmla="*/ 38099 h 152400"/>
              <a:gd name="T12" fmla="*/ 76199 w 381000"/>
              <a:gd name="T13" fmla="*/ 38099 h 152400"/>
              <a:gd name="T14" fmla="*/ 76199 w 381000"/>
              <a:gd name="T15" fmla="*/ 114299 h 152400"/>
              <a:gd name="T16" fmla="*/ 380999 w 381000"/>
              <a:gd name="T17" fmla="*/ 114299 h 1524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81000" h="152400">
                <a:moveTo>
                  <a:pt x="76199" y="152399"/>
                </a:moveTo>
                <a:lnTo>
                  <a:pt x="76199" y="0"/>
                </a:lnTo>
                <a:lnTo>
                  <a:pt x="0" y="76199"/>
                </a:lnTo>
                <a:lnTo>
                  <a:pt x="76199" y="152399"/>
                </a:lnTo>
                <a:close/>
              </a:path>
              <a:path w="381000" h="152400">
                <a:moveTo>
                  <a:pt x="380999" y="114299"/>
                </a:moveTo>
                <a:lnTo>
                  <a:pt x="380999" y="38099"/>
                </a:lnTo>
                <a:lnTo>
                  <a:pt x="76199" y="38099"/>
                </a:lnTo>
                <a:lnTo>
                  <a:pt x="76199" y="114299"/>
                </a:lnTo>
                <a:lnTo>
                  <a:pt x="380999" y="114299"/>
                </a:lnTo>
                <a:close/>
              </a:path>
            </a:pathLst>
          </a:cu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0" name="object 10"/>
          <p:cNvSpPr>
            <a:spLocks/>
          </p:cNvSpPr>
          <p:nvPr/>
        </p:nvSpPr>
        <p:spPr bwMode="auto">
          <a:xfrm>
            <a:off x="3256602" y="1991487"/>
            <a:ext cx="350230" cy="123185"/>
          </a:xfrm>
          <a:custGeom>
            <a:avLst/>
            <a:gdLst>
              <a:gd name="T0" fmla="*/ 103792 w 408939"/>
              <a:gd name="T1" fmla="*/ 9175 h 180339"/>
              <a:gd name="T2" fmla="*/ 96160 w 408939"/>
              <a:gd name="T3" fmla="*/ 3058 h 180339"/>
              <a:gd name="T4" fmla="*/ 85476 w 408939"/>
              <a:gd name="T5" fmla="*/ 1528 h 180339"/>
              <a:gd name="T6" fmla="*/ 6104 w 408939"/>
              <a:gd name="T7" fmla="*/ 82585 h 180339"/>
              <a:gd name="T8" fmla="*/ 0 w 408939"/>
              <a:gd name="T9" fmla="*/ 94820 h 180339"/>
              <a:gd name="T10" fmla="*/ 22895 w 408939"/>
              <a:gd name="T11" fmla="*/ 116231 h 180339"/>
              <a:gd name="T12" fmla="*/ 31290 w 408939"/>
              <a:gd name="T13" fmla="*/ 90997 h 180339"/>
              <a:gd name="T14" fmla="*/ 77844 w 408939"/>
              <a:gd name="T15" fmla="*/ 13763 h 180339"/>
              <a:gd name="T16" fmla="*/ 99213 w 408939"/>
              <a:gd name="T17" fmla="*/ 39763 h 180339"/>
              <a:gd name="T18" fmla="*/ 31290 w 408939"/>
              <a:gd name="T19" fmla="*/ 90997 h 180339"/>
              <a:gd name="T20" fmla="*/ 22895 w 408939"/>
              <a:gd name="T21" fmla="*/ 99408 h 180339"/>
              <a:gd name="T22" fmla="*/ 99213 w 408939"/>
              <a:gd name="T23" fmla="*/ 159054 h 180339"/>
              <a:gd name="T24" fmla="*/ 22895 w 408939"/>
              <a:gd name="T25" fmla="*/ 99408 h 180339"/>
              <a:gd name="T26" fmla="*/ 77844 w 408939"/>
              <a:gd name="T27" fmla="*/ 171289 h 180339"/>
              <a:gd name="T28" fmla="*/ 99213 w 408939"/>
              <a:gd name="T29" fmla="*/ 159054 h 180339"/>
              <a:gd name="T30" fmla="*/ 77844 w 408939"/>
              <a:gd name="T31" fmla="*/ 13763 h 180339"/>
              <a:gd name="T32" fmla="*/ 99213 w 408939"/>
              <a:gd name="T33" fmla="*/ 22940 h 180339"/>
              <a:gd name="T34" fmla="*/ 99213 w 408939"/>
              <a:gd name="T35" fmla="*/ 22940 h 180339"/>
              <a:gd name="T36" fmla="*/ 77844 w 408939"/>
              <a:gd name="T37" fmla="*/ 59645 h 180339"/>
              <a:gd name="T38" fmla="*/ 90055 w 408939"/>
              <a:gd name="T39" fmla="*/ 65762 h 180339"/>
              <a:gd name="T40" fmla="*/ 99213 w 408939"/>
              <a:gd name="T41" fmla="*/ 39763 h 180339"/>
              <a:gd name="T42" fmla="*/ 83949 w 408939"/>
              <a:gd name="T43" fmla="*/ 116231 h 180339"/>
              <a:gd name="T44" fmla="*/ 77844 w 408939"/>
              <a:gd name="T45" fmla="*/ 137643 h 180339"/>
              <a:gd name="T46" fmla="*/ 90055 w 408939"/>
              <a:gd name="T47" fmla="*/ 142231 h 180339"/>
              <a:gd name="T48" fmla="*/ 103792 w 408939"/>
              <a:gd name="T49" fmla="*/ 142231 h 180339"/>
              <a:gd name="T50" fmla="*/ 383118 w 408939"/>
              <a:gd name="T51" fmla="*/ 128466 h 180339"/>
              <a:gd name="T52" fmla="*/ 99213 w 408939"/>
              <a:gd name="T53" fmla="*/ 177916 h 180339"/>
              <a:gd name="T54" fmla="*/ 77844 w 408939"/>
              <a:gd name="T55" fmla="*/ 166701 h 180339"/>
              <a:gd name="T56" fmla="*/ 82423 w 408939"/>
              <a:gd name="T57" fmla="*/ 175877 h 180339"/>
              <a:gd name="T58" fmla="*/ 91581 w 408939"/>
              <a:gd name="T59" fmla="*/ 180465 h 180339"/>
              <a:gd name="T60" fmla="*/ 409066 w 408939"/>
              <a:gd name="T61" fmla="*/ 136113 h 180339"/>
              <a:gd name="T62" fmla="*/ 402961 w 408939"/>
              <a:gd name="T63" fmla="*/ 39763 h 180339"/>
              <a:gd name="T64" fmla="*/ 103792 w 408939"/>
              <a:gd name="T65" fmla="*/ 51998 h 180339"/>
              <a:gd name="T66" fmla="*/ 383118 w 408939"/>
              <a:gd name="T67" fmla="*/ 65762 h 180339"/>
              <a:gd name="T68" fmla="*/ 395329 w 408939"/>
              <a:gd name="T69" fmla="*/ 65762 h 180339"/>
              <a:gd name="T70" fmla="*/ 402961 w 408939"/>
              <a:gd name="T71" fmla="*/ 142231 h 180339"/>
              <a:gd name="T72" fmla="*/ 103792 w 408939"/>
              <a:gd name="T73" fmla="*/ 65762 h 180339"/>
              <a:gd name="T74" fmla="*/ 90055 w 408939"/>
              <a:gd name="T75" fmla="*/ 39763 h 180339"/>
              <a:gd name="T76" fmla="*/ 103792 w 408939"/>
              <a:gd name="T77" fmla="*/ 65762 h 180339"/>
              <a:gd name="T78" fmla="*/ 103792 w 408939"/>
              <a:gd name="T79" fmla="*/ 128466 h 180339"/>
              <a:gd name="T80" fmla="*/ 103792 w 408939"/>
              <a:gd name="T81" fmla="*/ 142231 h 180339"/>
              <a:gd name="T82" fmla="*/ 103792 w 408939"/>
              <a:gd name="T83" fmla="*/ 142231 h 180339"/>
              <a:gd name="T84" fmla="*/ 90055 w 408939"/>
              <a:gd name="T85" fmla="*/ 149878 h 180339"/>
              <a:gd name="T86" fmla="*/ 99213 w 408939"/>
              <a:gd name="T87" fmla="*/ 177916 h 180339"/>
              <a:gd name="T88" fmla="*/ 103792 w 408939"/>
              <a:gd name="T89" fmla="*/ 172818 h 180339"/>
              <a:gd name="T90" fmla="*/ 383118 w 408939"/>
              <a:gd name="T91" fmla="*/ 51998 h 180339"/>
              <a:gd name="T92" fmla="*/ 395329 w 408939"/>
              <a:gd name="T93" fmla="*/ 65762 h 180339"/>
              <a:gd name="T94" fmla="*/ 395329 w 408939"/>
              <a:gd name="T95" fmla="*/ 65762 h 180339"/>
              <a:gd name="T96" fmla="*/ 383118 w 408939"/>
              <a:gd name="T97" fmla="*/ 116231 h 180339"/>
              <a:gd name="T98" fmla="*/ 395329 w 408939"/>
              <a:gd name="T99" fmla="*/ 142231 h 180339"/>
              <a:gd name="T100" fmla="*/ 383118 w 408939"/>
              <a:gd name="T101" fmla="*/ 128466 h 180339"/>
              <a:gd name="T102" fmla="*/ 395329 w 408939"/>
              <a:gd name="T103" fmla="*/ 142231 h 180339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408939" h="180339">
                <a:moveTo>
                  <a:pt x="103631" y="39623"/>
                </a:moveTo>
                <a:lnTo>
                  <a:pt x="103631" y="9143"/>
                </a:lnTo>
                <a:lnTo>
                  <a:pt x="100583" y="4571"/>
                </a:lnTo>
                <a:lnTo>
                  <a:pt x="96011" y="3047"/>
                </a:lnTo>
                <a:lnTo>
                  <a:pt x="91439" y="0"/>
                </a:lnTo>
                <a:lnTo>
                  <a:pt x="85343" y="1523"/>
                </a:lnTo>
                <a:lnTo>
                  <a:pt x="82295" y="6095"/>
                </a:lnTo>
                <a:lnTo>
                  <a:pt x="6095" y="82295"/>
                </a:lnTo>
                <a:lnTo>
                  <a:pt x="0" y="86867"/>
                </a:lnTo>
                <a:lnTo>
                  <a:pt x="0" y="94487"/>
                </a:lnTo>
                <a:lnTo>
                  <a:pt x="6095" y="99059"/>
                </a:lnTo>
                <a:lnTo>
                  <a:pt x="22859" y="115823"/>
                </a:lnTo>
                <a:lnTo>
                  <a:pt x="22859" y="82295"/>
                </a:lnTo>
                <a:lnTo>
                  <a:pt x="31241" y="90677"/>
                </a:lnTo>
                <a:lnTo>
                  <a:pt x="77723" y="44195"/>
                </a:lnTo>
                <a:lnTo>
                  <a:pt x="77723" y="13715"/>
                </a:lnTo>
                <a:lnTo>
                  <a:pt x="99059" y="22859"/>
                </a:lnTo>
                <a:lnTo>
                  <a:pt x="99059" y="39623"/>
                </a:lnTo>
                <a:lnTo>
                  <a:pt x="103631" y="39623"/>
                </a:lnTo>
                <a:close/>
              </a:path>
              <a:path w="408939" h="180339">
                <a:moveTo>
                  <a:pt x="31241" y="90677"/>
                </a:moveTo>
                <a:lnTo>
                  <a:pt x="22859" y="82295"/>
                </a:lnTo>
                <a:lnTo>
                  <a:pt x="22859" y="99059"/>
                </a:lnTo>
                <a:lnTo>
                  <a:pt x="31241" y="90677"/>
                </a:lnTo>
                <a:close/>
              </a:path>
              <a:path w="408939" h="180339">
                <a:moveTo>
                  <a:pt x="99059" y="158495"/>
                </a:moveTo>
                <a:lnTo>
                  <a:pt x="31241" y="90677"/>
                </a:lnTo>
                <a:lnTo>
                  <a:pt x="22859" y="99059"/>
                </a:lnTo>
                <a:lnTo>
                  <a:pt x="22859" y="115823"/>
                </a:lnTo>
                <a:lnTo>
                  <a:pt x="77723" y="170687"/>
                </a:lnTo>
                <a:lnTo>
                  <a:pt x="77723" y="166115"/>
                </a:lnTo>
                <a:lnTo>
                  <a:pt x="99059" y="158495"/>
                </a:lnTo>
                <a:close/>
              </a:path>
              <a:path w="408939" h="180339">
                <a:moveTo>
                  <a:pt x="99059" y="22859"/>
                </a:moveTo>
                <a:lnTo>
                  <a:pt x="77723" y="13715"/>
                </a:lnTo>
                <a:lnTo>
                  <a:pt x="77723" y="44195"/>
                </a:lnTo>
                <a:lnTo>
                  <a:pt x="99059" y="22859"/>
                </a:lnTo>
                <a:close/>
              </a:path>
              <a:path w="408939" h="180339">
                <a:moveTo>
                  <a:pt x="99059" y="39623"/>
                </a:moveTo>
                <a:lnTo>
                  <a:pt x="99059" y="22859"/>
                </a:lnTo>
                <a:lnTo>
                  <a:pt x="77723" y="44195"/>
                </a:lnTo>
                <a:lnTo>
                  <a:pt x="77723" y="59435"/>
                </a:lnTo>
                <a:lnTo>
                  <a:pt x="83819" y="65531"/>
                </a:lnTo>
                <a:lnTo>
                  <a:pt x="89915" y="65531"/>
                </a:lnTo>
                <a:lnTo>
                  <a:pt x="89915" y="39623"/>
                </a:lnTo>
                <a:lnTo>
                  <a:pt x="99059" y="39623"/>
                </a:lnTo>
                <a:close/>
              </a:path>
              <a:path w="408939" h="180339">
                <a:moveTo>
                  <a:pt x="394715" y="115823"/>
                </a:moveTo>
                <a:lnTo>
                  <a:pt x="83819" y="115823"/>
                </a:lnTo>
                <a:lnTo>
                  <a:pt x="77723" y="121919"/>
                </a:lnTo>
                <a:lnTo>
                  <a:pt x="77723" y="137159"/>
                </a:lnTo>
                <a:lnTo>
                  <a:pt x="89915" y="149351"/>
                </a:lnTo>
                <a:lnTo>
                  <a:pt x="89915" y="141731"/>
                </a:lnTo>
                <a:lnTo>
                  <a:pt x="103631" y="128015"/>
                </a:lnTo>
                <a:lnTo>
                  <a:pt x="103631" y="141731"/>
                </a:lnTo>
                <a:lnTo>
                  <a:pt x="382523" y="141731"/>
                </a:lnTo>
                <a:lnTo>
                  <a:pt x="382523" y="128015"/>
                </a:lnTo>
                <a:lnTo>
                  <a:pt x="394715" y="115823"/>
                </a:lnTo>
                <a:close/>
              </a:path>
              <a:path w="408939" h="180339">
                <a:moveTo>
                  <a:pt x="99059" y="177291"/>
                </a:moveTo>
                <a:lnTo>
                  <a:pt x="99059" y="158495"/>
                </a:lnTo>
                <a:lnTo>
                  <a:pt x="77723" y="166115"/>
                </a:lnTo>
                <a:lnTo>
                  <a:pt x="77723" y="170687"/>
                </a:lnTo>
                <a:lnTo>
                  <a:pt x="82295" y="175259"/>
                </a:lnTo>
                <a:lnTo>
                  <a:pt x="85343" y="179831"/>
                </a:lnTo>
                <a:lnTo>
                  <a:pt x="91439" y="179831"/>
                </a:lnTo>
                <a:lnTo>
                  <a:pt x="99059" y="177291"/>
                </a:lnTo>
                <a:close/>
              </a:path>
              <a:path w="408939" h="180339">
                <a:moveTo>
                  <a:pt x="408431" y="135635"/>
                </a:moveTo>
                <a:lnTo>
                  <a:pt x="408431" y="45719"/>
                </a:lnTo>
                <a:lnTo>
                  <a:pt x="402335" y="39623"/>
                </a:lnTo>
                <a:lnTo>
                  <a:pt x="89915" y="39623"/>
                </a:lnTo>
                <a:lnTo>
                  <a:pt x="103631" y="51815"/>
                </a:lnTo>
                <a:lnTo>
                  <a:pt x="103631" y="65531"/>
                </a:lnTo>
                <a:lnTo>
                  <a:pt x="382523" y="65531"/>
                </a:lnTo>
                <a:lnTo>
                  <a:pt x="382523" y="51815"/>
                </a:lnTo>
                <a:lnTo>
                  <a:pt x="394715" y="65531"/>
                </a:lnTo>
                <a:lnTo>
                  <a:pt x="394715" y="141731"/>
                </a:lnTo>
                <a:lnTo>
                  <a:pt x="402335" y="141731"/>
                </a:lnTo>
                <a:lnTo>
                  <a:pt x="408431" y="135635"/>
                </a:lnTo>
                <a:close/>
              </a:path>
              <a:path w="408939" h="180339">
                <a:moveTo>
                  <a:pt x="103631" y="65531"/>
                </a:moveTo>
                <a:lnTo>
                  <a:pt x="103631" y="51815"/>
                </a:lnTo>
                <a:lnTo>
                  <a:pt x="89915" y="39623"/>
                </a:lnTo>
                <a:lnTo>
                  <a:pt x="89915" y="65531"/>
                </a:lnTo>
                <a:lnTo>
                  <a:pt x="103631" y="65531"/>
                </a:lnTo>
                <a:close/>
              </a:path>
              <a:path w="408939" h="180339">
                <a:moveTo>
                  <a:pt x="103631" y="141731"/>
                </a:moveTo>
                <a:lnTo>
                  <a:pt x="103631" y="128015"/>
                </a:lnTo>
                <a:lnTo>
                  <a:pt x="89915" y="141731"/>
                </a:lnTo>
                <a:lnTo>
                  <a:pt x="103631" y="141731"/>
                </a:lnTo>
                <a:close/>
              </a:path>
              <a:path w="408939" h="180339">
                <a:moveTo>
                  <a:pt x="103631" y="172211"/>
                </a:moveTo>
                <a:lnTo>
                  <a:pt x="103631" y="141731"/>
                </a:lnTo>
                <a:lnTo>
                  <a:pt x="89915" y="141731"/>
                </a:lnTo>
                <a:lnTo>
                  <a:pt x="89915" y="149351"/>
                </a:lnTo>
                <a:lnTo>
                  <a:pt x="99059" y="158495"/>
                </a:lnTo>
                <a:lnTo>
                  <a:pt x="99059" y="177291"/>
                </a:lnTo>
                <a:lnTo>
                  <a:pt x="100583" y="176783"/>
                </a:lnTo>
                <a:lnTo>
                  <a:pt x="103631" y="172211"/>
                </a:lnTo>
                <a:close/>
              </a:path>
              <a:path w="408939" h="180339">
                <a:moveTo>
                  <a:pt x="394715" y="65531"/>
                </a:moveTo>
                <a:lnTo>
                  <a:pt x="382523" y="51815"/>
                </a:lnTo>
                <a:lnTo>
                  <a:pt x="382523" y="65531"/>
                </a:lnTo>
                <a:lnTo>
                  <a:pt x="394715" y="65531"/>
                </a:lnTo>
                <a:close/>
              </a:path>
              <a:path w="408939" h="180339">
                <a:moveTo>
                  <a:pt x="394715" y="115823"/>
                </a:moveTo>
                <a:lnTo>
                  <a:pt x="394715" y="65531"/>
                </a:lnTo>
                <a:lnTo>
                  <a:pt x="382523" y="65531"/>
                </a:lnTo>
                <a:lnTo>
                  <a:pt x="382523" y="115823"/>
                </a:lnTo>
                <a:lnTo>
                  <a:pt x="394715" y="115823"/>
                </a:lnTo>
                <a:close/>
              </a:path>
              <a:path w="408939" h="180339">
                <a:moveTo>
                  <a:pt x="394715" y="141731"/>
                </a:moveTo>
                <a:lnTo>
                  <a:pt x="394715" y="115823"/>
                </a:lnTo>
                <a:lnTo>
                  <a:pt x="382523" y="128015"/>
                </a:lnTo>
                <a:lnTo>
                  <a:pt x="382523" y="141731"/>
                </a:lnTo>
                <a:lnTo>
                  <a:pt x="394715" y="141731"/>
                </a:lnTo>
                <a:close/>
              </a:path>
            </a:pathLst>
          </a:custGeom>
          <a:solidFill>
            <a:srgbClr val="EA37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1" name="object 11"/>
          <p:cNvSpPr>
            <a:spLocks/>
          </p:cNvSpPr>
          <p:nvPr/>
        </p:nvSpPr>
        <p:spPr bwMode="auto">
          <a:xfrm>
            <a:off x="3655701" y="1842368"/>
            <a:ext cx="2941663" cy="370634"/>
          </a:xfrm>
          <a:custGeom>
            <a:avLst/>
            <a:gdLst>
              <a:gd name="T0" fmla="*/ 3047 w 3439795"/>
              <a:gd name="T1" fmla="*/ 268380 h 544194"/>
              <a:gd name="T2" fmla="*/ 15240 w 3439795"/>
              <a:gd name="T3" fmla="*/ 276004 h 544194"/>
              <a:gd name="T4" fmla="*/ 13716 w 3439795"/>
              <a:gd name="T5" fmla="*/ 268126 h 544194"/>
              <a:gd name="T6" fmla="*/ 32006 w 3439795"/>
              <a:gd name="T7" fmla="*/ 276004 h 544194"/>
              <a:gd name="T8" fmla="*/ 13716 w 3439795"/>
              <a:gd name="T9" fmla="*/ 278037 h 544194"/>
              <a:gd name="T10" fmla="*/ 42675 w 3439795"/>
              <a:gd name="T11" fmla="*/ 301927 h 544194"/>
              <a:gd name="T12" fmla="*/ 21337 w 3439795"/>
              <a:gd name="T13" fmla="*/ 263805 h 544194"/>
              <a:gd name="T14" fmla="*/ 13716 w 3439795"/>
              <a:gd name="T15" fmla="*/ 278037 h 544194"/>
              <a:gd name="T16" fmla="*/ 38103 w 3439795"/>
              <a:gd name="T17" fmla="*/ 250081 h 544194"/>
              <a:gd name="T18" fmla="*/ 24385 w 3439795"/>
              <a:gd name="T19" fmla="*/ 271430 h 544194"/>
              <a:gd name="T20" fmla="*/ 42675 w 3439795"/>
              <a:gd name="T21" fmla="*/ 260247 h 544194"/>
              <a:gd name="T22" fmla="*/ 45723 w 3439795"/>
              <a:gd name="T23" fmla="*/ 227208 h 544194"/>
              <a:gd name="T24" fmla="*/ 45723 w 3439795"/>
              <a:gd name="T25" fmla="*/ 256181 h 544194"/>
              <a:gd name="T26" fmla="*/ 94496 w 3439795"/>
              <a:gd name="T27" fmla="*/ 0 h 544194"/>
              <a:gd name="T28" fmla="*/ 59440 w 3439795"/>
              <a:gd name="T29" fmla="*/ 15248 h 544194"/>
              <a:gd name="T30" fmla="*/ 50296 w 3439795"/>
              <a:gd name="T31" fmla="*/ 247031 h 544194"/>
              <a:gd name="T32" fmla="*/ 60965 w 3439795"/>
              <a:gd name="T33" fmla="*/ 27447 h 544194"/>
              <a:gd name="T34" fmla="*/ 77730 w 3439795"/>
              <a:gd name="T35" fmla="*/ 13723 h 544194"/>
              <a:gd name="T36" fmla="*/ 57916 w 3439795"/>
              <a:gd name="T37" fmla="*/ 509312 h 544194"/>
              <a:gd name="T38" fmla="*/ 45723 w 3439795"/>
              <a:gd name="T39" fmla="*/ 289728 h 544194"/>
              <a:gd name="T40" fmla="*/ 65537 w 3439795"/>
              <a:gd name="T41" fmla="*/ 534016 h 544194"/>
              <a:gd name="T42" fmla="*/ 67061 w 3439795"/>
              <a:gd name="T43" fmla="*/ 21347 h 544194"/>
              <a:gd name="T44" fmla="*/ 71634 w 3439795"/>
              <a:gd name="T45" fmla="*/ 527611 h 544194"/>
              <a:gd name="T46" fmla="*/ 79254 w 3439795"/>
              <a:gd name="T47" fmla="*/ 530661 h 544194"/>
              <a:gd name="T48" fmla="*/ 77730 w 3439795"/>
              <a:gd name="T49" fmla="*/ 530661 h 544194"/>
              <a:gd name="T50" fmla="*/ 86875 w 3439795"/>
              <a:gd name="T51" fmla="*/ 533711 h 544194"/>
              <a:gd name="T52" fmla="*/ 86875 w 3439795"/>
              <a:gd name="T53" fmla="*/ 533711 h 544194"/>
              <a:gd name="T54" fmla="*/ 94496 w 3439795"/>
              <a:gd name="T55" fmla="*/ 533711 h 544194"/>
              <a:gd name="T56" fmla="*/ 3391211 w 3439795"/>
              <a:gd name="T57" fmla="*/ 30497 h 544194"/>
              <a:gd name="T58" fmla="*/ 3363777 w 3439795"/>
              <a:gd name="T59" fmla="*/ 4574 h 544194"/>
              <a:gd name="T60" fmla="*/ 3354632 w 3439795"/>
              <a:gd name="T61" fmla="*/ 11182 h 544194"/>
              <a:gd name="T62" fmla="*/ 3374446 w 3439795"/>
              <a:gd name="T63" fmla="*/ 22872 h 544194"/>
              <a:gd name="T64" fmla="*/ 3386639 w 3439795"/>
              <a:gd name="T65" fmla="*/ 237882 h 544194"/>
              <a:gd name="T66" fmla="*/ 3345487 w 3439795"/>
              <a:gd name="T67" fmla="*/ 544385 h 544194"/>
              <a:gd name="T68" fmla="*/ 3362253 w 3439795"/>
              <a:gd name="T69" fmla="*/ 540421 h 544194"/>
              <a:gd name="T70" fmla="*/ 3362253 w 3439795"/>
              <a:gd name="T71" fmla="*/ 540421 h 544194"/>
              <a:gd name="T72" fmla="*/ 3368349 w 3439795"/>
              <a:gd name="T73" fmla="*/ 527611 h 544194"/>
              <a:gd name="T74" fmla="*/ 3368349 w 3439795"/>
              <a:gd name="T75" fmla="*/ 537981 h 544194"/>
              <a:gd name="T76" fmla="*/ 3374446 w 3439795"/>
              <a:gd name="T77" fmla="*/ 523036 h 544194"/>
              <a:gd name="T78" fmla="*/ 3374446 w 3439795"/>
              <a:gd name="T79" fmla="*/ 22872 h 544194"/>
              <a:gd name="T80" fmla="*/ 3389687 w 3439795"/>
              <a:gd name="T81" fmla="*/ 297353 h 544194"/>
              <a:gd name="T82" fmla="*/ 3379018 w 3439795"/>
              <a:gd name="T83" fmla="*/ 516937 h 544194"/>
              <a:gd name="T84" fmla="*/ 3386639 w 3439795"/>
              <a:gd name="T85" fmla="*/ 521512 h 544194"/>
              <a:gd name="T86" fmla="*/ 3394260 w 3439795"/>
              <a:gd name="T87" fmla="*/ 227208 h 544194"/>
              <a:gd name="T88" fmla="*/ 3424743 w 3439795"/>
              <a:gd name="T89" fmla="*/ 276004 h 544194"/>
              <a:gd name="T90" fmla="*/ 3398832 w 3439795"/>
              <a:gd name="T91" fmla="*/ 282104 h 544194"/>
              <a:gd name="T92" fmla="*/ 3397308 w 3439795"/>
              <a:gd name="T93" fmla="*/ 301927 h 544194"/>
              <a:gd name="T94" fmla="*/ 3426267 w 3439795"/>
              <a:gd name="T95" fmla="*/ 278037 h 544194"/>
              <a:gd name="T96" fmla="*/ 3401880 w 3439795"/>
              <a:gd name="T97" fmla="*/ 250081 h 544194"/>
              <a:gd name="T98" fmla="*/ 3407977 w 3439795"/>
              <a:gd name="T99" fmla="*/ 268380 h 544194"/>
              <a:gd name="T100" fmla="*/ 3398832 w 3439795"/>
              <a:gd name="T101" fmla="*/ 300402 h 544194"/>
              <a:gd name="T102" fmla="*/ 3436936 w 3439795"/>
              <a:gd name="T103" fmla="*/ 268380 h 544194"/>
              <a:gd name="T104" fmla="*/ 3415598 w 3439795"/>
              <a:gd name="T105" fmla="*/ 272954 h 544194"/>
              <a:gd name="T106" fmla="*/ 3427791 w 3439795"/>
              <a:gd name="T107" fmla="*/ 266855 h 544194"/>
              <a:gd name="T108" fmla="*/ 3427791 w 3439795"/>
              <a:gd name="T109" fmla="*/ 266855 h 544194"/>
              <a:gd name="T110" fmla="*/ 3426267 w 3439795"/>
              <a:gd name="T111" fmla="*/ 266855 h 544194"/>
              <a:gd name="T112" fmla="*/ 3427791 w 3439795"/>
              <a:gd name="T113" fmla="*/ 277529 h 544194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3439795" h="544194">
                <a:moveTo>
                  <a:pt x="25653" y="272033"/>
                </a:moveTo>
                <a:lnTo>
                  <a:pt x="24383" y="271271"/>
                </a:lnTo>
                <a:lnTo>
                  <a:pt x="15239" y="268223"/>
                </a:lnTo>
                <a:lnTo>
                  <a:pt x="6095" y="266699"/>
                </a:lnTo>
                <a:lnTo>
                  <a:pt x="4571" y="266699"/>
                </a:lnTo>
                <a:lnTo>
                  <a:pt x="3047" y="268223"/>
                </a:lnTo>
                <a:lnTo>
                  <a:pt x="0" y="269747"/>
                </a:lnTo>
                <a:lnTo>
                  <a:pt x="0" y="274319"/>
                </a:lnTo>
                <a:lnTo>
                  <a:pt x="3047" y="275843"/>
                </a:lnTo>
                <a:lnTo>
                  <a:pt x="4571" y="277367"/>
                </a:lnTo>
                <a:lnTo>
                  <a:pt x="6095" y="277367"/>
                </a:lnTo>
                <a:lnTo>
                  <a:pt x="15239" y="275843"/>
                </a:lnTo>
                <a:lnTo>
                  <a:pt x="24383" y="272795"/>
                </a:lnTo>
                <a:lnTo>
                  <a:pt x="25653" y="272033"/>
                </a:lnTo>
                <a:close/>
              </a:path>
              <a:path w="3439795" h="544194">
                <a:moveTo>
                  <a:pt x="13715" y="267969"/>
                </a:moveTo>
                <a:lnTo>
                  <a:pt x="13715" y="266699"/>
                </a:lnTo>
                <a:lnTo>
                  <a:pt x="6095" y="266699"/>
                </a:lnTo>
                <a:lnTo>
                  <a:pt x="13715" y="267969"/>
                </a:lnTo>
                <a:close/>
              </a:path>
              <a:path w="3439795" h="544194">
                <a:moveTo>
                  <a:pt x="45719" y="316991"/>
                </a:moveTo>
                <a:lnTo>
                  <a:pt x="45719" y="288035"/>
                </a:lnTo>
                <a:lnTo>
                  <a:pt x="41147" y="281939"/>
                </a:lnTo>
                <a:lnTo>
                  <a:pt x="39623" y="281939"/>
                </a:lnTo>
                <a:lnTo>
                  <a:pt x="33527" y="275843"/>
                </a:lnTo>
                <a:lnTo>
                  <a:pt x="32003" y="275843"/>
                </a:lnTo>
                <a:lnTo>
                  <a:pt x="25653" y="272033"/>
                </a:lnTo>
                <a:lnTo>
                  <a:pt x="24383" y="272795"/>
                </a:lnTo>
                <a:lnTo>
                  <a:pt x="15239" y="275843"/>
                </a:lnTo>
                <a:lnTo>
                  <a:pt x="6095" y="277367"/>
                </a:lnTo>
                <a:lnTo>
                  <a:pt x="13715" y="277367"/>
                </a:lnTo>
                <a:lnTo>
                  <a:pt x="13715" y="277875"/>
                </a:lnTo>
                <a:lnTo>
                  <a:pt x="21335" y="280415"/>
                </a:lnTo>
                <a:lnTo>
                  <a:pt x="21335" y="281025"/>
                </a:lnTo>
                <a:lnTo>
                  <a:pt x="27431" y="283463"/>
                </a:lnTo>
                <a:lnTo>
                  <a:pt x="33527" y="288035"/>
                </a:lnTo>
                <a:lnTo>
                  <a:pt x="38099" y="294131"/>
                </a:lnTo>
                <a:lnTo>
                  <a:pt x="42671" y="301751"/>
                </a:lnTo>
                <a:lnTo>
                  <a:pt x="42671" y="304799"/>
                </a:lnTo>
                <a:lnTo>
                  <a:pt x="44195" y="309371"/>
                </a:lnTo>
                <a:lnTo>
                  <a:pt x="44195" y="307847"/>
                </a:lnTo>
                <a:lnTo>
                  <a:pt x="45719" y="316991"/>
                </a:lnTo>
                <a:close/>
              </a:path>
              <a:path w="3439795" h="544194">
                <a:moveTo>
                  <a:pt x="21335" y="270255"/>
                </a:moveTo>
                <a:lnTo>
                  <a:pt x="21335" y="263651"/>
                </a:lnTo>
                <a:lnTo>
                  <a:pt x="12191" y="266699"/>
                </a:lnTo>
                <a:lnTo>
                  <a:pt x="13715" y="266699"/>
                </a:lnTo>
                <a:lnTo>
                  <a:pt x="13715" y="267969"/>
                </a:lnTo>
                <a:lnTo>
                  <a:pt x="15239" y="268223"/>
                </a:lnTo>
                <a:lnTo>
                  <a:pt x="21335" y="270255"/>
                </a:lnTo>
                <a:close/>
              </a:path>
              <a:path w="3439795" h="544194">
                <a:moveTo>
                  <a:pt x="13715" y="277875"/>
                </a:moveTo>
                <a:lnTo>
                  <a:pt x="13715" y="277367"/>
                </a:lnTo>
                <a:lnTo>
                  <a:pt x="12191" y="277367"/>
                </a:lnTo>
                <a:lnTo>
                  <a:pt x="13715" y="277875"/>
                </a:lnTo>
                <a:close/>
              </a:path>
              <a:path w="3439795" h="544194">
                <a:moveTo>
                  <a:pt x="42671" y="260095"/>
                </a:moveTo>
                <a:lnTo>
                  <a:pt x="42671" y="242315"/>
                </a:lnTo>
                <a:lnTo>
                  <a:pt x="38099" y="249935"/>
                </a:lnTo>
                <a:lnTo>
                  <a:pt x="33527" y="256031"/>
                </a:lnTo>
                <a:lnTo>
                  <a:pt x="27431" y="260603"/>
                </a:lnTo>
                <a:lnTo>
                  <a:pt x="19811" y="263651"/>
                </a:lnTo>
                <a:lnTo>
                  <a:pt x="21335" y="263651"/>
                </a:lnTo>
                <a:lnTo>
                  <a:pt x="21335" y="270255"/>
                </a:lnTo>
                <a:lnTo>
                  <a:pt x="24383" y="271271"/>
                </a:lnTo>
                <a:lnTo>
                  <a:pt x="25653" y="272033"/>
                </a:lnTo>
                <a:lnTo>
                  <a:pt x="32003" y="268223"/>
                </a:lnTo>
                <a:lnTo>
                  <a:pt x="33527" y="268223"/>
                </a:lnTo>
                <a:lnTo>
                  <a:pt x="39623" y="262127"/>
                </a:lnTo>
                <a:lnTo>
                  <a:pt x="41147" y="262127"/>
                </a:lnTo>
                <a:lnTo>
                  <a:pt x="42671" y="260095"/>
                </a:lnTo>
                <a:close/>
              </a:path>
              <a:path w="3439795" h="544194">
                <a:moveTo>
                  <a:pt x="21335" y="281025"/>
                </a:moveTo>
                <a:lnTo>
                  <a:pt x="21335" y="280415"/>
                </a:lnTo>
                <a:lnTo>
                  <a:pt x="19811" y="280415"/>
                </a:lnTo>
                <a:lnTo>
                  <a:pt x="21335" y="281025"/>
                </a:lnTo>
                <a:close/>
              </a:path>
              <a:path w="3439795" h="544194">
                <a:moveTo>
                  <a:pt x="45719" y="256031"/>
                </a:moveTo>
                <a:lnTo>
                  <a:pt x="45719" y="227075"/>
                </a:lnTo>
                <a:lnTo>
                  <a:pt x="44195" y="236219"/>
                </a:lnTo>
                <a:lnTo>
                  <a:pt x="44195" y="234695"/>
                </a:lnTo>
                <a:lnTo>
                  <a:pt x="41147" y="243839"/>
                </a:lnTo>
                <a:lnTo>
                  <a:pt x="42671" y="242315"/>
                </a:lnTo>
                <a:lnTo>
                  <a:pt x="42671" y="260095"/>
                </a:lnTo>
                <a:lnTo>
                  <a:pt x="45719" y="256031"/>
                </a:lnTo>
                <a:close/>
              </a:path>
              <a:path w="3439795" h="544194">
                <a:moveTo>
                  <a:pt x="42671" y="304799"/>
                </a:moveTo>
                <a:lnTo>
                  <a:pt x="42671" y="301751"/>
                </a:lnTo>
                <a:lnTo>
                  <a:pt x="41147" y="300227"/>
                </a:lnTo>
                <a:lnTo>
                  <a:pt x="42671" y="304799"/>
                </a:lnTo>
                <a:close/>
              </a:path>
              <a:path w="3439795" h="544194">
                <a:moveTo>
                  <a:pt x="94487" y="10667"/>
                </a:moveTo>
                <a:lnTo>
                  <a:pt x="94487" y="0"/>
                </a:lnTo>
                <a:lnTo>
                  <a:pt x="85343" y="1523"/>
                </a:lnTo>
                <a:lnTo>
                  <a:pt x="83819" y="1523"/>
                </a:lnTo>
                <a:lnTo>
                  <a:pt x="76199" y="4571"/>
                </a:lnTo>
                <a:lnTo>
                  <a:pt x="74675" y="4571"/>
                </a:lnTo>
                <a:lnTo>
                  <a:pt x="67055" y="9143"/>
                </a:lnTo>
                <a:lnTo>
                  <a:pt x="59435" y="15239"/>
                </a:lnTo>
                <a:lnTo>
                  <a:pt x="53339" y="21335"/>
                </a:lnTo>
                <a:lnTo>
                  <a:pt x="53339" y="22859"/>
                </a:lnTo>
                <a:lnTo>
                  <a:pt x="48767" y="30479"/>
                </a:lnTo>
                <a:lnTo>
                  <a:pt x="45719" y="39623"/>
                </a:lnTo>
                <a:lnTo>
                  <a:pt x="45719" y="254507"/>
                </a:lnTo>
                <a:lnTo>
                  <a:pt x="50291" y="246887"/>
                </a:lnTo>
                <a:lnTo>
                  <a:pt x="53339" y="237743"/>
                </a:lnTo>
                <a:lnTo>
                  <a:pt x="54863" y="228599"/>
                </a:lnTo>
                <a:lnTo>
                  <a:pt x="54863" y="42671"/>
                </a:lnTo>
                <a:lnTo>
                  <a:pt x="57911" y="33527"/>
                </a:lnTo>
                <a:lnTo>
                  <a:pt x="57911" y="35051"/>
                </a:lnTo>
                <a:lnTo>
                  <a:pt x="60959" y="27431"/>
                </a:lnTo>
                <a:lnTo>
                  <a:pt x="65531" y="22859"/>
                </a:lnTo>
                <a:lnTo>
                  <a:pt x="65531" y="21335"/>
                </a:lnTo>
                <a:lnTo>
                  <a:pt x="71627" y="17678"/>
                </a:lnTo>
                <a:lnTo>
                  <a:pt x="71627" y="16763"/>
                </a:lnTo>
                <a:lnTo>
                  <a:pt x="77723" y="14325"/>
                </a:lnTo>
                <a:lnTo>
                  <a:pt x="77723" y="13715"/>
                </a:lnTo>
                <a:lnTo>
                  <a:pt x="85343" y="11175"/>
                </a:lnTo>
                <a:lnTo>
                  <a:pt x="85343" y="10667"/>
                </a:lnTo>
                <a:lnTo>
                  <a:pt x="94487" y="10667"/>
                </a:lnTo>
                <a:close/>
              </a:path>
              <a:path w="3439795" h="544194">
                <a:moveTo>
                  <a:pt x="67055" y="522731"/>
                </a:moveTo>
                <a:lnTo>
                  <a:pt x="60959" y="516635"/>
                </a:lnTo>
                <a:lnTo>
                  <a:pt x="57911" y="509015"/>
                </a:lnTo>
                <a:lnTo>
                  <a:pt x="57911" y="510539"/>
                </a:lnTo>
                <a:lnTo>
                  <a:pt x="54863" y="501395"/>
                </a:lnTo>
                <a:lnTo>
                  <a:pt x="54863" y="316991"/>
                </a:lnTo>
                <a:lnTo>
                  <a:pt x="53339" y="306323"/>
                </a:lnTo>
                <a:lnTo>
                  <a:pt x="50291" y="297179"/>
                </a:lnTo>
                <a:lnTo>
                  <a:pt x="45719" y="289559"/>
                </a:lnTo>
                <a:lnTo>
                  <a:pt x="45719" y="504443"/>
                </a:lnTo>
                <a:lnTo>
                  <a:pt x="48767" y="513587"/>
                </a:lnTo>
                <a:lnTo>
                  <a:pt x="53339" y="521207"/>
                </a:lnTo>
                <a:lnTo>
                  <a:pt x="53339" y="522731"/>
                </a:lnTo>
                <a:lnTo>
                  <a:pt x="59435" y="528827"/>
                </a:lnTo>
                <a:lnTo>
                  <a:pt x="65531" y="533704"/>
                </a:lnTo>
                <a:lnTo>
                  <a:pt x="65531" y="522731"/>
                </a:lnTo>
                <a:lnTo>
                  <a:pt x="67055" y="522731"/>
                </a:lnTo>
                <a:close/>
              </a:path>
              <a:path w="3439795" h="544194">
                <a:moveTo>
                  <a:pt x="67055" y="21335"/>
                </a:moveTo>
                <a:lnTo>
                  <a:pt x="65531" y="21335"/>
                </a:lnTo>
                <a:lnTo>
                  <a:pt x="65531" y="22859"/>
                </a:lnTo>
                <a:lnTo>
                  <a:pt x="67055" y="21335"/>
                </a:lnTo>
                <a:close/>
              </a:path>
              <a:path w="3439795" h="544194">
                <a:moveTo>
                  <a:pt x="73151" y="527303"/>
                </a:moveTo>
                <a:lnTo>
                  <a:pt x="65531" y="522731"/>
                </a:lnTo>
                <a:lnTo>
                  <a:pt x="65531" y="533704"/>
                </a:lnTo>
                <a:lnTo>
                  <a:pt x="67055" y="534923"/>
                </a:lnTo>
                <a:lnTo>
                  <a:pt x="71627" y="537667"/>
                </a:lnTo>
                <a:lnTo>
                  <a:pt x="71627" y="527303"/>
                </a:lnTo>
                <a:lnTo>
                  <a:pt x="73151" y="527303"/>
                </a:lnTo>
                <a:close/>
              </a:path>
              <a:path w="3439795" h="544194">
                <a:moveTo>
                  <a:pt x="73151" y="16763"/>
                </a:moveTo>
                <a:lnTo>
                  <a:pt x="71627" y="16763"/>
                </a:lnTo>
                <a:lnTo>
                  <a:pt x="71627" y="17678"/>
                </a:lnTo>
                <a:lnTo>
                  <a:pt x="73151" y="16763"/>
                </a:lnTo>
                <a:close/>
              </a:path>
              <a:path w="3439795" h="544194">
                <a:moveTo>
                  <a:pt x="79247" y="530351"/>
                </a:moveTo>
                <a:lnTo>
                  <a:pt x="71627" y="527303"/>
                </a:lnTo>
                <a:lnTo>
                  <a:pt x="71627" y="537667"/>
                </a:lnTo>
                <a:lnTo>
                  <a:pt x="74675" y="539495"/>
                </a:lnTo>
                <a:lnTo>
                  <a:pt x="76199" y="539495"/>
                </a:lnTo>
                <a:lnTo>
                  <a:pt x="77723" y="540105"/>
                </a:lnTo>
                <a:lnTo>
                  <a:pt x="77723" y="530351"/>
                </a:lnTo>
                <a:lnTo>
                  <a:pt x="79247" y="530351"/>
                </a:lnTo>
                <a:close/>
              </a:path>
              <a:path w="3439795" h="544194">
                <a:moveTo>
                  <a:pt x="79247" y="13715"/>
                </a:moveTo>
                <a:lnTo>
                  <a:pt x="77723" y="13715"/>
                </a:lnTo>
                <a:lnTo>
                  <a:pt x="77723" y="14325"/>
                </a:lnTo>
                <a:lnTo>
                  <a:pt x="79247" y="13715"/>
                </a:lnTo>
                <a:close/>
              </a:path>
              <a:path w="3439795" h="544194">
                <a:moveTo>
                  <a:pt x="86867" y="533399"/>
                </a:moveTo>
                <a:lnTo>
                  <a:pt x="77723" y="530351"/>
                </a:lnTo>
                <a:lnTo>
                  <a:pt x="77723" y="540105"/>
                </a:lnTo>
                <a:lnTo>
                  <a:pt x="83819" y="542543"/>
                </a:lnTo>
                <a:lnTo>
                  <a:pt x="85343" y="542543"/>
                </a:lnTo>
                <a:lnTo>
                  <a:pt x="85343" y="533399"/>
                </a:lnTo>
                <a:lnTo>
                  <a:pt x="86867" y="533399"/>
                </a:lnTo>
                <a:close/>
              </a:path>
              <a:path w="3439795" h="544194">
                <a:moveTo>
                  <a:pt x="86867" y="10667"/>
                </a:moveTo>
                <a:lnTo>
                  <a:pt x="85343" y="10667"/>
                </a:lnTo>
                <a:lnTo>
                  <a:pt x="85343" y="11175"/>
                </a:lnTo>
                <a:lnTo>
                  <a:pt x="86867" y="10667"/>
                </a:lnTo>
                <a:close/>
              </a:path>
              <a:path w="3439795" h="544194">
                <a:moveTo>
                  <a:pt x="94487" y="544067"/>
                </a:moveTo>
                <a:lnTo>
                  <a:pt x="94487" y="533399"/>
                </a:lnTo>
                <a:lnTo>
                  <a:pt x="85343" y="533399"/>
                </a:lnTo>
                <a:lnTo>
                  <a:pt x="85343" y="542543"/>
                </a:lnTo>
                <a:lnTo>
                  <a:pt x="94487" y="544067"/>
                </a:lnTo>
                <a:close/>
              </a:path>
              <a:path w="3439795" h="544194">
                <a:moveTo>
                  <a:pt x="3393947" y="254507"/>
                </a:moveTo>
                <a:lnTo>
                  <a:pt x="3393947" y="39623"/>
                </a:lnTo>
                <a:lnTo>
                  <a:pt x="3390899" y="30479"/>
                </a:lnTo>
                <a:lnTo>
                  <a:pt x="3386327" y="22859"/>
                </a:lnTo>
                <a:lnTo>
                  <a:pt x="3386327" y="21335"/>
                </a:lnTo>
                <a:lnTo>
                  <a:pt x="3380231" y="15239"/>
                </a:lnTo>
                <a:lnTo>
                  <a:pt x="3372611" y="9143"/>
                </a:lnTo>
                <a:lnTo>
                  <a:pt x="3364991" y="4571"/>
                </a:lnTo>
                <a:lnTo>
                  <a:pt x="3363467" y="4571"/>
                </a:lnTo>
                <a:lnTo>
                  <a:pt x="3355847" y="1523"/>
                </a:lnTo>
                <a:lnTo>
                  <a:pt x="3354323" y="1523"/>
                </a:lnTo>
                <a:lnTo>
                  <a:pt x="3345179" y="0"/>
                </a:lnTo>
                <a:lnTo>
                  <a:pt x="3345179" y="10667"/>
                </a:lnTo>
                <a:lnTo>
                  <a:pt x="3354323" y="10667"/>
                </a:lnTo>
                <a:lnTo>
                  <a:pt x="3354323" y="11175"/>
                </a:lnTo>
                <a:lnTo>
                  <a:pt x="3361943" y="13715"/>
                </a:lnTo>
                <a:lnTo>
                  <a:pt x="3361943" y="14325"/>
                </a:lnTo>
                <a:lnTo>
                  <a:pt x="3368039" y="16763"/>
                </a:lnTo>
                <a:lnTo>
                  <a:pt x="3368039" y="17678"/>
                </a:lnTo>
                <a:lnTo>
                  <a:pt x="3374135" y="21335"/>
                </a:lnTo>
                <a:lnTo>
                  <a:pt x="3374135" y="22859"/>
                </a:lnTo>
                <a:lnTo>
                  <a:pt x="3378707" y="27431"/>
                </a:lnTo>
                <a:lnTo>
                  <a:pt x="3381755" y="35051"/>
                </a:lnTo>
                <a:lnTo>
                  <a:pt x="3381755" y="33527"/>
                </a:lnTo>
                <a:lnTo>
                  <a:pt x="3384803" y="42671"/>
                </a:lnTo>
                <a:lnTo>
                  <a:pt x="3384803" y="227075"/>
                </a:lnTo>
                <a:lnTo>
                  <a:pt x="3386327" y="237743"/>
                </a:lnTo>
                <a:lnTo>
                  <a:pt x="3389375" y="246887"/>
                </a:lnTo>
                <a:lnTo>
                  <a:pt x="3393947" y="254507"/>
                </a:lnTo>
                <a:close/>
              </a:path>
              <a:path w="3439795" h="544194">
                <a:moveTo>
                  <a:pt x="3354323" y="542543"/>
                </a:moveTo>
                <a:lnTo>
                  <a:pt x="3354323" y="533399"/>
                </a:lnTo>
                <a:lnTo>
                  <a:pt x="3345179" y="533399"/>
                </a:lnTo>
                <a:lnTo>
                  <a:pt x="3345179" y="544067"/>
                </a:lnTo>
                <a:lnTo>
                  <a:pt x="3354323" y="542543"/>
                </a:lnTo>
                <a:close/>
              </a:path>
              <a:path w="3439795" h="544194">
                <a:moveTo>
                  <a:pt x="3354323" y="11175"/>
                </a:moveTo>
                <a:lnTo>
                  <a:pt x="3354323" y="10667"/>
                </a:lnTo>
                <a:lnTo>
                  <a:pt x="3352799" y="10667"/>
                </a:lnTo>
                <a:lnTo>
                  <a:pt x="3354323" y="11175"/>
                </a:lnTo>
                <a:close/>
              </a:path>
              <a:path w="3439795" h="544194">
                <a:moveTo>
                  <a:pt x="3361943" y="540105"/>
                </a:moveTo>
                <a:lnTo>
                  <a:pt x="3361943" y="530351"/>
                </a:lnTo>
                <a:lnTo>
                  <a:pt x="3352799" y="533399"/>
                </a:lnTo>
                <a:lnTo>
                  <a:pt x="3354323" y="533399"/>
                </a:lnTo>
                <a:lnTo>
                  <a:pt x="3354323" y="542543"/>
                </a:lnTo>
                <a:lnTo>
                  <a:pt x="3355847" y="542543"/>
                </a:lnTo>
                <a:lnTo>
                  <a:pt x="3361943" y="540105"/>
                </a:lnTo>
                <a:close/>
              </a:path>
              <a:path w="3439795" h="544194">
                <a:moveTo>
                  <a:pt x="3361943" y="14325"/>
                </a:moveTo>
                <a:lnTo>
                  <a:pt x="3361943" y="13715"/>
                </a:lnTo>
                <a:lnTo>
                  <a:pt x="3360419" y="13715"/>
                </a:lnTo>
                <a:lnTo>
                  <a:pt x="3361943" y="14325"/>
                </a:lnTo>
                <a:close/>
              </a:path>
              <a:path w="3439795" h="544194">
                <a:moveTo>
                  <a:pt x="3368039" y="537667"/>
                </a:moveTo>
                <a:lnTo>
                  <a:pt x="3368039" y="527303"/>
                </a:lnTo>
                <a:lnTo>
                  <a:pt x="3360419" y="530351"/>
                </a:lnTo>
                <a:lnTo>
                  <a:pt x="3361943" y="530351"/>
                </a:lnTo>
                <a:lnTo>
                  <a:pt x="3361943" y="540105"/>
                </a:lnTo>
                <a:lnTo>
                  <a:pt x="3363467" y="539495"/>
                </a:lnTo>
                <a:lnTo>
                  <a:pt x="3364991" y="539495"/>
                </a:lnTo>
                <a:lnTo>
                  <a:pt x="3368039" y="537667"/>
                </a:lnTo>
                <a:close/>
              </a:path>
              <a:path w="3439795" h="544194">
                <a:moveTo>
                  <a:pt x="3368039" y="17678"/>
                </a:moveTo>
                <a:lnTo>
                  <a:pt x="3368039" y="16763"/>
                </a:lnTo>
                <a:lnTo>
                  <a:pt x="3366515" y="16763"/>
                </a:lnTo>
                <a:lnTo>
                  <a:pt x="3368039" y="17678"/>
                </a:lnTo>
                <a:close/>
              </a:path>
              <a:path w="3439795" h="544194">
                <a:moveTo>
                  <a:pt x="3374135" y="533704"/>
                </a:moveTo>
                <a:lnTo>
                  <a:pt x="3374135" y="522731"/>
                </a:lnTo>
                <a:lnTo>
                  <a:pt x="3366515" y="527303"/>
                </a:lnTo>
                <a:lnTo>
                  <a:pt x="3368039" y="527303"/>
                </a:lnTo>
                <a:lnTo>
                  <a:pt x="3368039" y="537667"/>
                </a:lnTo>
                <a:lnTo>
                  <a:pt x="3372611" y="534923"/>
                </a:lnTo>
                <a:lnTo>
                  <a:pt x="3374135" y="533704"/>
                </a:lnTo>
                <a:close/>
              </a:path>
              <a:path w="3439795" h="544194">
                <a:moveTo>
                  <a:pt x="3374135" y="22859"/>
                </a:moveTo>
                <a:lnTo>
                  <a:pt x="3374135" y="21335"/>
                </a:lnTo>
                <a:lnTo>
                  <a:pt x="3372611" y="21335"/>
                </a:lnTo>
                <a:lnTo>
                  <a:pt x="3374135" y="22859"/>
                </a:lnTo>
                <a:close/>
              </a:path>
              <a:path w="3439795" h="544194">
                <a:moveTo>
                  <a:pt x="3393947" y="504443"/>
                </a:moveTo>
                <a:lnTo>
                  <a:pt x="3393947" y="289559"/>
                </a:lnTo>
                <a:lnTo>
                  <a:pt x="3389375" y="297179"/>
                </a:lnTo>
                <a:lnTo>
                  <a:pt x="3386327" y="306323"/>
                </a:lnTo>
                <a:lnTo>
                  <a:pt x="3384803" y="315467"/>
                </a:lnTo>
                <a:lnTo>
                  <a:pt x="3384803" y="501395"/>
                </a:lnTo>
                <a:lnTo>
                  <a:pt x="3381755" y="510539"/>
                </a:lnTo>
                <a:lnTo>
                  <a:pt x="3381755" y="509015"/>
                </a:lnTo>
                <a:lnTo>
                  <a:pt x="3378707" y="516635"/>
                </a:lnTo>
                <a:lnTo>
                  <a:pt x="3372611" y="522731"/>
                </a:lnTo>
                <a:lnTo>
                  <a:pt x="3374135" y="522731"/>
                </a:lnTo>
                <a:lnTo>
                  <a:pt x="3374135" y="533704"/>
                </a:lnTo>
                <a:lnTo>
                  <a:pt x="3380231" y="528827"/>
                </a:lnTo>
                <a:lnTo>
                  <a:pt x="3386327" y="522731"/>
                </a:lnTo>
                <a:lnTo>
                  <a:pt x="3386327" y="521207"/>
                </a:lnTo>
                <a:lnTo>
                  <a:pt x="3390899" y="513587"/>
                </a:lnTo>
                <a:lnTo>
                  <a:pt x="3393947" y="504443"/>
                </a:lnTo>
                <a:close/>
              </a:path>
              <a:path w="3439795" h="544194">
                <a:moveTo>
                  <a:pt x="3398519" y="243839"/>
                </a:moveTo>
                <a:lnTo>
                  <a:pt x="3395471" y="234695"/>
                </a:lnTo>
                <a:lnTo>
                  <a:pt x="3395471" y="236219"/>
                </a:lnTo>
                <a:lnTo>
                  <a:pt x="3393947" y="227075"/>
                </a:lnTo>
                <a:lnTo>
                  <a:pt x="3393947" y="256031"/>
                </a:lnTo>
                <a:lnTo>
                  <a:pt x="3396995" y="260095"/>
                </a:lnTo>
                <a:lnTo>
                  <a:pt x="3396995" y="242315"/>
                </a:lnTo>
                <a:lnTo>
                  <a:pt x="3398519" y="243839"/>
                </a:lnTo>
                <a:close/>
              </a:path>
              <a:path w="3439795" h="544194">
                <a:moveTo>
                  <a:pt x="3433571" y="277367"/>
                </a:moveTo>
                <a:lnTo>
                  <a:pt x="3424427" y="275843"/>
                </a:lnTo>
                <a:lnTo>
                  <a:pt x="3415283" y="272795"/>
                </a:lnTo>
                <a:lnTo>
                  <a:pt x="3414013" y="272033"/>
                </a:lnTo>
                <a:lnTo>
                  <a:pt x="3407663" y="275843"/>
                </a:lnTo>
                <a:lnTo>
                  <a:pt x="3406139" y="275843"/>
                </a:lnTo>
                <a:lnTo>
                  <a:pt x="3400043" y="281939"/>
                </a:lnTo>
                <a:lnTo>
                  <a:pt x="3398519" y="281939"/>
                </a:lnTo>
                <a:lnTo>
                  <a:pt x="3393947" y="288035"/>
                </a:lnTo>
                <a:lnTo>
                  <a:pt x="3393947" y="316991"/>
                </a:lnTo>
                <a:lnTo>
                  <a:pt x="3395471" y="307847"/>
                </a:lnTo>
                <a:lnTo>
                  <a:pt x="3395471" y="309371"/>
                </a:lnTo>
                <a:lnTo>
                  <a:pt x="3396995" y="304799"/>
                </a:lnTo>
                <a:lnTo>
                  <a:pt x="3396995" y="301751"/>
                </a:lnTo>
                <a:lnTo>
                  <a:pt x="3401567" y="294131"/>
                </a:lnTo>
                <a:lnTo>
                  <a:pt x="3406139" y="288035"/>
                </a:lnTo>
                <a:lnTo>
                  <a:pt x="3412235" y="283463"/>
                </a:lnTo>
                <a:lnTo>
                  <a:pt x="3418331" y="281025"/>
                </a:lnTo>
                <a:lnTo>
                  <a:pt x="3418331" y="280415"/>
                </a:lnTo>
                <a:lnTo>
                  <a:pt x="3425951" y="277875"/>
                </a:lnTo>
                <a:lnTo>
                  <a:pt x="3425951" y="277367"/>
                </a:lnTo>
                <a:lnTo>
                  <a:pt x="3433571" y="277367"/>
                </a:lnTo>
                <a:close/>
              </a:path>
              <a:path w="3439795" h="544194">
                <a:moveTo>
                  <a:pt x="3419855" y="263651"/>
                </a:moveTo>
                <a:lnTo>
                  <a:pt x="3412235" y="260603"/>
                </a:lnTo>
                <a:lnTo>
                  <a:pt x="3406139" y="256031"/>
                </a:lnTo>
                <a:lnTo>
                  <a:pt x="3401567" y="249935"/>
                </a:lnTo>
                <a:lnTo>
                  <a:pt x="3396995" y="242315"/>
                </a:lnTo>
                <a:lnTo>
                  <a:pt x="3396995" y="260095"/>
                </a:lnTo>
                <a:lnTo>
                  <a:pt x="3398519" y="262127"/>
                </a:lnTo>
                <a:lnTo>
                  <a:pt x="3400043" y="262127"/>
                </a:lnTo>
                <a:lnTo>
                  <a:pt x="3406139" y="268223"/>
                </a:lnTo>
                <a:lnTo>
                  <a:pt x="3407663" y="268223"/>
                </a:lnTo>
                <a:lnTo>
                  <a:pt x="3414013" y="272033"/>
                </a:lnTo>
                <a:lnTo>
                  <a:pt x="3415283" y="271271"/>
                </a:lnTo>
                <a:lnTo>
                  <a:pt x="3418331" y="270255"/>
                </a:lnTo>
                <a:lnTo>
                  <a:pt x="3418331" y="263651"/>
                </a:lnTo>
                <a:lnTo>
                  <a:pt x="3419855" y="263651"/>
                </a:lnTo>
                <a:close/>
              </a:path>
              <a:path w="3439795" h="544194">
                <a:moveTo>
                  <a:pt x="3398519" y="300227"/>
                </a:moveTo>
                <a:lnTo>
                  <a:pt x="3396995" y="301751"/>
                </a:lnTo>
                <a:lnTo>
                  <a:pt x="3396995" y="304799"/>
                </a:lnTo>
                <a:lnTo>
                  <a:pt x="3398519" y="300227"/>
                </a:lnTo>
                <a:close/>
              </a:path>
              <a:path w="3439795" h="544194">
                <a:moveTo>
                  <a:pt x="3439667" y="274319"/>
                </a:moveTo>
                <a:lnTo>
                  <a:pt x="3439667" y="269747"/>
                </a:lnTo>
                <a:lnTo>
                  <a:pt x="3436619" y="268223"/>
                </a:lnTo>
                <a:lnTo>
                  <a:pt x="3435095" y="266699"/>
                </a:lnTo>
                <a:lnTo>
                  <a:pt x="3433571" y="266699"/>
                </a:lnTo>
                <a:lnTo>
                  <a:pt x="3424427" y="268223"/>
                </a:lnTo>
                <a:lnTo>
                  <a:pt x="3415283" y="271271"/>
                </a:lnTo>
                <a:lnTo>
                  <a:pt x="3414013" y="272033"/>
                </a:lnTo>
                <a:lnTo>
                  <a:pt x="3415283" y="272795"/>
                </a:lnTo>
                <a:lnTo>
                  <a:pt x="3424427" y="275843"/>
                </a:lnTo>
                <a:lnTo>
                  <a:pt x="3433571" y="277367"/>
                </a:lnTo>
                <a:lnTo>
                  <a:pt x="3435095" y="277367"/>
                </a:lnTo>
                <a:lnTo>
                  <a:pt x="3436619" y="275843"/>
                </a:lnTo>
                <a:lnTo>
                  <a:pt x="3439667" y="274319"/>
                </a:lnTo>
                <a:close/>
              </a:path>
              <a:path w="3439795" h="544194">
                <a:moveTo>
                  <a:pt x="3427475" y="266699"/>
                </a:moveTo>
                <a:lnTo>
                  <a:pt x="3418331" y="263651"/>
                </a:lnTo>
                <a:lnTo>
                  <a:pt x="3418331" y="270255"/>
                </a:lnTo>
                <a:lnTo>
                  <a:pt x="3424427" y="268223"/>
                </a:lnTo>
                <a:lnTo>
                  <a:pt x="3425951" y="267969"/>
                </a:lnTo>
                <a:lnTo>
                  <a:pt x="3425951" y="266699"/>
                </a:lnTo>
                <a:lnTo>
                  <a:pt x="3427475" y="266699"/>
                </a:lnTo>
                <a:close/>
              </a:path>
              <a:path w="3439795" h="544194">
                <a:moveTo>
                  <a:pt x="3419855" y="280415"/>
                </a:moveTo>
                <a:lnTo>
                  <a:pt x="3418331" y="280415"/>
                </a:lnTo>
                <a:lnTo>
                  <a:pt x="3418331" y="281025"/>
                </a:lnTo>
                <a:lnTo>
                  <a:pt x="3419855" y="280415"/>
                </a:lnTo>
                <a:close/>
              </a:path>
              <a:path w="3439795" h="544194">
                <a:moveTo>
                  <a:pt x="3433571" y="266699"/>
                </a:moveTo>
                <a:lnTo>
                  <a:pt x="3425951" y="266699"/>
                </a:lnTo>
                <a:lnTo>
                  <a:pt x="3425951" y="267969"/>
                </a:lnTo>
                <a:lnTo>
                  <a:pt x="3433571" y="266699"/>
                </a:lnTo>
                <a:close/>
              </a:path>
              <a:path w="3439795" h="544194">
                <a:moveTo>
                  <a:pt x="3427475" y="277367"/>
                </a:moveTo>
                <a:lnTo>
                  <a:pt x="3425951" y="277367"/>
                </a:lnTo>
                <a:lnTo>
                  <a:pt x="3425951" y="277875"/>
                </a:lnTo>
                <a:lnTo>
                  <a:pt x="3427475" y="277367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object 12"/>
          <p:cNvSpPr txBox="1"/>
          <p:nvPr/>
        </p:nvSpPr>
        <p:spPr>
          <a:xfrm>
            <a:off x="4012719" y="1968794"/>
            <a:ext cx="2223556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spc="-4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31" dirty="0">
                <a:latin typeface="Times New Roman"/>
                <a:cs typeface="Times New Roman"/>
              </a:rPr>
              <a:t> </a:t>
            </a:r>
            <a:r>
              <a:rPr spc="-4" dirty="0">
                <a:latin typeface="Calibri"/>
                <a:cs typeface="Calibri"/>
              </a:rPr>
              <a:t>i</a:t>
            </a:r>
            <a:r>
              <a:rPr dirty="0">
                <a:latin typeface="Calibri"/>
                <a:cs typeface="Calibri"/>
              </a:rPr>
              <a:t>s</a:t>
            </a:r>
            <a:r>
              <a:rPr spc="-31" dirty="0">
                <a:latin typeface="Times New Roman"/>
                <a:cs typeface="Times New Roman"/>
              </a:rPr>
              <a:t> </a:t>
            </a:r>
            <a:r>
              <a:rPr spc="-12" dirty="0">
                <a:latin typeface="Calibri"/>
                <a:cs typeface="Calibri"/>
              </a:rPr>
              <a:t>t</a:t>
            </a:r>
            <a:r>
              <a:rPr dirty="0">
                <a:latin typeface="Calibri"/>
                <a:cs typeface="Calibri"/>
              </a:rPr>
              <a:t>h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23" dirty="0">
                <a:latin typeface="Times New Roman"/>
                <a:cs typeface="Times New Roman"/>
              </a:rPr>
              <a:t> </a:t>
            </a:r>
            <a:r>
              <a:rPr spc="-1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ass</a:t>
            </a:r>
            <a:r>
              <a:rPr spc="-31" dirty="0">
                <a:latin typeface="Times New Roman"/>
                <a:cs typeface="Times New Roman"/>
              </a:rPr>
              <a:t> </a:t>
            </a:r>
            <a:r>
              <a:rPr dirty="0">
                <a:latin typeface="Calibri"/>
                <a:cs typeface="Calibri"/>
              </a:rPr>
              <a:t>d</a:t>
            </a:r>
            <a:r>
              <a:rPr spc="-8" dirty="0">
                <a:latin typeface="Calibri"/>
                <a:cs typeface="Calibri"/>
              </a:rPr>
              <a:t>e</a:t>
            </a:r>
            <a:r>
              <a:rPr spc="-16" dirty="0">
                <a:latin typeface="Calibri"/>
                <a:cs typeface="Calibri"/>
              </a:rPr>
              <a:t>c</a:t>
            </a:r>
            <a:r>
              <a:rPr spc="-4" dirty="0">
                <a:latin typeface="Calibri"/>
                <a:cs typeface="Calibri"/>
              </a:rPr>
              <a:t>l</a:t>
            </a:r>
            <a:r>
              <a:rPr dirty="0">
                <a:latin typeface="Calibri"/>
                <a:cs typeface="Calibri"/>
              </a:rPr>
              <a:t>a</a:t>
            </a:r>
            <a:r>
              <a:rPr spc="-39" dirty="0">
                <a:latin typeface="Calibri"/>
                <a:cs typeface="Calibri"/>
              </a:rPr>
              <a:t>r</a:t>
            </a:r>
            <a:r>
              <a:rPr spc="-12" dirty="0">
                <a:latin typeface="Calibri"/>
                <a:cs typeface="Calibri"/>
              </a:rPr>
              <a:t>at</a:t>
            </a:r>
            <a:r>
              <a:rPr spc="-4" dirty="0">
                <a:latin typeface="Calibri"/>
                <a:cs typeface="Calibri"/>
              </a:rPr>
              <a:t>io</a:t>
            </a:r>
            <a:r>
              <a:rPr dirty="0">
                <a:latin typeface="Calibri"/>
                <a:cs typeface="Calibri"/>
              </a:rPr>
              <a:t>n.</a:t>
            </a:r>
            <a:endParaRPr>
              <a:latin typeface="Calibri"/>
              <a:cs typeface="Calibri"/>
            </a:endParaRPr>
          </a:p>
        </p:txBody>
      </p:sp>
      <p:sp>
        <p:nvSpPr>
          <p:cNvPr id="35853" name="object 13"/>
          <p:cNvSpPr>
            <a:spLocks/>
          </p:cNvSpPr>
          <p:nvPr/>
        </p:nvSpPr>
        <p:spPr bwMode="auto">
          <a:xfrm>
            <a:off x="5219519" y="2516641"/>
            <a:ext cx="3071982" cy="474369"/>
          </a:xfrm>
          <a:custGeom>
            <a:avLst/>
            <a:gdLst>
              <a:gd name="T0" fmla="*/ 6096 w 3592195"/>
              <a:gd name="T1" fmla="*/ 343055 h 696595"/>
              <a:gd name="T2" fmla="*/ 6096 w 3592195"/>
              <a:gd name="T3" fmla="*/ 353728 h 696595"/>
              <a:gd name="T4" fmla="*/ 16764 w 3592195"/>
              <a:gd name="T5" fmla="*/ 343055 h 696595"/>
              <a:gd name="T6" fmla="*/ 91447 w 3592195"/>
              <a:gd name="T7" fmla="*/ 678488 h 696595"/>
              <a:gd name="T8" fmla="*/ 71633 w 3592195"/>
              <a:gd name="T9" fmla="*/ 655617 h 696595"/>
              <a:gd name="T10" fmla="*/ 65537 w 3592195"/>
              <a:gd name="T11" fmla="*/ 391845 h 696595"/>
              <a:gd name="T12" fmla="*/ 39626 w 3592195"/>
              <a:gd name="T13" fmla="*/ 353728 h 696595"/>
              <a:gd name="T14" fmla="*/ 6096 w 3592195"/>
              <a:gd name="T15" fmla="*/ 353728 h 696595"/>
              <a:gd name="T16" fmla="*/ 33530 w 3592195"/>
              <a:gd name="T17" fmla="*/ 361351 h 696595"/>
              <a:gd name="T18" fmla="*/ 53344 w 3592195"/>
              <a:gd name="T19" fmla="*/ 384222 h 696595"/>
              <a:gd name="T20" fmla="*/ 68585 w 3592195"/>
              <a:gd name="T21" fmla="*/ 667815 h 696595"/>
              <a:gd name="T22" fmla="*/ 35054 w 3592195"/>
              <a:gd name="T23" fmla="*/ 333907 h 696595"/>
              <a:gd name="T24" fmla="*/ 18289 w 3592195"/>
              <a:gd name="T25" fmla="*/ 344580 h 696595"/>
              <a:gd name="T26" fmla="*/ 35054 w 3592195"/>
              <a:gd name="T27" fmla="*/ 333907 h 696595"/>
              <a:gd name="T28" fmla="*/ 120406 w 3592195"/>
              <a:gd name="T29" fmla="*/ 10672 h 696595"/>
              <a:gd name="T30" fmla="*/ 96019 w 3592195"/>
              <a:gd name="T31" fmla="*/ 6098 h 696595"/>
              <a:gd name="T32" fmla="*/ 68585 w 3592195"/>
              <a:gd name="T33" fmla="*/ 28968 h 696595"/>
              <a:gd name="T34" fmla="*/ 57916 w 3592195"/>
              <a:gd name="T35" fmla="*/ 295790 h 696595"/>
              <a:gd name="T36" fmla="*/ 42675 w 3592195"/>
              <a:gd name="T37" fmla="*/ 329333 h 696595"/>
              <a:gd name="T38" fmla="*/ 48771 w 3592195"/>
              <a:gd name="T39" fmla="*/ 335432 h 696595"/>
              <a:gd name="T40" fmla="*/ 67061 w 3592195"/>
              <a:gd name="T41" fmla="*/ 56413 h 696595"/>
              <a:gd name="T42" fmla="*/ 82302 w 3592195"/>
              <a:gd name="T43" fmla="*/ 24394 h 696595"/>
              <a:gd name="T44" fmla="*/ 108213 w 3592195"/>
              <a:gd name="T45" fmla="*/ 11108 h 696595"/>
              <a:gd name="T46" fmla="*/ 33530 w 3592195"/>
              <a:gd name="T47" fmla="*/ 361860 h 696595"/>
              <a:gd name="T48" fmla="*/ 91447 w 3592195"/>
              <a:gd name="T49" fmla="*/ 18804 h 696595"/>
              <a:gd name="T50" fmla="*/ 91447 w 3592195"/>
              <a:gd name="T51" fmla="*/ 689160 h 696595"/>
              <a:gd name="T52" fmla="*/ 108213 w 3592195"/>
              <a:gd name="T53" fmla="*/ 695259 h 696595"/>
              <a:gd name="T54" fmla="*/ 108213 w 3592195"/>
              <a:gd name="T55" fmla="*/ 11108 h 696595"/>
              <a:gd name="T56" fmla="*/ 114309 w 3592195"/>
              <a:gd name="T57" fmla="*/ 695259 h 696595"/>
              <a:gd name="T58" fmla="*/ 3549708 w 3592195"/>
              <a:gd name="T59" fmla="*/ 327808 h 696595"/>
              <a:gd name="T60" fmla="*/ 3535991 w 3592195"/>
              <a:gd name="T61" fmla="*/ 301888 h 696595"/>
              <a:gd name="T62" fmla="*/ 3529894 w 3592195"/>
              <a:gd name="T63" fmla="*/ 38116 h 696595"/>
              <a:gd name="T64" fmla="*/ 3497888 w 3592195"/>
              <a:gd name="T65" fmla="*/ 6098 h 696595"/>
              <a:gd name="T66" fmla="*/ 3473501 w 3592195"/>
              <a:gd name="T67" fmla="*/ 0 h 696595"/>
              <a:gd name="T68" fmla="*/ 3500936 w 3592195"/>
              <a:gd name="T69" fmla="*/ 18804 h 696595"/>
              <a:gd name="T70" fmla="*/ 3520750 w 3592195"/>
              <a:gd name="T71" fmla="*/ 42690 h 696595"/>
              <a:gd name="T72" fmla="*/ 3529894 w 3592195"/>
              <a:gd name="T73" fmla="*/ 315611 h 696595"/>
              <a:gd name="T74" fmla="*/ 3558853 w 3592195"/>
              <a:gd name="T75" fmla="*/ 346104 h 696595"/>
              <a:gd name="T76" fmla="*/ 3479598 w 3592195"/>
              <a:gd name="T77" fmla="*/ 695259 h 696595"/>
              <a:gd name="T78" fmla="*/ 3484170 w 3592195"/>
              <a:gd name="T79" fmla="*/ 11108 h 696595"/>
              <a:gd name="T80" fmla="*/ 3484170 w 3592195"/>
              <a:gd name="T81" fmla="*/ 695259 h 696595"/>
              <a:gd name="T82" fmla="*/ 3500936 w 3592195"/>
              <a:gd name="T83" fmla="*/ 689160 h 696595"/>
              <a:gd name="T84" fmla="*/ 3500936 w 3592195"/>
              <a:gd name="T85" fmla="*/ 18804 h 696595"/>
              <a:gd name="T86" fmla="*/ 3563425 w 3592195"/>
              <a:gd name="T87" fmla="*/ 349154 h 696595"/>
              <a:gd name="T88" fmla="*/ 3535991 w 3592195"/>
              <a:gd name="T89" fmla="*/ 372024 h 696595"/>
              <a:gd name="T90" fmla="*/ 3525322 w 3592195"/>
              <a:gd name="T91" fmla="*/ 640370 h 696595"/>
              <a:gd name="T92" fmla="*/ 3510081 w 3592195"/>
              <a:gd name="T93" fmla="*/ 672389 h 696595"/>
              <a:gd name="T94" fmla="*/ 3516177 w 3592195"/>
              <a:gd name="T95" fmla="*/ 678488 h 696595"/>
              <a:gd name="T96" fmla="*/ 3534467 w 3592195"/>
              <a:gd name="T97" fmla="*/ 400993 h 696595"/>
              <a:gd name="T98" fmla="*/ 3549708 w 3592195"/>
              <a:gd name="T99" fmla="*/ 367450 h 696595"/>
              <a:gd name="T100" fmla="*/ 3575619 w 3592195"/>
              <a:gd name="T101" fmla="*/ 354164 h 696595"/>
              <a:gd name="T102" fmla="*/ 3557329 w 3592195"/>
              <a:gd name="T103" fmla="*/ 333907 h 696595"/>
              <a:gd name="T104" fmla="*/ 3574094 w 3592195"/>
              <a:gd name="T105" fmla="*/ 344580 h 696595"/>
              <a:gd name="T106" fmla="*/ 3558853 w 3592195"/>
              <a:gd name="T107" fmla="*/ 361351 h 696595"/>
              <a:gd name="T108" fmla="*/ 3589336 w 3592195"/>
              <a:gd name="T109" fmla="*/ 343055 h 696595"/>
              <a:gd name="T110" fmla="*/ 3563425 w 3592195"/>
              <a:gd name="T111" fmla="*/ 349154 h 696595"/>
              <a:gd name="T112" fmla="*/ 3592384 w 3592195"/>
              <a:gd name="T113" fmla="*/ 350679 h 696595"/>
              <a:gd name="T114" fmla="*/ 3586287 w 3592195"/>
              <a:gd name="T115" fmla="*/ 343055 h 696595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0" t="0" r="r" b="b"/>
            <a:pathLst>
              <a:path w="3592195" h="696595">
                <a:moveTo>
                  <a:pt x="28955" y="348995"/>
                </a:moveTo>
                <a:lnTo>
                  <a:pt x="28955" y="347471"/>
                </a:lnTo>
                <a:lnTo>
                  <a:pt x="18287" y="344423"/>
                </a:lnTo>
                <a:lnTo>
                  <a:pt x="12191" y="344423"/>
                </a:lnTo>
                <a:lnTo>
                  <a:pt x="6095" y="342899"/>
                </a:lnTo>
                <a:lnTo>
                  <a:pt x="3047" y="342899"/>
                </a:lnTo>
                <a:lnTo>
                  <a:pt x="0" y="345947"/>
                </a:lnTo>
                <a:lnTo>
                  <a:pt x="0" y="350519"/>
                </a:lnTo>
                <a:lnTo>
                  <a:pt x="3047" y="353567"/>
                </a:lnTo>
                <a:lnTo>
                  <a:pt x="6095" y="353567"/>
                </a:lnTo>
                <a:lnTo>
                  <a:pt x="10667" y="352043"/>
                </a:lnTo>
                <a:lnTo>
                  <a:pt x="18287" y="352043"/>
                </a:lnTo>
                <a:lnTo>
                  <a:pt x="28955" y="348995"/>
                </a:lnTo>
                <a:close/>
              </a:path>
              <a:path w="3592195" h="696595">
                <a:moveTo>
                  <a:pt x="16763" y="344423"/>
                </a:moveTo>
                <a:lnTo>
                  <a:pt x="16763" y="342899"/>
                </a:lnTo>
                <a:lnTo>
                  <a:pt x="6095" y="342899"/>
                </a:lnTo>
                <a:lnTo>
                  <a:pt x="12191" y="344423"/>
                </a:lnTo>
                <a:lnTo>
                  <a:pt x="16763" y="344423"/>
                </a:lnTo>
                <a:close/>
              </a:path>
              <a:path w="3592195" h="696595">
                <a:moveTo>
                  <a:pt x="91439" y="688847"/>
                </a:moveTo>
                <a:lnTo>
                  <a:pt x="91439" y="678179"/>
                </a:lnTo>
                <a:lnTo>
                  <a:pt x="82295" y="670559"/>
                </a:lnTo>
                <a:lnTo>
                  <a:pt x="82295" y="672083"/>
                </a:lnTo>
                <a:lnTo>
                  <a:pt x="76199" y="662939"/>
                </a:lnTo>
                <a:lnTo>
                  <a:pt x="71627" y="653795"/>
                </a:lnTo>
                <a:lnTo>
                  <a:pt x="71627" y="655319"/>
                </a:lnTo>
                <a:lnTo>
                  <a:pt x="68579" y="644651"/>
                </a:lnTo>
                <a:lnTo>
                  <a:pt x="67055" y="638555"/>
                </a:lnTo>
                <a:lnTo>
                  <a:pt x="67055" y="399287"/>
                </a:lnTo>
                <a:lnTo>
                  <a:pt x="65531" y="393191"/>
                </a:lnTo>
                <a:lnTo>
                  <a:pt x="65531" y="391667"/>
                </a:lnTo>
                <a:lnTo>
                  <a:pt x="62483" y="380999"/>
                </a:lnTo>
                <a:lnTo>
                  <a:pt x="56387" y="371855"/>
                </a:lnTo>
                <a:lnTo>
                  <a:pt x="56387" y="370331"/>
                </a:lnTo>
                <a:lnTo>
                  <a:pt x="48767" y="361187"/>
                </a:lnTo>
                <a:lnTo>
                  <a:pt x="39623" y="353567"/>
                </a:lnTo>
                <a:lnTo>
                  <a:pt x="30479" y="348995"/>
                </a:lnTo>
                <a:lnTo>
                  <a:pt x="28955" y="348995"/>
                </a:lnTo>
                <a:lnTo>
                  <a:pt x="18287" y="352043"/>
                </a:lnTo>
                <a:lnTo>
                  <a:pt x="10667" y="352043"/>
                </a:lnTo>
                <a:lnTo>
                  <a:pt x="6095" y="353567"/>
                </a:lnTo>
                <a:lnTo>
                  <a:pt x="16763" y="353567"/>
                </a:lnTo>
                <a:lnTo>
                  <a:pt x="16763" y="354003"/>
                </a:lnTo>
                <a:lnTo>
                  <a:pt x="25907" y="356615"/>
                </a:lnTo>
                <a:lnTo>
                  <a:pt x="33527" y="361695"/>
                </a:lnTo>
                <a:lnTo>
                  <a:pt x="33527" y="361187"/>
                </a:lnTo>
                <a:lnTo>
                  <a:pt x="42671" y="368807"/>
                </a:lnTo>
                <a:lnTo>
                  <a:pt x="42671" y="367283"/>
                </a:lnTo>
                <a:lnTo>
                  <a:pt x="48767" y="376427"/>
                </a:lnTo>
                <a:lnTo>
                  <a:pt x="53339" y="385571"/>
                </a:lnTo>
                <a:lnTo>
                  <a:pt x="53339" y="384047"/>
                </a:lnTo>
                <a:lnTo>
                  <a:pt x="56387" y="394715"/>
                </a:lnTo>
                <a:lnTo>
                  <a:pt x="57911" y="399287"/>
                </a:lnTo>
                <a:lnTo>
                  <a:pt x="57911" y="640079"/>
                </a:lnTo>
                <a:lnTo>
                  <a:pt x="62483" y="658367"/>
                </a:lnTo>
                <a:lnTo>
                  <a:pt x="68579" y="667511"/>
                </a:lnTo>
                <a:lnTo>
                  <a:pt x="68579" y="669035"/>
                </a:lnTo>
                <a:lnTo>
                  <a:pt x="76199" y="678179"/>
                </a:lnTo>
                <a:lnTo>
                  <a:pt x="85343" y="685799"/>
                </a:lnTo>
                <a:lnTo>
                  <a:pt x="91439" y="688847"/>
                </a:lnTo>
                <a:close/>
              </a:path>
              <a:path w="3592195" h="696595">
                <a:moveTo>
                  <a:pt x="35051" y="333755"/>
                </a:moveTo>
                <a:lnTo>
                  <a:pt x="25907" y="339851"/>
                </a:lnTo>
                <a:lnTo>
                  <a:pt x="15239" y="342899"/>
                </a:lnTo>
                <a:lnTo>
                  <a:pt x="16763" y="342899"/>
                </a:lnTo>
                <a:lnTo>
                  <a:pt x="16763" y="344423"/>
                </a:lnTo>
                <a:lnTo>
                  <a:pt x="18287" y="344423"/>
                </a:lnTo>
                <a:lnTo>
                  <a:pt x="28955" y="347471"/>
                </a:lnTo>
                <a:lnTo>
                  <a:pt x="30479" y="347471"/>
                </a:lnTo>
                <a:lnTo>
                  <a:pt x="33527" y="345947"/>
                </a:lnTo>
                <a:lnTo>
                  <a:pt x="33527" y="335279"/>
                </a:lnTo>
                <a:lnTo>
                  <a:pt x="35051" y="333755"/>
                </a:lnTo>
                <a:close/>
              </a:path>
              <a:path w="3592195" h="696595">
                <a:moveTo>
                  <a:pt x="16763" y="354003"/>
                </a:moveTo>
                <a:lnTo>
                  <a:pt x="16763" y="353567"/>
                </a:lnTo>
                <a:lnTo>
                  <a:pt x="15239" y="353567"/>
                </a:lnTo>
                <a:lnTo>
                  <a:pt x="16763" y="354003"/>
                </a:lnTo>
                <a:close/>
              </a:path>
              <a:path w="3592195" h="696595">
                <a:moveTo>
                  <a:pt x="120395" y="10667"/>
                </a:moveTo>
                <a:lnTo>
                  <a:pt x="118871" y="0"/>
                </a:lnTo>
                <a:lnTo>
                  <a:pt x="112775" y="1523"/>
                </a:lnTo>
                <a:lnTo>
                  <a:pt x="106679" y="1523"/>
                </a:lnTo>
                <a:lnTo>
                  <a:pt x="96011" y="4571"/>
                </a:lnTo>
                <a:lnTo>
                  <a:pt x="96011" y="6095"/>
                </a:lnTo>
                <a:lnTo>
                  <a:pt x="94487" y="6095"/>
                </a:lnTo>
                <a:lnTo>
                  <a:pt x="85343" y="10667"/>
                </a:lnTo>
                <a:lnTo>
                  <a:pt x="76199" y="18287"/>
                </a:lnTo>
                <a:lnTo>
                  <a:pt x="68579" y="27431"/>
                </a:lnTo>
                <a:lnTo>
                  <a:pt x="68579" y="28955"/>
                </a:lnTo>
                <a:lnTo>
                  <a:pt x="62483" y="38099"/>
                </a:lnTo>
                <a:lnTo>
                  <a:pt x="59435" y="48767"/>
                </a:lnTo>
                <a:lnTo>
                  <a:pt x="59435" y="50291"/>
                </a:lnTo>
                <a:lnTo>
                  <a:pt x="57911" y="56387"/>
                </a:lnTo>
                <a:lnTo>
                  <a:pt x="57911" y="295655"/>
                </a:lnTo>
                <a:lnTo>
                  <a:pt x="56387" y="301751"/>
                </a:lnTo>
                <a:lnTo>
                  <a:pt x="53339" y="312419"/>
                </a:lnTo>
                <a:lnTo>
                  <a:pt x="53339" y="310895"/>
                </a:lnTo>
                <a:lnTo>
                  <a:pt x="48767" y="320039"/>
                </a:lnTo>
                <a:lnTo>
                  <a:pt x="42671" y="329183"/>
                </a:lnTo>
                <a:lnTo>
                  <a:pt x="42671" y="327659"/>
                </a:lnTo>
                <a:lnTo>
                  <a:pt x="33527" y="335279"/>
                </a:lnTo>
                <a:lnTo>
                  <a:pt x="33527" y="345947"/>
                </a:lnTo>
                <a:lnTo>
                  <a:pt x="39623" y="342899"/>
                </a:lnTo>
                <a:lnTo>
                  <a:pt x="48767" y="335279"/>
                </a:lnTo>
                <a:lnTo>
                  <a:pt x="56387" y="326135"/>
                </a:lnTo>
                <a:lnTo>
                  <a:pt x="56387" y="324611"/>
                </a:lnTo>
                <a:lnTo>
                  <a:pt x="62483" y="315467"/>
                </a:lnTo>
                <a:lnTo>
                  <a:pt x="67055" y="297179"/>
                </a:lnTo>
                <a:lnTo>
                  <a:pt x="67055" y="56387"/>
                </a:lnTo>
                <a:lnTo>
                  <a:pt x="68579" y="51815"/>
                </a:lnTo>
                <a:lnTo>
                  <a:pt x="71627" y="41147"/>
                </a:lnTo>
                <a:lnTo>
                  <a:pt x="71627" y="42671"/>
                </a:lnTo>
                <a:lnTo>
                  <a:pt x="76199" y="33527"/>
                </a:lnTo>
                <a:lnTo>
                  <a:pt x="82295" y="24383"/>
                </a:lnTo>
                <a:lnTo>
                  <a:pt x="82295" y="25907"/>
                </a:lnTo>
                <a:lnTo>
                  <a:pt x="91439" y="18287"/>
                </a:lnTo>
                <a:lnTo>
                  <a:pt x="91439" y="18795"/>
                </a:lnTo>
                <a:lnTo>
                  <a:pt x="99059" y="13715"/>
                </a:lnTo>
                <a:lnTo>
                  <a:pt x="108203" y="11103"/>
                </a:lnTo>
                <a:lnTo>
                  <a:pt x="108203" y="10667"/>
                </a:lnTo>
                <a:lnTo>
                  <a:pt x="120395" y="10667"/>
                </a:lnTo>
                <a:close/>
              </a:path>
              <a:path w="3592195" h="696595">
                <a:moveTo>
                  <a:pt x="35051" y="362711"/>
                </a:moveTo>
                <a:lnTo>
                  <a:pt x="33527" y="361187"/>
                </a:lnTo>
                <a:lnTo>
                  <a:pt x="33527" y="361695"/>
                </a:lnTo>
                <a:lnTo>
                  <a:pt x="35051" y="362711"/>
                </a:lnTo>
                <a:close/>
              </a:path>
              <a:path w="3592195" h="696595">
                <a:moveTo>
                  <a:pt x="91439" y="18795"/>
                </a:moveTo>
                <a:lnTo>
                  <a:pt x="91439" y="18287"/>
                </a:lnTo>
                <a:lnTo>
                  <a:pt x="89915" y="19811"/>
                </a:lnTo>
                <a:lnTo>
                  <a:pt x="91439" y="18795"/>
                </a:lnTo>
                <a:close/>
              </a:path>
              <a:path w="3592195" h="696595">
                <a:moveTo>
                  <a:pt x="109727" y="685799"/>
                </a:moveTo>
                <a:lnTo>
                  <a:pt x="99059" y="682751"/>
                </a:lnTo>
                <a:lnTo>
                  <a:pt x="89915" y="676655"/>
                </a:lnTo>
                <a:lnTo>
                  <a:pt x="91439" y="678179"/>
                </a:lnTo>
                <a:lnTo>
                  <a:pt x="91439" y="688847"/>
                </a:lnTo>
                <a:lnTo>
                  <a:pt x="94487" y="690371"/>
                </a:lnTo>
                <a:lnTo>
                  <a:pt x="96011" y="690371"/>
                </a:lnTo>
                <a:lnTo>
                  <a:pt x="96011" y="691895"/>
                </a:lnTo>
                <a:lnTo>
                  <a:pt x="106679" y="694943"/>
                </a:lnTo>
                <a:lnTo>
                  <a:pt x="108203" y="694943"/>
                </a:lnTo>
                <a:lnTo>
                  <a:pt x="108203" y="685799"/>
                </a:lnTo>
                <a:lnTo>
                  <a:pt x="109727" y="685799"/>
                </a:lnTo>
                <a:close/>
              </a:path>
              <a:path w="3592195" h="696595">
                <a:moveTo>
                  <a:pt x="109727" y="10667"/>
                </a:moveTo>
                <a:lnTo>
                  <a:pt x="108203" y="10667"/>
                </a:lnTo>
                <a:lnTo>
                  <a:pt x="108203" y="11103"/>
                </a:lnTo>
                <a:lnTo>
                  <a:pt x="109727" y="10667"/>
                </a:lnTo>
                <a:close/>
              </a:path>
              <a:path w="3592195" h="696595">
                <a:moveTo>
                  <a:pt x="120395" y="685799"/>
                </a:moveTo>
                <a:lnTo>
                  <a:pt x="108203" y="685799"/>
                </a:lnTo>
                <a:lnTo>
                  <a:pt x="108203" y="694943"/>
                </a:lnTo>
                <a:lnTo>
                  <a:pt x="114299" y="694943"/>
                </a:lnTo>
                <a:lnTo>
                  <a:pt x="118871" y="696467"/>
                </a:lnTo>
                <a:lnTo>
                  <a:pt x="120395" y="685799"/>
                </a:lnTo>
                <a:close/>
              </a:path>
              <a:path w="3592195" h="696595">
                <a:moveTo>
                  <a:pt x="3558539" y="345947"/>
                </a:moveTo>
                <a:lnTo>
                  <a:pt x="3558539" y="335279"/>
                </a:lnTo>
                <a:lnTo>
                  <a:pt x="3549395" y="327659"/>
                </a:lnTo>
                <a:lnTo>
                  <a:pt x="3549395" y="329183"/>
                </a:lnTo>
                <a:lnTo>
                  <a:pt x="3543299" y="320039"/>
                </a:lnTo>
                <a:lnTo>
                  <a:pt x="3538727" y="310895"/>
                </a:lnTo>
                <a:lnTo>
                  <a:pt x="3538727" y="312419"/>
                </a:lnTo>
                <a:lnTo>
                  <a:pt x="3535679" y="301751"/>
                </a:lnTo>
                <a:lnTo>
                  <a:pt x="3534155" y="297179"/>
                </a:lnTo>
                <a:lnTo>
                  <a:pt x="3534155" y="56387"/>
                </a:lnTo>
                <a:lnTo>
                  <a:pt x="3532631" y="50291"/>
                </a:lnTo>
                <a:lnTo>
                  <a:pt x="3532631" y="48767"/>
                </a:lnTo>
                <a:lnTo>
                  <a:pt x="3529583" y="38099"/>
                </a:lnTo>
                <a:lnTo>
                  <a:pt x="3523487" y="28955"/>
                </a:lnTo>
                <a:lnTo>
                  <a:pt x="3523487" y="27431"/>
                </a:lnTo>
                <a:lnTo>
                  <a:pt x="3515867" y="18287"/>
                </a:lnTo>
                <a:lnTo>
                  <a:pt x="3506723" y="10667"/>
                </a:lnTo>
                <a:lnTo>
                  <a:pt x="3497579" y="6095"/>
                </a:lnTo>
                <a:lnTo>
                  <a:pt x="3496055" y="6095"/>
                </a:lnTo>
                <a:lnTo>
                  <a:pt x="3496055" y="4571"/>
                </a:lnTo>
                <a:lnTo>
                  <a:pt x="3485387" y="1523"/>
                </a:lnTo>
                <a:lnTo>
                  <a:pt x="3477767" y="1523"/>
                </a:lnTo>
                <a:lnTo>
                  <a:pt x="3473195" y="0"/>
                </a:lnTo>
                <a:lnTo>
                  <a:pt x="3471671" y="10667"/>
                </a:lnTo>
                <a:lnTo>
                  <a:pt x="3483863" y="10667"/>
                </a:lnTo>
                <a:lnTo>
                  <a:pt x="3483863" y="11103"/>
                </a:lnTo>
                <a:lnTo>
                  <a:pt x="3493007" y="13715"/>
                </a:lnTo>
                <a:lnTo>
                  <a:pt x="3500627" y="18795"/>
                </a:lnTo>
                <a:lnTo>
                  <a:pt x="3500627" y="18287"/>
                </a:lnTo>
                <a:lnTo>
                  <a:pt x="3509771" y="25907"/>
                </a:lnTo>
                <a:lnTo>
                  <a:pt x="3509771" y="24383"/>
                </a:lnTo>
                <a:lnTo>
                  <a:pt x="3515867" y="33527"/>
                </a:lnTo>
                <a:lnTo>
                  <a:pt x="3520439" y="42671"/>
                </a:lnTo>
                <a:lnTo>
                  <a:pt x="3520439" y="41147"/>
                </a:lnTo>
                <a:lnTo>
                  <a:pt x="3523487" y="51815"/>
                </a:lnTo>
                <a:lnTo>
                  <a:pt x="3525011" y="57911"/>
                </a:lnTo>
                <a:lnTo>
                  <a:pt x="3525011" y="297179"/>
                </a:lnTo>
                <a:lnTo>
                  <a:pt x="3529583" y="315467"/>
                </a:lnTo>
                <a:lnTo>
                  <a:pt x="3535679" y="324611"/>
                </a:lnTo>
                <a:lnTo>
                  <a:pt x="3535679" y="326135"/>
                </a:lnTo>
                <a:lnTo>
                  <a:pt x="3543299" y="335279"/>
                </a:lnTo>
                <a:lnTo>
                  <a:pt x="3552443" y="342899"/>
                </a:lnTo>
                <a:lnTo>
                  <a:pt x="3558539" y="345947"/>
                </a:lnTo>
                <a:close/>
              </a:path>
              <a:path w="3592195" h="696595">
                <a:moveTo>
                  <a:pt x="3483863" y="694943"/>
                </a:moveTo>
                <a:lnTo>
                  <a:pt x="3483863" y="685799"/>
                </a:lnTo>
                <a:lnTo>
                  <a:pt x="3471671" y="685799"/>
                </a:lnTo>
                <a:lnTo>
                  <a:pt x="3473195" y="696467"/>
                </a:lnTo>
                <a:lnTo>
                  <a:pt x="3479291" y="694943"/>
                </a:lnTo>
                <a:lnTo>
                  <a:pt x="3483863" y="694943"/>
                </a:lnTo>
                <a:close/>
              </a:path>
              <a:path w="3592195" h="696595">
                <a:moveTo>
                  <a:pt x="3483863" y="11103"/>
                </a:moveTo>
                <a:lnTo>
                  <a:pt x="3483863" y="10667"/>
                </a:lnTo>
                <a:lnTo>
                  <a:pt x="3482339" y="10667"/>
                </a:lnTo>
                <a:lnTo>
                  <a:pt x="3483863" y="11103"/>
                </a:lnTo>
                <a:close/>
              </a:path>
              <a:path w="3592195" h="696595">
                <a:moveTo>
                  <a:pt x="3502151" y="676655"/>
                </a:moveTo>
                <a:lnTo>
                  <a:pt x="3493007" y="682751"/>
                </a:lnTo>
                <a:lnTo>
                  <a:pt x="3482339" y="685799"/>
                </a:lnTo>
                <a:lnTo>
                  <a:pt x="3483863" y="685799"/>
                </a:lnTo>
                <a:lnTo>
                  <a:pt x="3483863" y="694943"/>
                </a:lnTo>
                <a:lnTo>
                  <a:pt x="3485387" y="694943"/>
                </a:lnTo>
                <a:lnTo>
                  <a:pt x="3496055" y="691895"/>
                </a:lnTo>
                <a:lnTo>
                  <a:pt x="3496055" y="690371"/>
                </a:lnTo>
                <a:lnTo>
                  <a:pt x="3497579" y="690371"/>
                </a:lnTo>
                <a:lnTo>
                  <a:pt x="3500627" y="688847"/>
                </a:lnTo>
                <a:lnTo>
                  <a:pt x="3500627" y="678179"/>
                </a:lnTo>
                <a:lnTo>
                  <a:pt x="3502151" y="676655"/>
                </a:lnTo>
                <a:close/>
              </a:path>
              <a:path w="3592195" h="696595">
                <a:moveTo>
                  <a:pt x="3502151" y="19811"/>
                </a:moveTo>
                <a:lnTo>
                  <a:pt x="3500627" y="18287"/>
                </a:lnTo>
                <a:lnTo>
                  <a:pt x="3500627" y="18795"/>
                </a:lnTo>
                <a:lnTo>
                  <a:pt x="3502151" y="19811"/>
                </a:lnTo>
                <a:close/>
              </a:path>
              <a:path w="3592195" h="696595">
                <a:moveTo>
                  <a:pt x="3585971" y="353567"/>
                </a:moveTo>
                <a:lnTo>
                  <a:pt x="3579875" y="352043"/>
                </a:lnTo>
                <a:lnTo>
                  <a:pt x="3573779" y="352043"/>
                </a:lnTo>
                <a:lnTo>
                  <a:pt x="3563111" y="348995"/>
                </a:lnTo>
                <a:lnTo>
                  <a:pt x="3561587" y="348995"/>
                </a:lnTo>
                <a:lnTo>
                  <a:pt x="3552443" y="353567"/>
                </a:lnTo>
                <a:lnTo>
                  <a:pt x="3543299" y="361187"/>
                </a:lnTo>
                <a:lnTo>
                  <a:pt x="3535679" y="370331"/>
                </a:lnTo>
                <a:lnTo>
                  <a:pt x="3535679" y="371855"/>
                </a:lnTo>
                <a:lnTo>
                  <a:pt x="3529583" y="380999"/>
                </a:lnTo>
                <a:lnTo>
                  <a:pt x="3526535" y="391667"/>
                </a:lnTo>
                <a:lnTo>
                  <a:pt x="3526535" y="393191"/>
                </a:lnTo>
                <a:lnTo>
                  <a:pt x="3525011" y="399287"/>
                </a:lnTo>
                <a:lnTo>
                  <a:pt x="3525011" y="640079"/>
                </a:lnTo>
                <a:lnTo>
                  <a:pt x="3523487" y="644651"/>
                </a:lnTo>
                <a:lnTo>
                  <a:pt x="3520439" y="655319"/>
                </a:lnTo>
                <a:lnTo>
                  <a:pt x="3520439" y="653795"/>
                </a:lnTo>
                <a:lnTo>
                  <a:pt x="3515867" y="662939"/>
                </a:lnTo>
                <a:lnTo>
                  <a:pt x="3509771" y="672083"/>
                </a:lnTo>
                <a:lnTo>
                  <a:pt x="3509771" y="670559"/>
                </a:lnTo>
                <a:lnTo>
                  <a:pt x="3500627" y="678179"/>
                </a:lnTo>
                <a:lnTo>
                  <a:pt x="3500627" y="688847"/>
                </a:lnTo>
                <a:lnTo>
                  <a:pt x="3506723" y="685799"/>
                </a:lnTo>
                <a:lnTo>
                  <a:pt x="3515867" y="678179"/>
                </a:lnTo>
                <a:lnTo>
                  <a:pt x="3523487" y="669035"/>
                </a:lnTo>
                <a:lnTo>
                  <a:pt x="3523487" y="667511"/>
                </a:lnTo>
                <a:lnTo>
                  <a:pt x="3529583" y="658367"/>
                </a:lnTo>
                <a:lnTo>
                  <a:pt x="3534155" y="640079"/>
                </a:lnTo>
                <a:lnTo>
                  <a:pt x="3534155" y="400811"/>
                </a:lnTo>
                <a:lnTo>
                  <a:pt x="3535679" y="394715"/>
                </a:lnTo>
                <a:lnTo>
                  <a:pt x="3538727" y="384047"/>
                </a:lnTo>
                <a:lnTo>
                  <a:pt x="3538727" y="385571"/>
                </a:lnTo>
                <a:lnTo>
                  <a:pt x="3543299" y="376427"/>
                </a:lnTo>
                <a:lnTo>
                  <a:pt x="3549395" y="367283"/>
                </a:lnTo>
                <a:lnTo>
                  <a:pt x="3549395" y="368807"/>
                </a:lnTo>
                <a:lnTo>
                  <a:pt x="3558539" y="361187"/>
                </a:lnTo>
                <a:lnTo>
                  <a:pt x="3558539" y="361695"/>
                </a:lnTo>
                <a:lnTo>
                  <a:pt x="3566159" y="356615"/>
                </a:lnTo>
                <a:lnTo>
                  <a:pt x="3575303" y="354003"/>
                </a:lnTo>
                <a:lnTo>
                  <a:pt x="3575303" y="353567"/>
                </a:lnTo>
                <a:lnTo>
                  <a:pt x="3585971" y="353567"/>
                </a:lnTo>
                <a:close/>
              </a:path>
              <a:path w="3592195" h="696595">
                <a:moveTo>
                  <a:pt x="3576827" y="342899"/>
                </a:moveTo>
                <a:lnTo>
                  <a:pt x="3566159" y="339851"/>
                </a:lnTo>
                <a:lnTo>
                  <a:pt x="3557015" y="333755"/>
                </a:lnTo>
                <a:lnTo>
                  <a:pt x="3558539" y="335279"/>
                </a:lnTo>
                <a:lnTo>
                  <a:pt x="3558539" y="345947"/>
                </a:lnTo>
                <a:lnTo>
                  <a:pt x="3561587" y="347471"/>
                </a:lnTo>
                <a:lnTo>
                  <a:pt x="3563111" y="347471"/>
                </a:lnTo>
                <a:lnTo>
                  <a:pt x="3573779" y="344423"/>
                </a:lnTo>
                <a:lnTo>
                  <a:pt x="3575303" y="344423"/>
                </a:lnTo>
                <a:lnTo>
                  <a:pt x="3575303" y="342899"/>
                </a:lnTo>
                <a:lnTo>
                  <a:pt x="3576827" y="342899"/>
                </a:lnTo>
                <a:close/>
              </a:path>
              <a:path w="3592195" h="696595">
                <a:moveTo>
                  <a:pt x="3558539" y="361695"/>
                </a:moveTo>
                <a:lnTo>
                  <a:pt x="3558539" y="361187"/>
                </a:lnTo>
                <a:lnTo>
                  <a:pt x="3557015" y="362711"/>
                </a:lnTo>
                <a:lnTo>
                  <a:pt x="3558539" y="361695"/>
                </a:lnTo>
                <a:close/>
              </a:path>
              <a:path w="3592195" h="696595">
                <a:moveTo>
                  <a:pt x="3592067" y="350519"/>
                </a:moveTo>
                <a:lnTo>
                  <a:pt x="3592067" y="345947"/>
                </a:lnTo>
                <a:lnTo>
                  <a:pt x="3589019" y="342899"/>
                </a:lnTo>
                <a:lnTo>
                  <a:pt x="3585971" y="342899"/>
                </a:lnTo>
                <a:lnTo>
                  <a:pt x="3581399" y="344423"/>
                </a:lnTo>
                <a:lnTo>
                  <a:pt x="3573779" y="344423"/>
                </a:lnTo>
                <a:lnTo>
                  <a:pt x="3563111" y="347471"/>
                </a:lnTo>
                <a:lnTo>
                  <a:pt x="3563111" y="348995"/>
                </a:lnTo>
                <a:lnTo>
                  <a:pt x="3573779" y="352043"/>
                </a:lnTo>
                <a:lnTo>
                  <a:pt x="3579875" y="352043"/>
                </a:lnTo>
                <a:lnTo>
                  <a:pt x="3585971" y="353567"/>
                </a:lnTo>
                <a:lnTo>
                  <a:pt x="3589019" y="353567"/>
                </a:lnTo>
                <a:lnTo>
                  <a:pt x="3592067" y="350519"/>
                </a:lnTo>
                <a:close/>
              </a:path>
              <a:path w="3592195" h="696595">
                <a:moveTo>
                  <a:pt x="3585971" y="342899"/>
                </a:moveTo>
                <a:lnTo>
                  <a:pt x="3575303" y="342899"/>
                </a:lnTo>
                <a:lnTo>
                  <a:pt x="3575303" y="344423"/>
                </a:lnTo>
                <a:lnTo>
                  <a:pt x="3581399" y="344423"/>
                </a:lnTo>
                <a:lnTo>
                  <a:pt x="3585971" y="342899"/>
                </a:lnTo>
                <a:close/>
              </a:path>
              <a:path w="3592195" h="696595">
                <a:moveTo>
                  <a:pt x="3576827" y="353567"/>
                </a:moveTo>
                <a:lnTo>
                  <a:pt x="3575303" y="353567"/>
                </a:lnTo>
                <a:lnTo>
                  <a:pt x="3575303" y="354003"/>
                </a:lnTo>
                <a:lnTo>
                  <a:pt x="3576827" y="353567"/>
                </a:lnTo>
                <a:close/>
              </a:path>
            </a:pathLst>
          </a:custGeom>
          <a:solidFill>
            <a:srgbClr val="497EB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54" name="object 14"/>
          <p:cNvSpPr txBox="1">
            <a:spLocks noChangeArrowheads="1"/>
          </p:cNvSpPr>
          <p:nvPr/>
        </p:nvSpPr>
        <p:spPr bwMode="auto">
          <a:xfrm>
            <a:off x="5360698" y="2606328"/>
            <a:ext cx="278691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573088" indent="-5603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cs typeface="Calibri" pitchFamily="34" charset="0"/>
              </a:rPr>
              <a:t>This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cs typeface="Calibri" pitchFamily="34" charset="0"/>
              </a:rPr>
              <a:t>is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cs typeface="Calibri" pitchFamily="34" charset="0"/>
              </a:rPr>
              <a:t>the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cs typeface="Calibri" pitchFamily="34" charset="0"/>
              </a:rPr>
              <a:t>class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cs typeface="Calibri" pitchFamily="34" charset="0"/>
              </a:rPr>
              <a:t>body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cs typeface="Calibri" pitchFamily="34" charset="0"/>
              </a:rPr>
              <a:t>implemented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cs typeface="Calibri" pitchFamily="34" charset="0"/>
              </a:rPr>
              <a:t>within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cs typeface="Calibri" pitchFamily="34" charset="0"/>
              </a:rPr>
              <a:t>the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cs typeface="Calibri" pitchFamily="34" charset="0"/>
              </a:rPr>
              <a:t>curly</a:t>
            </a:r>
            <a:r>
              <a:rPr lang="en-US" altLang="en-US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>
                <a:cs typeface="Calibri" pitchFamily="34" charset="0"/>
              </a:rPr>
              <a:t>braces</a:t>
            </a:r>
          </a:p>
        </p:txBody>
      </p:sp>
      <p:sp>
        <p:nvSpPr>
          <p:cNvPr id="35855" name="object 1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875A3BF-A0D8-4DAF-BE03-AC5FD8B18693}" type="slidenum">
              <a:rPr lang="en-US" altLang="en-US">
                <a:latin typeface="Arial" charset="0"/>
              </a:rPr>
              <a:pPr eaLnBrk="1" hangingPunct="1"/>
              <a:t>23</a:t>
            </a:fld>
            <a:endParaRPr lang="en-US" altLang="en-US">
              <a:latin typeface="Arial" charset="0"/>
            </a:endParaRPr>
          </a:p>
        </p:txBody>
      </p:sp>
      <p:sp>
        <p:nvSpPr>
          <p:cNvPr id="35856" name="object 15"/>
          <p:cNvSpPr txBox="1">
            <a:spLocks noChangeArrowheads="1"/>
          </p:cNvSpPr>
          <p:nvPr/>
        </p:nvSpPr>
        <p:spPr bwMode="auto">
          <a:xfrm>
            <a:off x="988248" y="3466460"/>
            <a:ext cx="6972029" cy="1107996"/>
          </a:xfrm>
          <a:prstGeom prst="rect">
            <a:avLst/>
          </a:prstGeom>
          <a:solidFill>
            <a:srgbClr val="C6D9F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04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1E487C"/>
                </a:solidFill>
                <a:latin typeface="Arial" charset="0"/>
              </a:rPr>
              <a:t>The body of the class contains,</a:t>
            </a:r>
            <a:endParaRPr lang="en-US" altLang="en-US">
              <a:latin typeface="Arial" charset="0"/>
            </a:endParaRPr>
          </a:p>
          <a:p>
            <a:pPr eaLnBrk="1" hangingPunct="1">
              <a:buClr>
                <a:srgbClr val="1E487C"/>
              </a:buClr>
              <a:buFont typeface="Arial" charset="0"/>
              <a:buChar char="•"/>
            </a:pPr>
            <a:r>
              <a:rPr lang="en-US" altLang="en-US" b="1">
                <a:solidFill>
                  <a:srgbClr val="1E487C"/>
                </a:solidFill>
                <a:latin typeface="Arial" charset="0"/>
              </a:rPr>
              <a:t>Variables </a:t>
            </a:r>
            <a:r>
              <a:rPr lang="en-US" altLang="en-US">
                <a:solidFill>
                  <a:srgbClr val="1E487C"/>
                </a:solidFill>
                <a:latin typeface="Arial" charset="0"/>
              </a:rPr>
              <a:t>– This is a container for storing class data.</a:t>
            </a:r>
            <a:endParaRPr lang="en-US" altLang="en-US">
              <a:latin typeface="Arial" charset="0"/>
            </a:endParaRPr>
          </a:p>
          <a:p>
            <a:pPr eaLnBrk="1" hangingPunct="1">
              <a:buClr>
                <a:srgbClr val="1E487C"/>
              </a:buClr>
              <a:buFont typeface="Arial" charset="0"/>
              <a:buChar char="•"/>
            </a:pPr>
            <a:r>
              <a:rPr lang="en-US" altLang="en-US" b="1">
                <a:solidFill>
                  <a:srgbClr val="1E487C"/>
                </a:solidFill>
                <a:latin typeface="Arial" charset="0"/>
              </a:rPr>
              <a:t>Methods </a:t>
            </a:r>
            <a:r>
              <a:rPr lang="en-US" altLang="en-US">
                <a:solidFill>
                  <a:srgbClr val="1E487C"/>
                </a:solidFill>
                <a:latin typeface="Arial" charset="0"/>
              </a:rPr>
              <a:t>– Application behavior implemented and this changes the data (variables values).</a:t>
            </a:r>
            <a:endParaRPr lang="en-US" altLang="en-US">
              <a:latin typeface="Arial" charset="0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23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79" name="object 15"/>
          <p:cNvSpPr>
            <a:spLocks/>
          </p:cNvSpPr>
          <p:nvPr/>
        </p:nvSpPr>
        <p:spPr bwMode="auto">
          <a:xfrm flipV="1">
            <a:off x="3008180" y="2053077"/>
            <a:ext cx="325796" cy="45719"/>
          </a:xfrm>
          <a:custGeom>
            <a:avLst/>
            <a:gdLst>
              <a:gd name="T0" fmla="*/ 76199 w 381000"/>
              <a:gd name="T1" fmla="*/ 152399 h 152400"/>
              <a:gd name="T2" fmla="*/ 76199 w 381000"/>
              <a:gd name="T3" fmla="*/ 0 h 152400"/>
              <a:gd name="T4" fmla="*/ 0 w 381000"/>
              <a:gd name="T5" fmla="*/ 76199 h 152400"/>
              <a:gd name="T6" fmla="*/ 76199 w 381000"/>
              <a:gd name="T7" fmla="*/ 152399 h 152400"/>
              <a:gd name="T8" fmla="*/ 380999 w 381000"/>
              <a:gd name="T9" fmla="*/ 114299 h 152400"/>
              <a:gd name="T10" fmla="*/ 380999 w 381000"/>
              <a:gd name="T11" fmla="*/ 38099 h 152400"/>
              <a:gd name="T12" fmla="*/ 76199 w 381000"/>
              <a:gd name="T13" fmla="*/ 38099 h 152400"/>
              <a:gd name="T14" fmla="*/ 76199 w 381000"/>
              <a:gd name="T15" fmla="*/ 114299 h 152400"/>
              <a:gd name="T16" fmla="*/ 380999 w 381000"/>
              <a:gd name="T17" fmla="*/ 114299 h 152400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0" t="0" r="r" b="b"/>
            <a:pathLst>
              <a:path w="381000" h="152400">
                <a:moveTo>
                  <a:pt x="76199" y="152399"/>
                </a:moveTo>
                <a:lnTo>
                  <a:pt x="76199" y="0"/>
                </a:lnTo>
                <a:lnTo>
                  <a:pt x="0" y="76199"/>
                </a:lnTo>
                <a:lnTo>
                  <a:pt x="76199" y="152399"/>
                </a:lnTo>
                <a:close/>
              </a:path>
              <a:path w="381000" h="152400">
                <a:moveTo>
                  <a:pt x="380999" y="114299"/>
                </a:moveTo>
                <a:lnTo>
                  <a:pt x="380999" y="38099"/>
                </a:lnTo>
                <a:lnTo>
                  <a:pt x="76199" y="38099"/>
                </a:lnTo>
                <a:lnTo>
                  <a:pt x="76199" y="114299"/>
                </a:lnTo>
                <a:lnTo>
                  <a:pt x="380999" y="114299"/>
                </a:lnTo>
                <a:close/>
              </a:path>
            </a:pathLst>
          </a:cu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81" name="object 1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E755A5B-3525-4F2E-B3C4-2B7A1858DC30}" type="slidenum">
              <a:rPr lang="en-US" altLang="en-US">
                <a:latin typeface="Arial" charset="0"/>
              </a:rPr>
              <a:pPr eaLnBrk="1" hangingPunct="1"/>
              <a:t>24</a:t>
            </a:fld>
            <a:endParaRPr lang="en-US" altLang="en-US">
              <a:latin typeface="Arial" charset="0"/>
            </a:endParaRPr>
          </a:p>
        </p:txBody>
      </p:sp>
      <p:pic>
        <p:nvPicPr>
          <p:cNvPr id="18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416242"/>
            <a:ext cx="6992937" cy="4686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94651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08" name="object 20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47418EE-2B8C-4CC7-950D-7D77958EC2FD}" type="slidenum">
              <a:rPr lang="en-US" altLang="en-US">
                <a:latin typeface="Arial" charset="0"/>
              </a:rPr>
              <a:pPr eaLnBrk="1" hangingPunct="1"/>
              <a:t>25</a:t>
            </a:fld>
            <a:endParaRPr lang="en-US" altLang="en-US">
              <a:latin typeface="Arial" charset="0"/>
            </a:endParaRPr>
          </a:p>
        </p:txBody>
      </p:sp>
      <p:pic>
        <p:nvPicPr>
          <p:cNvPr id="21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263" y="438150"/>
            <a:ext cx="6973887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24745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2900" y="322232"/>
            <a:ext cx="5715635" cy="540577"/>
          </a:xfrm>
        </p:spPr>
        <p:txBody>
          <a:bodyPr tIns="47669"/>
          <a:lstStyle/>
          <a:p>
            <a:pPr marL="129228">
              <a:defRPr/>
            </a:pPr>
            <a:r>
              <a:rPr lang="en-US" altLang="en-US" sz="1600">
                <a:latin typeface="Arial" charset="0"/>
                <a:cs typeface="Arial" charset="0"/>
              </a:rPr>
              <a:t>Packages are used for logically grouping the classes together into a single unit.</a:t>
            </a:r>
          </a:p>
        </p:txBody>
      </p:sp>
      <p:sp>
        <p:nvSpPr>
          <p:cNvPr id="38917" name="object 2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B973C8F-E1BF-47F0-A636-16CFA9381AA5}" type="slidenum">
              <a:rPr lang="en-US" altLang="en-US">
                <a:latin typeface="Arial" charset="0"/>
              </a:rPr>
              <a:pPr eaLnBrk="1" hangingPunct="1"/>
              <a:t>26</a:t>
            </a:fld>
            <a:endParaRPr lang="en-US" altLang="en-US">
              <a:latin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68675" y="1493011"/>
            <a:ext cx="5018611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spc="-8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</a:t>
            </a:r>
            <a:r>
              <a:rPr spc="-12" dirty="0">
                <a:latin typeface="Arial"/>
                <a:cs typeface="Arial"/>
              </a:rPr>
              <a:t> </a:t>
            </a:r>
            <a:r>
              <a:rPr spc="-8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he</a:t>
            </a:r>
            <a:r>
              <a:rPr spc="-12" dirty="0">
                <a:latin typeface="Arial"/>
                <a:cs typeface="Arial"/>
              </a:rPr>
              <a:t> </a:t>
            </a:r>
            <a:r>
              <a:rPr spc="4" dirty="0">
                <a:latin typeface="Arial"/>
                <a:cs typeface="Arial"/>
              </a:rPr>
              <a:t>J</a:t>
            </a:r>
            <a:r>
              <a:rPr dirty="0">
                <a:latin typeface="Arial"/>
                <a:cs typeface="Arial"/>
              </a:rPr>
              <a:t>a</a:t>
            </a:r>
            <a:r>
              <a:rPr spc="-8" dirty="0">
                <a:latin typeface="Arial"/>
                <a:cs typeface="Arial"/>
              </a:rPr>
              <a:t>v</a:t>
            </a:r>
            <a:r>
              <a:rPr dirty="0">
                <a:latin typeface="Arial"/>
                <a:cs typeface="Arial"/>
              </a:rPr>
              <a:t>a</a:t>
            </a:r>
            <a:r>
              <a:rPr spc="-9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AP</a:t>
            </a:r>
            <a:r>
              <a:rPr spc="-8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, </a:t>
            </a:r>
            <a:r>
              <a:rPr spc="4"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l</a:t>
            </a:r>
            <a:r>
              <a:rPr dirty="0">
                <a:latin typeface="Arial"/>
                <a:cs typeface="Arial"/>
              </a:rPr>
              <a:t>a</a:t>
            </a:r>
            <a:r>
              <a:rPr spc="4" dirty="0">
                <a:latin typeface="Arial"/>
                <a:cs typeface="Arial"/>
              </a:rPr>
              <a:t>ss</a:t>
            </a:r>
            <a:r>
              <a:rPr dirty="0">
                <a:latin typeface="Arial"/>
                <a:cs typeface="Arial"/>
              </a:rPr>
              <a:t>es</a:t>
            </a:r>
            <a:r>
              <a:rPr spc="-27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are</a:t>
            </a:r>
            <a:r>
              <a:rPr spc="-23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grouped</a:t>
            </a:r>
            <a:r>
              <a:rPr spc="-31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i</a:t>
            </a:r>
            <a:r>
              <a:rPr dirty="0">
                <a:latin typeface="Arial"/>
                <a:cs typeface="Arial"/>
              </a:rPr>
              <a:t>n</a:t>
            </a:r>
            <a:r>
              <a:rPr spc="-8" dirty="0">
                <a:latin typeface="Arial"/>
                <a:cs typeface="Arial"/>
              </a:rPr>
              <a:t>t</a:t>
            </a:r>
            <a:r>
              <a:rPr dirty="0">
                <a:latin typeface="Arial"/>
                <a:cs typeface="Arial"/>
              </a:rPr>
              <a:t>o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pa</a:t>
            </a:r>
            <a:r>
              <a:rPr spc="4" dirty="0">
                <a:latin typeface="Arial"/>
                <a:cs typeface="Arial"/>
              </a:rPr>
              <a:t>ck</a:t>
            </a:r>
            <a:r>
              <a:rPr dirty="0">
                <a:latin typeface="Arial"/>
                <a:cs typeface="Arial"/>
              </a:rPr>
              <a:t>age</a:t>
            </a:r>
            <a:r>
              <a:rPr spc="4" dirty="0">
                <a:latin typeface="Arial"/>
                <a:cs typeface="Arial"/>
              </a:rPr>
              <a:t>s</a:t>
            </a:r>
            <a:r>
              <a:rPr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054764" y="2472339"/>
            <a:ext cx="988247" cy="55399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b="1" spc="-4" dirty="0">
                <a:latin typeface="Arial"/>
                <a:cs typeface="Arial"/>
              </a:rPr>
              <a:t>E</a:t>
            </a:r>
            <a:r>
              <a:rPr b="1" dirty="0">
                <a:latin typeface="Arial"/>
                <a:cs typeface="Arial"/>
              </a:rPr>
              <a:t>xa</a:t>
            </a:r>
            <a:r>
              <a:rPr b="1" spc="-8" dirty="0">
                <a:latin typeface="Arial"/>
                <a:cs typeface="Arial"/>
              </a:rPr>
              <a:t>m</a:t>
            </a:r>
            <a:r>
              <a:rPr b="1" spc="-4" dirty="0">
                <a:latin typeface="Arial"/>
                <a:cs typeface="Arial"/>
              </a:rPr>
              <a:t>p</a:t>
            </a:r>
            <a:r>
              <a:rPr b="1" spc="-8" dirty="0">
                <a:latin typeface="Arial"/>
                <a:cs typeface="Arial"/>
              </a:rPr>
              <a:t>l</a:t>
            </a:r>
            <a:r>
              <a:rPr b="1" dirty="0">
                <a:latin typeface="Arial"/>
                <a:cs typeface="Arial"/>
              </a:rPr>
              <a:t>e:</a:t>
            </a:r>
            <a:endParaRPr>
              <a:latin typeface="Arial"/>
              <a:cs typeface="Arial"/>
            </a:endParaRPr>
          </a:p>
        </p:txBody>
      </p:sp>
      <p:sp>
        <p:nvSpPr>
          <p:cNvPr id="38921" name="object 8"/>
          <p:cNvSpPr>
            <a:spLocks noChangeArrowheads="1"/>
          </p:cNvSpPr>
          <p:nvPr/>
        </p:nvSpPr>
        <p:spPr bwMode="auto">
          <a:xfrm>
            <a:off x="2299576" y="2371845"/>
            <a:ext cx="19005" cy="1620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9" name="object 9"/>
          <p:cNvSpPr txBox="1"/>
          <p:nvPr/>
        </p:nvSpPr>
        <p:spPr>
          <a:xfrm>
            <a:off x="2317224" y="2364281"/>
            <a:ext cx="285071" cy="3077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sz="100" spc="8" dirty="0">
                <a:latin typeface="Tahoma"/>
                <a:cs typeface="Tahoma"/>
              </a:rPr>
              <a:t>D</a:t>
            </a:r>
            <a:r>
              <a:rPr sz="100" spc="4" dirty="0">
                <a:latin typeface="Tahoma"/>
                <a:cs typeface="Tahoma"/>
              </a:rPr>
              <a:t>as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8" dirty="0">
                <a:latin typeface="Tahoma"/>
                <a:cs typeface="Tahoma"/>
              </a:rPr>
              <a:t>B</a:t>
            </a:r>
            <a:r>
              <a:rPr sz="100" spc="-4" dirty="0">
                <a:latin typeface="Tahoma"/>
                <a:cs typeface="Tahoma"/>
              </a:rPr>
              <a:t>il</a:t>
            </a:r>
            <a:r>
              <a:rPr sz="100" spc="8" dirty="0">
                <a:latin typeface="Tahoma"/>
                <a:cs typeface="Tahoma"/>
              </a:rPr>
              <a:t>d</a:t>
            </a:r>
            <a:r>
              <a:rPr sz="100" dirty="0">
                <a:latin typeface="Times New Roman"/>
                <a:cs typeface="Times New Roman"/>
              </a:rPr>
              <a:t> </a:t>
            </a:r>
            <a:r>
              <a:rPr sz="100" spc="-8" dirty="0">
                <a:latin typeface="Times New Roman"/>
                <a:cs typeface="Times New Roman"/>
              </a:rPr>
              <a:t> </a:t>
            </a:r>
            <a:r>
              <a:rPr sz="100" spc="16" dirty="0">
                <a:latin typeface="Tahoma"/>
                <a:cs typeface="Tahoma"/>
              </a:rPr>
              <a:t>k</a:t>
            </a:r>
            <a:r>
              <a:rPr sz="100" spc="4" dirty="0">
                <a:latin typeface="Tahoma"/>
                <a:cs typeface="Tahoma"/>
              </a:rPr>
              <a:t>a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8" dirty="0">
                <a:latin typeface="Tahoma"/>
                <a:cs typeface="Tahoma"/>
              </a:rPr>
              <a:t>n</a:t>
            </a:r>
            <a:r>
              <a:rPr sz="100" dirty="0">
                <a:latin typeface="Times New Roman"/>
                <a:cs typeface="Times New Roman"/>
              </a:rPr>
              <a:t> </a:t>
            </a:r>
            <a:r>
              <a:rPr sz="100" spc="-8" dirty="0">
                <a:latin typeface="Times New Roman"/>
                <a:cs typeface="Times New Roman"/>
              </a:rPr>
              <a:t> 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12" dirty="0">
                <a:latin typeface="Tahoma"/>
                <a:cs typeface="Tahoma"/>
              </a:rPr>
              <a:t>u</a:t>
            </a:r>
            <a:r>
              <a:rPr sz="100" spc="4" dirty="0">
                <a:latin typeface="Tahoma"/>
                <a:cs typeface="Tahoma"/>
              </a:rPr>
              <a:t>r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4" dirty="0">
                <a:latin typeface="Tahoma"/>
                <a:cs typeface="Tahoma"/>
              </a:rPr>
              <a:t>c</a:t>
            </a:r>
            <a:r>
              <a:rPr sz="100" spc="12" dirty="0">
                <a:latin typeface="Tahoma"/>
                <a:cs typeface="Tahoma"/>
              </a:rPr>
              <a:t>h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4" dirty="0">
                <a:latin typeface="Tahoma"/>
                <a:cs typeface="Tahoma"/>
              </a:rPr>
              <a:t>a</a:t>
            </a:r>
            <a:r>
              <a:rPr sz="100" spc="12" dirty="0">
                <a:latin typeface="Tahoma"/>
                <a:cs typeface="Tahoma"/>
              </a:rPr>
              <a:t>ng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12" dirty="0">
                <a:latin typeface="Tahoma"/>
                <a:cs typeface="Tahoma"/>
              </a:rPr>
              <a:t>g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12" dirty="0">
                <a:latin typeface="Tahoma"/>
                <a:cs typeface="Tahoma"/>
              </a:rPr>
              <a:t>w</a:t>
            </a:r>
            <a:r>
              <a:rPr sz="100" spc="4" dirty="0">
                <a:latin typeface="Tahoma"/>
                <a:cs typeface="Tahoma"/>
              </a:rPr>
              <a:t>er</a:t>
            </a:r>
            <a:r>
              <a:rPr sz="100" spc="12" dirty="0">
                <a:latin typeface="Tahoma"/>
                <a:cs typeface="Tahoma"/>
              </a:rPr>
              <a:t>d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4" dirty="0">
                <a:latin typeface="Tahoma"/>
                <a:cs typeface="Tahoma"/>
              </a:rPr>
              <a:t>.</a:t>
            </a:r>
            <a:endParaRPr sz="100">
              <a:latin typeface="Tahoma"/>
              <a:cs typeface="Tahoma"/>
            </a:endParaRPr>
          </a:p>
        </p:txBody>
      </p:sp>
      <p:sp>
        <p:nvSpPr>
          <p:cNvPr id="38923" name="object 10"/>
          <p:cNvSpPr>
            <a:spLocks/>
          </p:cNvSpPr>
          <p:nvPr/>
        </p:nvSpPr>
        <p:spPr bwMode="auto">
          <a:xfrm>
            <a:off x="2292789" y="2365362"/>
            <a:ext cx="1702283" cy="0"/>
          </a:xfrm>
          <a:custGeom>
            <a:avLst/>
            <a:gdLst>
              <a:gd name="T0" fmla="*/ 0 w 1991995"/>
              <a:gd name="T1" fmla="*/ 1990594 w 19919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991995">
                <a:moveTo>
                  <a:pt x="0" y="0"/>
                </a:moveTo>
                <a:lnTo>
                  <a:pt x="199186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4" name="object 11"/>
          <p:cNvSpPr>
            <a:spLocks/>
          </p:cNvSpPr>
          <p:nvPr/>
        </p:nvSpPr>
        <p:spPr bwMode="auto">
          <a:xfrm>
            <a:off x="2292788" y="2365362"/>
            <a:ext cx="0" cy="962785"/>
          </a:xfrm>
          <a:custGeom>
            <a:avLst/>
            <a:gdLst>
              <a:gd name="T0" fmla="*/ 0 h 1414779"/>
              <a:gd name="T1" fmla="*/ 1413954 h 14147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414779">
                <a:moveTo>
                  <a:pt x="0" y="0"/>
                </a:moveTo>
                <a:lnTo>
                  <a:pt x="0" y="1414271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5" name="object 12"/>
          <p:cNvSpPr>
            <a:spLocks/>
          </p:cNvSpPr>
          <p:nvPr/>
        </p:nvSpPr>
        <p:spPr bwMode="auto">
          <a:xfrm>
            <a:off x="2292789" y="3328147"/>
            <a:ext cx="1702283" cy="0"/>
          </a:xfrm>
          <a:custGeom>
            <a:avLst/>
            <a:gdLst>
              <a:gd name="T0" fmla="*/ 0 w 1991995"/>
              <a:gd name="T1" fmla="*/ 1990594 w 19919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991995">
                <a:moveTo>
                  <a:pt x="0" y="0"/>
                </a:moveTo>
                <a:lnTo>
                  <a:pt x="1991864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6" name="object 13"/>
          <p:cNvSpPr>
            <a:spLocks/>
          </p:cNvSpPr>
          <p:nvPr/>
        </p:nvSpPr>
        <p:spPr bwMode="auto">
          <a:xfrm>
            <a:off x="3995070" y="2365362"/>
            <a:ext cx="0" cy="962785"/>
          </a:xfrm>
          <a:custGeom>
            <a:avLst/>
            <a:gdLst>
              <a:gd name="T0" fmla="*/ 1413954 h 1414779"/>
              <a:gd name="T1" fmla="*/ 0 h 1414779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414779">
                <a:moveTo>
                  <a:pt x="0" y="1414271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27" name="object 14"/>
          <p:cNvSpPr>
            <a:spLocks noChangeArrowheads="1"/>
          </p:cNvSpPr>
          <p:nvPr/>
        </p:nvSpPr>
        <p:spPr bwMode="auto">
          <a:xfrm>
            <a:off x="5029473" y="2371845"/>
            <a:ext cx="17647" cy="1620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15" name="object 15"/>
          <p:cNvSpPr txBox="1"/>
          <p:nvPr/>
        </p:nvSpPr>
        <p:spPr>
          <a:xfrm>
            <a:off x="5045763" y="2364281"/>
            <a:ext cx="285071" cy="3077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sz="100" spc="8" dirty="0">
                <a:latin typeface="Tahoma"/>
                <a:cs typeface="Tahoma"/>
              </a:rPr>
              <a:t>D</a:t>
            </a:r>
            <a:r>
              <a:rPr sz="100" spc="4" dirty="0">
                <a:latin typeface="Tahoma"/>
                <a:cs typeface="Tahoma"/>
              </a:rPr>
              <a:t>as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8" dirty="0">
                <a:latin typeface="Tahoma"/>
                <a:cs typeface="Tahoma"/>
              </a:rPr>
              <a:t>B</a:t>
            </a:r>
            <a:r>
              <a:rPr sz="100" spc="-4" dirty="0">
                <a:latin typeface="Tahoma"/>
                <a:cs typeface="Tahoma"/>
              </a:rPr>
              <a:t>il</a:t>
            </a:r>
            <a:r>
              <a:rPr sz="100" spc="8" dirty="0">
                <a:latin typeface="Tahoma"/>
                <a:cs typeface="Tahoma"/>
              </a:rPr>
              <a:t>d</a:t>
            </a:r>
            <a:r>
              <a:rPr sz="100" dirty="0">
                <a:latin typeface="Times New Roman"/>
                <a:cs typeface="Times New Roman"/>
              </a:rPr>
              <a:t> </a:t>
            </a:r>
            <a:r>
              <a:rPr sz="100" spc="-8" dirty="0">
                <a:latin typeface="Times New Roman"/>
                <a:cs typeface="Times New Roman"/>
              </a:rPr>
              <a:t> </a:t>
            </a:r>
            <a:r>
              <a:rPr sz="100" spc="16" dirty="0">
                <a:latin typeface="Tahoma"/>
                <a:cs typeface="Tahoma"/>
              </a:rPr>
              <a:t>k</a:t>
            </a:r>
            <a:r>
              <a:rPr sz="100" spc="4" dirty="0">
                <a:latin typeface="Tahoma"/>
                <a:cs typeface="Tahoma"/>
              </a:rPr>
              <a:t>a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8" dirty="0">
                <a:latin typeface="Tahoma"/>
                <a:cs typeface="Tahoma"/>
              </a:rPr>
              <a:t>n</a:t>
            </a:r>
            <a:r>
              <a:rPr sz="100" dirty="0">
                <a:latin typeface="Times New Roman"/>
                <a:cs typeface="Times New Roman"/>
              </a:rPr>
              <a:t> </a:t>
            </a:r>
            <a:r>
              <a:rPr sz="100" spc="-8" dirty="0">
                <a:latin typeface="Times New Roman"/>
                <a:cs typeface="Times New Roman"/>
              </a:rPr>
              <a:t> 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12" dirty="0">
                <a:latin typeface="Tahoma"/>
                <a:cs typeface="Tahoma"/>
              </a:rPr>
              <a:t>u</a:t>
            </a:r>
            <a:r>
              <a:rPr sz="100" spc="4" dirty="0">
                <a:latin typeface="Tahoma"/>
                <a:cs typeface="Tahoma"/>
              </a:rPr>
              <a:t>r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4" dirty="0">
                <a:latin typeface="Tahoma"/>
                <a:cs typeface="Tahoma"/>
              </a:rPr>
              <a:t>c</a:t>
            </a:r>
            <a:r>
              <a:rPr sz="100" spc="12" dirty="0">
                <a:latin typeface="Tahoma"/>
                <a:cs typeface="Tahoma"/>
              </a:rPr>
              <a:t>h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4" dirty="0">
                <a:latin typeface="Tahoma"/>
                <a:cs typeface="Tahoma"/>
              </a:rPr>
              <a:t>a</a:t>
            </a:r>
            <a:r>
              <a:rPr sz="100" spc="12" dirty="0">
                <a:latin typeface="Tahoma"/>
                <a:cs typeface="Tahoma"/>
              </a:rPr>
              <a:t>ng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12" dirty="0">
                <a:latin typeface="Tahoma"/>
                <a:cs typeface="Tahoma"/>
              </a:rPr>
              <a:t>g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12" dirty="0">
                <a:latin typeface="Tahoma"/>
                <a:cs typeface="Tahoma"/>
              </a:rPr>
              <a:t>w</a:t>
            </a:r>
            <a:r>
              <a:rPr sz="100" spc="4" dirty="0">
                <a:latin typeface="Tahoma"/>
                <a:cs typeface="Tahoma"/>
              </a:rPr>
              <a:t>er</a:t>
            </a:r>
            <a:r>
              <a:rPr sz="100" spc="12" dirty="0">
                <a:latin typeface="Tahoma"/>
                <a:cs typeface="Tahoma"/>
              </a:rPr>
              <a:t>d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4" dirty="0">
                <a:latin typeface="Tahoma"/>
                <a:cs typeface="Tahoma"/>
              </a:rPr>
              <a:t>.</a:t>
            </a:r>
            <a:endParaRPr sz="100">
              <a:latin typeface="Tahoma"/>
              <a:cs typeface="Tahoma"/>
            </a:endParaRPr>
          </a:p>
        </p:txBody>
      </p:sp>
      <p:sp>
        <p:nvSpPr>
          <p:cNvPr id="38929" name="object 16"/>
          <p:cNvSpPr>
            <a:spLocks/>
          </p:cNvSpPr>
          <p:nvPr/>
        </p:nvSpPr>
        <p:spPr bwMode="auto">
          <a:xfrm>
            <a:off x="5019969" y="2365362"/>
            <a:ext cx="1607259" cy="0"/>
          </a:xfrm>
          <a:custGeom>
            <a:avLst/>
            <a:gdLst>
              <a:gd name="T0" fmla="*/ 0 w 1879600"/>
              <a:gd name="T1" fmla="*/ 1879091 w 1879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79600">
                <a:moveTo>
                  <a:pt x="0" y="0"/>
                </a:moveTo>
                <a:lnTo>
                  <a:pt x="187909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0" name="object 17"/>
          <p:cNvSpPr>
            <a:spLocks/>
          </p:cNvSpPr>
          <p:nvPr/>
        </p:nvSpPr>
        <p:spPr bwMode="auto">
          <a:xfrm>
            <a:off x="5019969" y="2365362"/>
            <a:ext cx="0" cy="907676"/>
          </a:xfrm>
          <a:custGeom>
            <a:avLst/>
            <a:gdLst>
              <a:gd name="T0" fmla="*/ 0 h 1333500"/>
              <a:gd name="T1" fmla="*/ 1333499 h 13335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333500">
                <a:moveTo>
                  <a:pt x="0" y="0"/>
                </a:moveTo>
                <a:lnTo>
                  <a:pt x="0" y="1333499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1" name="object 18"/>
          <p:cNvSpPr>
            <a:spLocks/>
          </p:cNvSpPr>
          <p:nvPr/>
        </p:nvSpPr>
        <p:spPr bwMode="auto">
          <a:xfrm>
            <a:off x="5019969" y="3273038"/>
            <a:ext cx="1607259" cy="0"/>
          </a:xfrm>
          <a:custGeom>
            <a:avLst/>
            <a:gdLst>
              <a:gd name="T0" fmla="*/ 0 w 1879600"/>
              <a:gd name="T1" fmla="*/ 1879091 w 18796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79600">
                <a:moveTo>
                  <a:pt x="0" y="0"/>
                </a:moveTo>
                <a:lnTo>
                  <a:pt x="1879091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2" name="object 19"/>
          <p:cNvSpPr>
            <a:spLocks/>
          </p:cNvSpPr>
          <p:nvPr/>
        </p:nvSpPr>
        <p:spPr bwMode="auto">
          <a:xfrm>
            <a:off x="6627228" y="2365362"/>
            <a:ext cx="0" cy="907676"/>
          </a:xfrm>
          <a:custGeom>
            <a:avLst/>
            <a:gdLst>
              <a:gd name="T0" fmla="*/ 1333499 h 1333500"/>
              <a:gd name="T1" fmla="*/ 0 h 133350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333500">
                <a:moveTo>
                  <a:pt x="0" y="1333499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3" name="object 20"/>
          <p:cNvSpPr>
            <a:spLocks/>
          </p:cNvSpPr>
          <p:nvPr/>
        </p:nvSpPr>
        <p:spPr bwMode="auto">
          <a:xfrm>
            <a:off x="984175" y="3709588"/>
            <a:ext cx="6916371" cy="889306"/>
          </a:xfrm>
          <a:custGeom>
            <a:avLst/>
            <a:gdLst>
              <a:gd name="T0" fmla="*/ 8088181 w 8087995"/>
              <a:gd name="T1" fmla="*/ 1303335 h 1306195"/>
              <a:gd name="T2" fmla="*/ 8088181 w 8087995"/>
              <a:gd name="T3" fmla="*/ 3048 h 1306195"/>
              <a:gd name="T4" fmla="*/ 8085133 w 8087995"/>
              <a:gd name="T5" fmla="*/ 0 h 1306195"/>
              <a:gd name="T6" fmla="*/ 3047 w 8087995"/>
              <a:gd name="T7" fmla="*/ 0 h 1306195"/>
              <a:gd name="T8" fmla="*/ 0 w 8087995"/>
              <a:gd name="T9" fmla="*/ 3048 h 1306195"/>
              <a:gd name="T10" fmla="*/ 0 w 8087995"/>
              <a:gd name="T11" fmla="*/ 1303335 h 1306195"/>
              <a:gd name="T12" fmla="*/ 3047 w 8087995"/>
              <a:gd name="T13" fmla="*/ 1306384 h 1306195"/>
              <a:gd name="T14" fmla="*/ 4571 w 8087995"/>
              <a:gd name="T15" fmla="*/ 1306384 h 1306195"/>
              <a:gd name="T16" fmla="*/ 4571 w 8087995"/>
              <a:gd name="T17" fmla="*/ 10670 h 1306195"/>
              <a:gd name="T18" fmla="*/ 10667 w 8087995"/>
              <a:gd name="T19" fmla="*/ 4572 h 1306195"/>
              <a:gd name="T20" fmla="*/ 10667 w 8087995"/>
              <a:gd name="T21" fmla="*/ 10670 h 1306195"/>
              <a:gd name="T22" fmla="*/ 8077513 w 8087995"/>
              <a:gd name="T23" fmla="*/ 10670 h 1306195"/>
              <a:gd name="T24" fmla="*/ 8077513 w 8087995"/>
              <a:gd name="T25" fmla="*/ 4572 h 1306195"/>
              <a:gd name="T26" fmla="*/ 8082085 w 8087995"/>
              <a:gd name="T27" fmla="*/ 10670 h 1306195"/>
              <a:gd name="T28" fmla="*/ 8082085 w 8087995"/>
              <a:gd name="T29" fmla="*/ 1306384 h 1306195"/>
              <a:gd name="T30" fmla="*/ 8085133 w 8087995"/>
              <a:gd name="T31" fmla="*/ 1306384 h 1306195"/>
              <a:gd name="T32" fmla="*/ 8088181 w 8087995"/>
              <a:gd name="T33" fmla="*/ 1303335 h 1306195"/>
              <a:gd name="T34" fmla="*/ 10667 w 8087995"/>
              <a:gd name="T35" fmla="*/ 10670 h 1306195"/>
              <a:gd name="T36" fmla="*/ 10667 w 8087995"/>
              <a:gd name="T37" fmla="*/ 4572 h 1306195"/>
              <a:gd name="T38" fmla="*/ 4571 w 8087995"/>
              <a:gd name="T39" fmla="*/ 10670 h 1306195"/>
              <a:gd name="T40" fmla="*/ 10667 w 8087995"/>
              <a:gd name="T41" fmla="*/ 10670 h 1306195"/>
              <a:gd name="T42" fmla="*/ 10667 w 8087995"/>
              <a:gd name="T43" fmla="*/ 1295713 h 1306195"/>
              <a:gd name="T44" fmla="*/ 10667 w 8087995"/>
              <a:gd name="T45" fmla="*/ 10670 h 1306195"/>
              <a:gd name="T46" fmla="*/ 4571 w 8087995"/>
              <a:gd name="T47" fmla="*/ 10670 h 1306195"/>
              <a:gd name="T48" fmla="*/ 4571 w 8087995"/>
              <a:gd name="T49" fmla="*/ 1295713 h 1306195"/>
              <a:gd name="T50" fmla="*/ 10667 w 8087995"/>
              <a:gd name="T51" fmla="*/ 1295713 h 1306195"/>
              <a:gd name="T52" fmla="*/ 8082085 w 8087995"/>
              <a:gd name="T53" fmla="*/ 1295713 h 1306195"/>
              <a:gd name="T54" fmla="*/ 4571 w 8087995"/>
              <a:gd name="T55" fmla="*/ 1295713 h 1306195"/>
              <a:gd name="T56" fmla="*/ 10667 w 8087995"/>
              <a:gd name="T57" fmla="*/ 1300286 h 1306195"/>
              <a:gd name="T58" fmla="*/ 10667 w 8087995"/>
              <a:gd name="T59" fmla="*/ 1306384 h 1306195"/>
              <a:gd name="T60" fmla="*/ 8077513 w 8087995"/>
              <a:gd name="T61" fmla="*/ 1306384 h 1306195"/>
              <a:gd name="T62" fmla="*/ 8077513 w 8087995"/>
              <a:gd name="T63" fmla="*/ 1300286 h 1306195"/>
              <a:gd name="T64" fmla="*/ 8082085 w 8087995"/>
              <a:gd name="T65" fmla="*/ 1295713 h 1306195"/>
              <a:gd name="T66" fmla="*/ 10667 w 8087995"/>
              <a:gd name="T67" fmla="*/ 1306384 h 1306195"/>
              <a:gd name="T68" fmla="*/ 10667 w 8087995"/>
              <a:gd name="T69" fmla="*/ 1300286 h 1306195"/>
              <a:gd name="T70" fmla="*/ 4571 w 8087995"/>
              <a:gd name="T71" fmla="*/ 1295713 h 1306195"/>
              <a:gd name="T72" fmla="*/ 4571 w 8087995"/>
              <a:gd name="T73" fmla="*/ 1306384 h 1306195"/>
              <a:gd name="T74" fmla="*/ 10667 w 8087995"/>
              <a:gd name="T75" fmla="*/ 1306384 h 1306195"/>
              <a:gd name="T76" fmla="*/ 8082085 w 8087995"/>
              <a:gd name="T77" fmla="*/ 10670 h 1306195"/>
              <a:gd name="T78" fmla="*/ 8077513 w 8087995"/>
              <a:gd name="T79" fmla="*/ 4572 h 1306195"/>
              <a:gd name="T80" fmla="*/ 8077513 w 8087995"/>
              <a:gd name="T81" fmla="*/ 10670 h 1306195"/>
              <a:gd name="T82" fmla="*/ 8082085 w 8087995"/>
              <a:gd name="T83" fmla="*/ 10670 h 1306195"/>
              <a:gd name="T84" fmla="*/ 8082085 w 8087995"/>
              <a:gd name="T85" fmla="*/ 1295713 h 1306195"/>
              <a:gd name="T86" fmla="*/ 8082085 w 8087995"/>
              <a:gd name="T87" fmla="*/ 10670 h 1306195"/>
              <a:gd name="T88" fmla="*/ 8077513 w 8087995"/>
              <a:gd name="T89" fmla="*/ 10670 h 1306195"/>
              <a:gd name="T90" fmla="*/ 8077513 w 8087995"/>
              <a:gd name="T91" fmla="*/ 1295713 h 1306195"/>
              <a:gd name="T92" fmla="*/ 8082085 w 8087995"/>
              <a:gd name="T93" fmla="*/ 1295713 h 1306195"/>
              <a:gd name="T94" fmla="*/ 8082085 w 8087995"/>
              <a:gd name="T95" fmla="*/ 1306384 h 1306195"/>
              <a:gd name="T96" fmla="*/ 8082085 w 8087995"/>
              <a:gd name="T97" fmla="*/ 1295713 h 1306195"/>
              <a:gd name="T98" fmla="*/ 8077513 w 8087995"/>
              <a:gd name="T99" fmla="*/ 1300286 h 1306195"/>
              <a:gd name="T100" fmla="*/ 8077513 w 8087995"/>
              <a:gd name="T101" fmla="*/ 1306384 h 1306195"/>
              <a:gd name="T102" fmla="*/ 8082085 w 8087995"/>
              <a:gd name="T103" fmla="*/ 1306384 h 1306195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</a:gdLst>
            <a:ahLst/>
            <a:cxnLst>
              <a:cxn ang="T104">
                <a:pos x="T0" y="T1"/>
              </a:cxn>
              <a:cxn ang="T105">
                <a:pos x="T2" y="T3"/>
              </a:cxn>
              <a:cxn ang="T106">
                <a:pos x="T4" y="T5"/>
              </a:cxn>
              <a:cxn ang="T107">
                <a:pos x="T6" y="T7"/>
              </a:cxn>
              <a:cxn ang="T108">
                <a:pos x="T8" y="T9"/>
              </a:cxn>
              <a:cxn ang="T109">
                <a:pos x="T10" y="T11"/>
              </a:cxn>
              <a:cxn ang="T110">
                <a:pos x="T12" y="T13"/>
              </a:cxn>
              <a:cxn ang="T111">
                <a:pos x="T14" y="T15"/>
              </a:cxn>
              <a:cxn ang="T112">
                <a:pos x="T16" y="T17"/>
              </a:cxn>
              <a:cxn ang="T113">
                <a:pos x="T18" y="T19"/>
              </a:cxn>
              <a:cxn ang="T114">
                <a:pos x="T20" y="T21"/>
              </a:cxn>
              <a:cxn ang="T115">
                <a:pos x="T22" y="T23"/>
              </a:cxn>
              <a:cxn ang="T116">
                <a:pos x="T24" y="T25"/>
              </a:cxn>
              <a:cxn ang="T117">
                <a:pos x="T26" y="T27"/>
              </a:cxn>
              <a:cxn ang="T118">
                <a:pos x="T28" y="T29"/>
              </a:cxn>
              <a:cxn ang="T119">
                <a:pos x="T30" y="T31"/>
              </a:cxn>
              <a:cxn ang="T120">
                <a:pos x="T32" y="T33"/>
              </a:cxn>
              <a:cxn ang="T121">
                <a:pos x="T34" y="T35"/>
              </a:cxn>
              <a:cxn ang="T122">
                <a:pos x="T36" y="T37"/>
              </a:cxn>
              <a:cxn ang="T123">
                <a:pos x="T38" y="T39"/>
              </a:cxn>
              <a:cxn ang="T124">
                <a:pos x="T40" y="T41"/>
              </a:cxn>
              <a:cxn ang="T125">
                <a:pos x="T42" y="T43"/>
              </a:cxn>
              <a:cxn ang="T126">
                <a:pos x="T44" y="T45"/>
              </a:cxn>
              <a:cxn ang="T127">
                <a:pos x="T46" y="T47"/>
              </a:cxn>
              <a:cxn ang="T128">
                <a:pos x="T48" y="T49"/>
              </a:cxn>
              <a:cxn ang="T129">
                <a:pos x="T50" y="T51"/>
              </a:cxn>
              <a:cxn ang="T130">
                <a:pos x="T52" y="T53"/>
              </a:cxn>
              <a:cxn ang="T131">
                <a:pos x="T54" y="T55"/>
              </a:cxn>
              <a:cxn ang="T132">
                <a:pos x="T56" y="T57"/>
              </a:cxn>
              <a:cxn ang="T133">
                <a:pos x="T58" y="T59"/>
              </a:cxn>
              <a:cxn ang="T134">
                <a:pos x="T60" y="T61"/>
              </a:cxn>
              <a:cxn ang="T135">
                <a:pos x="T62" y="T63"/>
              </a:cxn>
              <a:cxn ang="T136">
                <a:pos x="T64" y="T65"/>
              </a:cxn>
              <a:cxn ang="T137">
                <a:pos x="T66" y="T67"/>
              </a:cxn>
              <a:cxn ang="T138">
                <a:pos x="T68" y="T69"/>
              </a:cxn>
              <a:cxn ang="T139">
                <a:pos x="T70" y="T71"/>
              </a:cxn>
              <a:cxn ang="T140">
                <a:pos x="T72" y="T73"/>
              </a:cxn>
              <a:cxn ang="T141">
                <a:pos x="T74" y="T75"/>
              </a:cxn>
              <a:cxn ang="T142">
                <a:pos x="T76" y="T77"/>
              </a:cxn>
              <a:cxn ang="T143">
                <a:pos x="T78" y="T79"/>
              </a:cxn>
              <a:cxn ang="T144">
                <a:pos x="T80" y="T81"/>
              </a:cxn>
              <a:cxn ang="T145">
                <a:pos x="T82" y="T83"/>
              </a:cxn>
              <a:cxn ang="T146">
                <a:pos x="T84" y="T85"/>
              </a:cxn>
              <a:cxn ang="T147">
                <a:pos x="T86" y="T87"/>
              </a:cxn>
              <a:cxn ang="T148">
                <a:pos x="T88" y="T89"/>
              </a:cxn>
              <a:cxn ang="T149">
                <a:pos x="T90" y="T91"/>
              </a:cxn>
              <a:cxn ang="T150">
                <a:pos x="T92" y="T93"/>
              </a:cxn>
              <a:cxn ang="T151">
                <a:pos x="T94" y="T95"/>
              </a:cxn>
              <a:cxn ang="T152">
                <a:pos x="T96" y="T97"/>
              </a:cxn>
              <a:cxn ang="T153">
                <a:pos x="T98" y="T99"/>
              </a:cxn>
              <a:cxn ang="T154">
                <a:pos x="T100" y="T101"/>
              </a:cxn>
              <a:cxn ang="T155">
                <a:pos x="T102" y="T103"/>
              </a:cxn>
            </a:cxnLst>
            <a:rect l="0" t="0" r="r" b="b"/>
            <a:pathLst>
              <a:path w="8087995" h="1306195">
                <a:moveTo>
                  <a:pt x="8087864" y="1303019"/>
                </a:moveTo>
                <a:lnTo>
                  <a:pt x="8087864" y="3047"/>
                </a:lnTo>
                <a:lnTo>
                  <a:pt x="8084816" y="0"/>
                </a:lnTo>
                <a:lnTo>
                  <a:pt x="3047" y="0"/>
                </a:lnTo>
                <a:lnTo>
                  <a:pt x="0" y="3047"/>
                </a:lnTo>
                <a:lnTo>
                  <a:pt x="0" y="1303019"/>
                </a:lnTo>
                <a:lnTo>
                  <a:pt x="3047" y="1306067"/>
                </a:lnTo>
                <a:lnTo>
                  <a:pt x="4571" y="1306067"/>
                </a:lnTo>
                <a:lnTo>
                  <a:pt x="4571" y="10667"/>
                </a:lnTo>
                <a:lnTo>
                  <a:pt x="10667" y="4571"/>
                </a:lnTo>
                <a:lnTo>
                  <a:pt x="10667" y="10667"/>
                </a:lnTo>
                <a:lnTo>
                  <a:pt x="8077196" y="10667"/>
                </a:lnTo>
                <a:lnTo>
                  <a:pt x="8077196" y="4571"/>
                </a:lnTo>
                <a:lnTo>
                  <a:pt x="8081768" y="10667"/>
                </a:lnTo>
                <a:lnTo>
                  <a:pt x="8081768" y="1306067"/>
                </a:lnTo>
                <a:lnTo>
                  <a:pt x="8084816" y="1306067"/>
                </a:lnTo>
                <a:lnTo>
                  <a:pt x="8087864" y="1303019"/>
                </a:lnTo>
                <a:close/>
              </a:path>
              <a:path w="8087995" h="1306195">
                <a:moveTo>
                  <a:pt x="10667" y="10667"/>
                </a:moveTo>
                <a:lnTo>
                  <a:pt x="10667" y="4571"/>
                </a:lnTo>
                <a:lnTo>
                  <a:pt x="4571" y="10667"/>
                </a:lnTo>
                <a:lnTo>
                  <a:pt x="10667" y="10667"/>
                </a:lnTo>
                <a:close/>
              </a:path>
              <a:path w="8087995" h="1306195">
                <a:moveTo>
                  <a:pt x="10667" y="1295399"/>
                </a:moveTo>
                <a:lnTo>
                  <a:pt x="10667" y="10667"/>
                </a:lnTo>
                <a:lnTo>
                  <a:pt x="4571" y="10667"/>
                </a:lnTo>
                <a:lnTo>
                  <a:pt x="4571" y="1295399"/>
                </a:lnTo>
                <a:lnTo>
                  <a:pt x="10667" y="1295399"/>
                </a:lnTo>
                <a:close/>
              </a:path>
              <a:path w="8087995" h="1306195">
                <a:moveTo>
                  <a:pt x="8081768" y="1295399"/>
                </a:moveTo>
                <a:lnTo>
                  <a:pt x="4571" y="1295399"/>
                </a:lnTo>
                <a:lnTo>
                  <a:pt x="10667" y="1299971"/>
                </a:lnTo>
                <a:lnTo>
                  <a:pt x="10667" y="1306067"/>
                </a:lnTo>
                <a:lnTo>
                  <a:pt x="8077196" y="1306067"/>
                </a:lnTo>
                <a:lnTo>
                  <a:pt x="8077196" y="1299971"/>
                </a:lnTo>
                <a:lnTo>
                  <a:pt x="8081768" y="1295399"/>
                </a:lnTo>
                <a:close/>
              </a:path>
              <a:path w="8087995" h="1306195">
                <a:moveTo>
                  <a:pt x="10667" y="1306067"/>
                </a:moveTo>
                <a:lnTo>
                  <a:pt x="10667" y="1299971"/>
                </a:lnTo>
                <a:lnTo>
                  <a:pt x="4571" y="1295399"/>
                </a:lnTo>
                <a:lnTo>
                  <a:pt x="4571" y="1306067"/>
                </a:lnTo>
                <a:lnTo>
                  <a:pt x="10667" y="1306067"/>
                </a:lnTo>
                <a:close/>
              </a:path>
              <a:path w="8087995" h="1306195">
                <a:moveTo>
                  <a:pt x="8081768" y="10667"/>
                </a:moveTo>
                <a:lnTo>
                  <a:pt x="8077196" y="4571"/>
                </a:lnTo>
                <a:lnTo>
                  <a:pt x="8077196" y="10667"/>
                </a:lnTo>
                <a:lnTo>
                  <a:pt x="8081768" y="10667"/>
                </a:lnTo>
                <a:close/>
              </a:path>
              <a:path w="8087995" h="1306195">
                <a:moveTo>
                  <a:pt x="8081768" y="1295399"/>
                </a:moveTo>
                <a:lnTo>
                  <a:pt x="8081768" y="10667"/>
                </a:lnTo>
                <a:lnTo>
                  <a:pt x="8077196" y="10667"/>
                </a:lnTo>
                <a:lnTo>
                  <a:pt x="8077196" y="1295399"/>
                </a:lnTo>
                <a:lnTo>
                  <a:pt x="8081768" y="1295399"/>
                </a:lnTo>
                <a:close/>
              </a:path>
              <a:path w="8087995" h="1306195">
                <a:moveTo>
                  <a:pt x="8081768" y="1306067"/>
                </a:moveTo>
                <a:lnTo>
                  <a:pt x="8081768" y="1295399"/>
                </a:lnTo>
                <a:lnTo>
                  <a:pt x="8077196" y="1299971"/>
                </a:lnTo>
                <a:lnTo>
                  <a:pt x="8077196" y="1306067"/>
                </a:lnTo>
                <a:lnTo>
                  <a:pt x="8081768" y="1306067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4" name="object 21"/>
          <p:cNvSpPr>
            <a:spLocks/>
          </p:cNvSpPr>
          <p:nvPr/>
        </p:nvSpPr>
        <p:spPr bwMode="auto">
          <a:xfrm>
            <a:off x="3347552" y="3169304"/>
            <a:ext cx="1823099" cy="498141"/>
          </a:xfrm>
          <a:custGeom>
            <a:avLst/>
            <a:gdLst>
              <a:gd name="T0" fmla="*/ 852390 w 2131060"/>
              <a:gd name="T1" fmla="*/ 721772 h 731520"/>
              <a:gd name="T2" fmla="*/ 6098 w 2131060"/>
              <a:gd name="T3" fmla="*/ 22869 h 731520"/>
              <a:gd name="T4" fmla="*/ 0 w 2131060"/>
              <a:gd name="T5" fmla="*/ 30492 h 731520"/>
              <a:gd name="T6" fmla="*/ 849247 w 2131060"/>
              <a:gd name="T7" fmla="*/ 730311 h 731520"/>
              <a:gd name="T8" fmla="*/ 850771 w 2131060"/>
              <a:gd name="T9" fmla="*/ 731836 h 731520"/>
              <a:gd name="T10" fmla="*/ 850771 w 2131060"/>
              <a:gd name="T11" fmla="*/ 722688 h 731520"/>
              <a:gd name="T12" fmla="*/ 852390 w 2131060"/>
              <a:gd name="T13" fmla="*/ 721772 h 731520"/>
              <a:gd name="T14" fmla="*/ 855345 w 2131060"/>
              <a:gd name="T15" fmla="*/ 724213 h 731520"/>
              <a:gd name="T16" fmla="*/ 852390 w 2131060"/>
              <a:gd name="T17" fmla="*/ 721772 h 731520"/>
              <a:gd name="T18" fmla="*/ 850771 w 2131060"/>
              <a:gd name="T19" fmla="*/ 722688 h 731520"/>
              <a:gd name="T20" fmla="*/ 855345 w 2131060"/>
              <a:gd name="T21" fmla="*/ 724213 h 731520"/>
              <a:gd name="T22" fmla="*/ 855345 w 2131060"/>
              <a:gd name="T23" fmla="*/ 731836 h 731520"/>
              <a:gd name="T24" fmla="*/ 855345 w 2131060"/>
              <a:gd name="T25" fmla="*/ 724213 h 731520"/>
              <a:gd name="T26" fmla="*/ 850771 w 2131060"/>
              <a:gd name="T27" fmla="*/ 722688 h 731520"/>
              <a:gd name="T28" fmla="*/ 850771 w 2131060"/>
              <a:gd name="T29" fmla="*/ 731836 h 731520"/>
              <a:gd name="T30" fmla="*/ 855345 w 2131060"/>
              <a:gd name="T31" fmla="*/ 731836 h 731520"/>
              <a:gd name="T32" fmla="*/ 2131504 w 2131060"/>
              <a:gd name="T33" fmla="*/ 7622 h 731520"/>
              <a:gd name="T34" fmla="*/ 2126930 w 2131060"/>
              <a:gd name="T35" fmla="*/ 0 h 731520"/>
              <a:gd name="T36" fmla="*/ 852390 w 2131060"/>
              <a:gd name="T37" fmla="*/ 721772 h 731520"/>
              <a:gd name="T38" fmla="*/ 855345 w 2131060"/>
              <a:gd name="T39" fmla="*/ 724213 h 731520"/>
              <a:gd name="T40" fmla="*/ 855345 w 2131060"/>
              <a:gd name="T41" fmla="*/ 731836 h 731520"/>
              <a:gd name="T42" fmla="*/ 2131504 w 2131060"/>
              <a:gd name="T43" fmla="*/ 7622 h 731520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</a:gdLst>
            <a:ahLst/>
            <a:cxnLst>
              <a:cxn ang="T44">
                <a:pos x="T0" y="T1"/>
              </a:cxn>
              <a:cxn ang="T45">
                <a:pos x="T2" y="T3"/>
              </a:cxn>
              <a:cxn ang="T46">
                <a:pos x="T4" y="T5"/>
              </a:cxn>
              <a:cxn ang="T47">
                <a:pos x="T6" y="T7"/>
              </a:cxn>
              <a:cxn ang="T48">
                <a:pos x="T8" y="T9"/>
              </a:cxn>
              <a:cxn ang="T49">
                <a:pos x="T10" y="T11"/>
              </a:cxn>
              <a:cxn ang="T50">
                <a:pos x="T12" y="T13"/>
              </a:cxn>
              <a:cxn ang="T51">
                <a:pos x="T14" y="T15"/>
              </a:cxn>
              <a:cxn ang="T52">
                <a:pos x="T16" y="T17"/>
              </a:cxn>
              <a:cxn ang="T53">
                <a:pos x="T18" y="T19"/>
              </a:cxn>
              <a:cxn ang="T54">
                <a:pos x="T20" y="T21"/>
              </a:cxn>
              <a:cxn ang="T55">
                <a:pos x="T22" y="T23"/>
              </a:cxn>
              <a:cxn ang="T56">
                <a:pos x="T24" y="T25"/>
              </a:cxn>
              <a:cxn ang="T57">
                <a:pos x="T26" y="T27"/>
              </a:cxn>
              <a:cxn ang="T58">
                <a:pos x="T28" y="T29"/>
              </a:cxn>
              <a:cxn ang="T59">
                <a:pos x="T30" y="T31"/>
              </a:cxn>
              <a:cxn ang="T60">
                <a:pos x="T32" y="T33"/>
              </a:cxn>
              <a:cxn ang="T61">
                <a:pos x="T34" y="T35"/>
              </a:cxn>
              <a:cxn ang="T62">
                <a:pos x="T36" y="T37"/>
              </a:cxn>
              <a:cxn ang="T63">
                <a:pos x="T38" y="T39"/>
              </a:cxn>
              <a:cxn ang="T64">
                <a:pos x="T40" y="T41"/>
              </a:cxn>
              <a:cxn ang="T65">
                <a:pos x="T42" y="T43"/>
              </a:cxn>
            </a:cxnLst>
            <a:rect l="0" t="0" r="r" b="b"/>
            <a:pathLst>
              <a:path w="2131060" h="731520">
                <a:moveTo>
                  <a:pt x="852009" y="721459"/>
                </a:moveTo>
                <a:lnTo>
                  <a:pt x="6095" y="22859"/>
                </a:lnTo>
                <a:lnTo>
                  <a:pt x="0" y="30479"/>
                </a:lnTo>
                <a:lnTo>
                  <a:pt x="848867" y="729995"/>
                </a:lnTo>
                <a:lnTo>
                  <a:pt x="850391" y="731519"/>
                </a:lnTo>
                <a:lnTo>
                  <a:pt x="850391" y="722375"/>
                </a:lnTo>
                <a:lnTo>
                  <a:pt x="852009" y="721459"/>
                </a:lnTo>
                <a:close/>
              </a:path>
              <a:path w="2131060" h="731520">
                <a:moveTo>
                  <a:pt x="854963" y="723899"/>
                </a:moveTo>
                <a:lnTo>
                  <a:pt x="852009" y="721459"/>
                </a:lnTo>
                <a:lnTo>
                  <a:pt x="850391" y="722375"/>
                </a:lnTo>
                <a:lnTo>
                  <a:pt x="854963" y="723899"/>
                </a:lnTo>
                <a:close/>
              </a:path>
              <a:path w="2131060" h="731520">
                <a:moveTo>
                  <a:pt x="854963" y="731519"/>
                </a:moveTo>
                <a:lnTo>
                  <a:pt x="854963" y="723899"/>
                </a:lnTo>
                <a:lnTo>
                  <a:pt x="850391" y="722375"/>
                </a:lnTo>
                <a:lnTo>
                  <a:pt x="850391" y="731519"/>
                </a:lnTo>
                <a:lnTo>
                  <a:pt x="854963" y="731519"/>
                </a:lnTo>
                <a:close/>
              </a:path>
              <a:path w="2131060" h="731520">
                <a:moveTo>
                  <a:pt x="2130551" y="7619"/>
                </a:moveTo>
                <a:lnTo>
                  <a:pt x="2125979" y="0"/>
                </a:lnTo>
                <a:lnTo>
                  <a:pt x="852009" y="721459"/>
                </a:lnTo>
                <a:lnTo>
                  <a:pt x="854963" y="723899"/>
                </a:lnTo>
                <a:lnTo>
                  <a:pt x="854963" y="731519"/>
                </a:lnTo>
                <a:lnTo>
                  <a:pt x="2130551" y="761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35" name="object 22"/>
          <p:cNvSpPr txBox="1">
            <a:spLocks noChangeArrowheads="1"/>
          </p:cNvSpPr>
          <p:nvPr/>
        </p:nvSpPr>
        <p:spPr bwMode="auto">
          <a:xfrm>
            <a:off x="988247" y="3712829"/>
            <a:ext cx="6906869" cy="1000274"/>
          </a:xfrm>
          <a:prstGeom prst="rect">
            <a:avLst/>
          </a:prstGeom>
          <a:solidFill>
            <a:srgbClr val="94B2D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04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1300" b="1">
                <a:solidFill>
                  <a:srgbClr val="1E487C"/>
                </a:solidFill>
                <a:latin typeface="Arial" charset="0"/>
              </a:rPr>
              <a:t>Both the apple looks similar, If you mix the apples you will end up with a confusion to differentiate the varieties. The box where they are placed helps us to differentiate them.</a:t>
            </a:r>
            <a:endParaRPr lang="en-US" altLang="en-US" sz="1300">
              <a:latin typeface="Arial" charset="0"/>
            </a:endParaRPr>
          </a:p>
          <a:p>
            <a:pPr eaLnBrk="1" hangingPunct="1"/>
            <a:r>
              <a:rPr lang="en-US" altLang="en-US" sz="1300" b="1">
                <a:solidFill>
                  <a:srgbClr val="1E487C"/>
                </a:solidFill>
                <a:latin typeface="Arial" charset="0"/>
              </a:rPr>
              <a:t>Similarly though the java classes have the same name using the packages (box) where they reside the classes can be differentiated and used.</a:t>
            </a:r>
            <a:endParaRPr lang="en-US" altLang="en-US" sz="1300">
              <a:latin typeface="Arial" charset="0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879221" y="3318423"/>
            <a:ext cx="388240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sz="1300" b="1" spc="-16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1300" b="1" spc="-12" dirty="0">
                <a:solidFill>
                  <a:srgbClr val="FF0000"/>
                </a:solidFill>
                <a:latin typeface="Arial"/>
                <a:cs typeface="Arial"/>
              </a:rPr>
              <a:t>SA</a:t>
            </a:r>
            <a:endParaRPr sz="13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615906" y="3266555"/>
            <a:ext cx="426249" cy="200055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sz="1300" b="1" spc="-4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1300" b="1" spc="-12" dirty="0">
                <a:solidFill>
                  <a:srgbClr val="FF0000"/>
                </a:solidFill>
                <a:latin typeface="Arial"/>
                <a:cs typeface="Arial"/>
              </a:rPr>
              <a:t>nd</a:t>
            </a:r>
            <a:r>
              <a:rPr sz="1300" b="1" spc="-8" dirty="0">
                <a:solidFill>
                  <a:srgbClr val="FF0000"/>
                </a:solidFill>
                <a:latin typeface="Arial"/>
                <a:cs typeface="Arial"/>
              </a:rPr>
              <a:t>ia</a:t>
            </a:r>
            <a:endParaRPr sz="1300">
              <a:latin typeface="Arial"/>
              <a:cs typeface="Arial"/>
            </a:endParaRPr>
          </a:p>
        </p:txBody>
      </p:sp>
      <p:pic>
        <p:nvPicPr>
          <p:cNvPr id="26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  <p:sp>
        <p:nvSpPr>
          <p:cNvPr id="2" name="AutoShape 2" descr="Apple US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Apple USA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6" descr="Apple USA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618" y="2501323"/>
            <a:ext cx="812934" cy="8129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3957" y="2388053"/>
            <a:ext cx="839282" cy="8392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5560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3" name="object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2FA6F8C1-8B60-40DA-9189-CD786F7CFD75}" type="slidenum">
              <a:rPr lang="en-US" altLang="en-US">
                <a:latin typeface="Arial" charset="0"/>
              </a:rPr>
              <a:pPr eaLnBrk="1" hangingPunct="1"/>
              <a:t>27</a:t>
            </a:fld>
            <a:endParaRPr lang="en-US" altLang="en-US">
              <a:latin typeface="Arial" charset="0"/>
            </a:endParaRPr>
          </a:p>
        </p:txBody>
      </p:sp>
      <p:pic>
        <p:nvPicPr>
          <p:cNvPr id="8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9988" y="361950"/>
            <a:ext cx="6802437" cy="4419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526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245" y="237726"/>
            <a:ext cx="285071" cy="3077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sz="100" spc="-59" dirty="0">
                <a:latin typeface="Tahoma"/>
                <a:cs typeface="Tahoma"/>
              </a:rPr>
              <a:t>D</a:t>
            </a:r>
            <a:r>
              <a:rPr sz="100" spc="8" dirty="0">
                <a:latin typeface="Tahoma"/>
                <a:cs typeface="Tahoma"/>
              </a:rPr>
              <a:t>D</a:t>
            </a:r>
            <a:r>
              <a:rPr sz="100" spc="-43" dirty="0">
                <a:latin typeface="Tahoma"/>
                <a:cs typeface="Tahoma"/>
              </a:rPr>
              <a:t>a</a:t>
            </a:r>
            <a:r>
              <a:rPr sz="100" spc="4" dirty="0">
                <a:latin typeface="Tahoma"/>
                <a:cs typeface="Tahoma"/>
              </a:rPr>
              <a:t>a</a:t>
            </a:r>
            <a:r>
              <a:rPr sz="100" spc="-39" dirty="0">
                <a:latin typeface="Tahoma"/>
                <a:cs typeface="Tahoma"/>
              </a:rPr>
              <a:t>s</a:t>
            </a:r>
            <a:r>
              <a:rPr sz="100" spc="4" dirty="0">
                <a:latin typeface="Tahoma"/>
                <a:cs typeface="Tahoma"/>
              </a:rPr>
              <a:t>s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-51" dirty="0">
                <a:latin typeface="Tahoma"/>
                <a:cs typeface="Tahoma"/>
              </a:rPr>
              <a:t>B</a:t>
            </a:r>
            <a:r>
              <a:rPr sz="100" spc="8" dirty="0">
                <a:latin typeface="Tahoma"/>
                <a:cs typeface="Tahoma"/>
              </a:rPr>
              <a:t>B</a:t>
            </a:r>
            <a:r>
              <a:rPr sz="100" spc="-23" dirty="0">
                <a:latin typeface="Tahoma"/>
                <a:cs typeface="Tahoma"/>
              </a:rPr>
              <a:t>i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-23" dirty="0">
                <a:latin typeface="Tahoma"/>
                <a:cs typeface="Tahoma"/>
              </a:rPr>
              <a:t>l</a:t>
            </a:r>
            <a:r>
              <a:rPr sz="100" spc="-4" dirty="0">
                <a:latin typeface="Tahoma"/>
                <a:cs typeface="Tahoma"/>
              </a:rPr>
              <a:t>l</a:t>
            </a:r>
            <a:r>
              <a:rPr sz="100" spc="-47" dirty="0">
                <a:latin typeface="Tahoma"/>
                <a:cs typeface="Tahoma"/>
              </a:rPr>
              <a:t>d</a:t>
            </a:r>
            <a:r>
              <a:rPr sz="100" spc="8" dirty="0">
                <a:latin typeface="Tahoma"/>
                <a:cs typeface="Tahoma"/>
              </a:rPr>
              <a:t>d</a:t>
            </a:r>
            <a:r>
              <a:rPr sz="100" dirty="0">
                <a:latin typeface="Times New Roman"/>
                <a:cs typeface="Times New Roman"/>
              </a:rPr>
              <a:t> </a:t>
            </a:r>
            <a:r>
              <a:rPr sz="100" spc="-8" dirty="0">
                <a:latin typeface="Times New Roman"/>
                <a:cs typeface="Times New Roman"/>
              </a:rPr>
              <a:t> </a:t>
            </a:r>
            <a:r>
              <a:rPr sz="100" spc="-39" dirty="0">
                <a:latin typeface="Tahoma"/>
                <a:cs typeface="Tahoma"/>
              </a:rPr>
              <a:t>k</a:t>
            </a:r>
            <a:r>
              <a:rPr sz="100" spc="16" dirty="0">
                <a:latin typeface="Tahoma"/>
                <a:cs typeface="Tahoma"/>
              </a:rPr>
              <a:t>k</a:t>
            </a:r>
            <a:r>
              <a:rPr sz="100" spc="-43" dirty="0">
                <a:latin typeface="Tahoma"/>
                <a:cs typeface="Tahoma"/>
              </a:rPr>
              <a:t>a</a:t>
            </a:r>
            <a:r>
              <a:rPr sz="100" spc="4" dirty="0">
                <a:latin typeface="Tahoma"/>
                <a:cs typeface="Tahoma"/>
              </a:rPr>
              <a:t>a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8" dirty="0">
                <a:latin typeface="Tahoma"/>
                <a:cs typeface="Tahoma"/>
              </a:rPr>
              <a:t>n</a:t>
            </a:r>
            <a:r>
              <a:rPr sz="100" dirty="0">
                <a:latin typeface="Times New Roman"/>
                <a:cs typeface="Times New Roman"/>
              </a:rPr>
              <a:t> </a:t>
            </a:r>
            <a:r>
              <a:rPr sz="100" spc="-8" dirty="0">
                <a:latin typeface="Times New Roman"/>
                <a:cs typeface="Times New Roman"/>
              </a:rPr>
              <a:t> </a:t>
            </a:r>
            <a:r>
              <a:rPr sz="100" spc="-39" dirty="0">
                <a:latin typeface="Tahoma"/>
                <a:cs typeface="Tahoma"/>
              </a:rPr>
              <a:t>z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-47" dirty="0">
                <a:latin typeface="Tahoma"/>
                <a:cs typeface="Tahoma"/>
              </a:rPr>
              <a:t>u</a:t>
            </a:r>
            <a:r>
              <a:rPr sz="100" spc="12" dirty="0">
                <a:latin typeface="Tahoma"/>
                <a:cs typeface="Tahoma"/>
              </a:rPr>
              <a:t>u</a:t>
            </a:r>
            <a:r>
              <a:rPr sz="100" spc="-31" dirty="0">
                <a:latin typeface="Tahoma"/>
                <a:cs typeface="Tahoma"/>
              </a:rPr>
              <a:t>r</a:t>
            </a:r>
            <a:r>
              <a:rPr sz="100" spc="4" dirty="0">
                <a:latin typeface="Tahoma"/>
                <a:cs typeface="Tahoma"/>
              </a:rPr>
              <a:t>r</a:t>
            </a:r>
            <a:r>
              <a:rPr sz="100" spc="-39" dirty="0">
                <a:latin typeface="Tahoma"/>
                <a:cs typeface="Tahoma"/>
              </a:rPr>
              <a:t>z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23" dirty="0">
                <a:latin typeface="Tahoma"/>
                <a:cs typeface="Tahoma"/>
              </a:rPr>
              <a:t>i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-31" dirty="0">
                <a:latin typeface="Tahoma"/>
                <a:cs typeface="Tahoma"/>
              </a:rPr>
              <a:t>t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23" dirty="0">
                <a:latin typeface="Tahoma"/>
                <a:cs typeface="Tahoma"/>
              </a:rPr>
              <a:t>i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-43" dirty="0">
                <a:latin typeface="Tahoma"/>
                <a:cs typeface="Tahoma"/>
              </a:rPr>
              <a:t>c</a:t>
            </a:r>
            <a:r>
              <a:rPr sz="100" spc="4" dirty="0">
                <a:latin typeface="Tahoma"/>
                <a:cs typeface="Tahoma"/>
              </a:rPr>
              <a:t>c</a:t>
            </a:r>
            <a:r>
              <a:rPr sz="100" spc="-47" dirty="0">
                <a:latin typeface="Tahoma"/>
                <a:cs typeface="Tahoma"/>
              </a:rPr>
              <a:t>h</a:t>
            </a:r>
            <a:r>
              <a:rPr sz="100" spc="12" dirty="0">
                <a:latin typeface="Tahoma"/>
                <a:cs typeface="Tahoma"/>
              </a:rPr>
              <a:t>h</a:t>
            </a:r>
            <a:r>
              <a:rPr sz="100" spc="-31" dirty="0">
                <a:latin typeface="Tahoma"/>
                <a:cs typeface="Tahoma"/>
              </a:rPr>
              <a:t>t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-43" dirty="0">
                <a:latin typeface="Tahoma"/>
                <a:cs typeface="Tahoma"/>
              </a:rPr>
              <a:t>a</a:t>
            </a:r>
            <a:r>
              <a:rPr sz="100" spc="4" dirty="0">
                <a:latin typeface="Tahoma"/>
                <a:cs typeface="Tahoma"/>
              </a:rPr>
              <a:t>a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47" dirty="0">
                <a:latin typeface="Tahoma"/>
                <a:cs typeface="Tahoma"/>
              </a:rPr>
              <a:t>g</a:t>
            </a:r>
            <a:r>
              <a:rPr sz="100" spc="12" dirty="0">
                <a:latin typeface="Tahoma"/>
                <a:cs typeface="Tahoma"/>
              </a:rPr>
              <a:t>g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39" dirty="0">
                <a:latin typeface="Tahoma"/>
                <a:cs typeface="Tahoma"/>
              </a:rPr>
              <a:t>z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23" dirty="0">
                <a:latin typeface="Tahoma"/>
                <a:cs typeface="Tahoma"/>
              </a:rPr>
              <a:t>i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-47" dirty="0">
                <a:latin typeface="Tahoma"/>
                <a:cs typeface="Tahoma"/>
              </a:rPr>
              <a:t>g</a:t>
            </a:r>
            <a:r>
              <a:rPr sz="100" spc="12" dirty="0">
                <a:latin typeface="Tahoma"/>
                <a:cs typeface="Tahoma"/>
              </a:rPr>
              <a:t>g</a:t>
            </a:r>
            <a:r>
              <a:rPr sz="100" spc="-31" dirty="0">
                <a:latin typeface="Tahoma"/>
                <a:cs typeface="Tahoma"/>
              </a:rPr>
              <a:t>t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-63" dirty="0">
                <a:latin typeface="Tahoma"/>
                <a:cs typeface="Tahoma"/>
              </a:rPr>
              <a:t>w</a:t>
            </a:r>
            <a:r>
              <a:rPr sz="100" spc="12" dirty="0">
                <a:latin typeface="Tahoma"/>
                <a:cs typeface="Tahoma"/>
              </a:rPr>
              <a:t>w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31" dirty="0">
                <a:latin typeface="Tahoma"/>
                <a:cs typeface="Tahoma"/>
              </a:rPr>
              <a:t>r</a:t>
            </a:r>
            <a:r>
              <a:rPr sz="100" spc="4" dirty="0">
                <a:latin typeface="Tahoma"/>
                <a:cs typeface="Tahoma"/>
              </a:rPr>
              <a:t>r</a:t>
            </a:r>
            <a:r>
              <a:rPr sz="100" spc="-47" dirty="0">
                <a:latin typeface="Tahoma"/>
                <a:cs typeface="Tahoma"/>
              </a:rPr>
              <a:t>d</a:t>
            </a:r>
            <a:r>
              <a:rPr sz="100" spc="12" dirty="0">
                <a:latin typeface="Tahoma"/>
                <a:cs typeface="Tahoma"/>
              </a:rPr>
              <a:t>d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27" dirty="0">
                <a:latin typeface="Tahoma"/>
                <a:cs typeface="Tahoma"/>
              </a:rPr>
              <a:t>.</a:t>
            </a:r>
            <a:r>
              <a:rPr sz="100" spc="4" dirty="0">
                <a:latin typeface="Tahoma"/>
                <a:cs typeface="Tahoma"/>
              </a:rPr>
              <a:t>.</a:t>
            </a:r>
            <a:endParaRPr sz="100">
              <a:latin typeface="Tahoma"/>
              <a:cs typeface="Tahoma"/>
            </a:endParaRPr>
          </a:p>
        </p:txBody>
      </p:sp>
      <p:sp>
        <p:nvSpPr>
          <p:cNvPr id="40965" name="object 5"/>
          <p:cNvSpPr txBox="1">
            <a:spLocks noChangeArrowheads="1"/>
          </p:cNvSpPr>
          <p:nvPr/>
        </p:nvSpPr>
        <p:spPr bwMode="auto">
          <a:xfrm>
            <a:off x="989606" y="1380966"/>
            <a:ext cx="7426785" cy="3000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latin typeface="Arial" charset="0"/>
              </a:rPr>
              <a:t>How to create a Package:</a:t>
            </a:r>
            <a:endParaRPr lang="en-US" altLang="en-US" dirty="0">
              <a:latin typeface="Arial" charset="0"/>
            </a:endParaRP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latin typeface="Arial" charset="0"/>
              </a:rPr>
              <a:t>Use a </a:t>
            </a:r>
            <a:r>
              <a:rPr lang="en-US" altLang="en-US" b="1" dirty="0">
                <a:latin typeface="Arial" charset="0"/>
              </a:rPr>
              <a:t>“package” </a:t>
            </a:r>
            <a:r>
              <a:rPr lang="en-US" altLang="en-US" dirty="0">
                <a:latin typeface="Arial" charset="0"/>
              </a:rPr>
              <a:t>keyword to create packages.</a:t>
            </a:r>
          </a:p>
          <a:p>
            <a:pPr eaLnBrk="1" hangingPunct="1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10"/>
              </a:spcBef>
            </a:pPr>
            <a:endParaRPr lang="en-US" altLang="en-US" sz="15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dirty="0">
                <a:latin typeface="Arial" charset="0"/>
              </a:rPr>
              <a:t>Syntax: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b="1" dirty="0" smtClean="0">
                <a:solidFill>
                  <a:srgbClr val="1E487C"/>
                </a:solidFill>
                <a:latin typeface="Arial" charset="0"/>
              </a:rPr>
              <a:t>package</a:t>
            </a:r>
            <a:r>
              <a:rPr lang="en-US" altLang="en-US" b="1" dirty="0" smtClean="0">
                <a:solidFill>
                  <a:srgbClr val="00B04F"/>
                </a:solidFill>
                <a:latin typeface="Arial" charset="0"/>
              </a:rPr>
              <a:t>&lt;package </a:t>
            </a:r>
            <a:r>
              <a:rPr lang="en-US" altLang="en-US" b="1" dirty="0">
                <a:solidFill>
                  <a:srgbClr val="00B04F"/>
                </a:solidFill>
                <a:latin typeface="Arial" charset="0"/>
              </a:rPr>
              <a:t>name&gt;</a:t>
            </a:r>
            <a:r>
              <a:rPr lang="en-US" altLang="en-US" b="1" i="1" dirty="0">
                <a:latin typeface="Arial" charset="0"/>
              </a:rPr>
              <a:t>;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latin typeface="Arial" charset="0"/>
              </a:rPr>
              <a:t>Where, </a:t>
            </a:r>
            <a:r>
              <a:rPr lang="en-US" altLang="en-US" b="1" dirty="0">
                <a:solidFill>
                  <a:srgbClr val="00B04F"/>
                </a:solidFill>
                <a:latin typeface="Arial" charset="0"/>
              </a:rPr>
              <a:t>package name </a:t>
            </a:r>
            <a:r>
              <a:rPr lang="en-US" altLang="en-US" dirty="0">
                <a:latin typeface="Arial" charset="0"/>
              </a:rPr>
              <a:t>is name of the package were </a:t>
            </a:r>
            <a:r>
              <a:rPr lang="en-US" altLang="en-US" dirty="0" smtClean="0">
                <a:latin typeface="Arial" charset="0"/>
              </a:rPr>
              <a:t>the class </a:t>
            </a:r>
            <a:r>
              <a:rPr lang="en-US" altLang="en-US" dirty="0">
                <a:latin typeface="Arial" charset="0"/>
              </a:rPr>
              <a:t>should be place. This line should be placed as the first line of the program.</a:t>
            </a: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dirty="0">
                <a:latin typeface="Arial" charset="0"/>
              </a:rPr>
              <a:t>Example:	</a:t>
            </a:r>
            <a:r>
              <a:rPr lang="en-US" altLang="en-US" b="1" dirty="0" smtClean="0">
                <a:solidFill>
                  <a:srgbClr val="1E487C"/>
                </a:solidFill>
                <a:latin typeface="Arial" charset="0"/>
              </a:rPr>
              <a:t>package </a:t>
            </a:r>
            <a:r>
              <a:rPr lang="en-US" altLang="en-US" b="1" dirty="0" err="1" smtClean="0">
                <a:solidFill>
                  <a:srgbClr val="00B04F"/>
                </a:solidFill>
                <a:latin typeface="Arial" charset="0"/>
              </a:rPr>
              <a:t>com.hcl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40966" name="object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25738BF-FE35-42F3-A093-A105DB169FCC}" type="slidenum">
              <a:rPr lang="en-US" altLang="en-US">
                <a:latin typeface="Arial" charset="0"/>
              </a:rPr>
              <a:pPr eaLnBrk="1" hangingPunct="1"/>
              <a:t>28</a:t>
            </a:fld>
            <a:endParaRPr lang="en-US" altLang="en-US">
              <a:latin typeface="Arial" charset="0"/>
            </a:endParaRPr>
          </a:p>
        </p:txBody>
      </p:sp>
      <p:sp>
        <p:nvSpPr>
          <p:cNvPr id="40967" name="object 6"/>
          <p:cNvSpPr txBox="1">
            <a:spLocks noChangeArrowheads="1"/>
          </p:cNvSpPr>
          <p:nvPr/>
        </p:nvSpPr>
        <p:spPr bwMode="auto">
          <a:xfrm>
            <a:off x="923088" y="3557228"/>
            <a:ext cx="7297824" cy="1384995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0488" eaLnBrk="0" hangingPunct="0">
              <a:tabLst>
                <a:tab pos="1589088" algn="l"/>
                <a:tab pos="44084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1589088" algn="l"/>
                <a:tab pos="44084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1589088" algn="l"/>
                <a:tab pos="44084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1589088" algn="l"/>
                <a:tab pos="44084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1589088" algn="l"/>
                <a:tab pos="44084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89088" algn="l"/>
                <a:tab pos="44084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89088" algn="l"/>
                <a:tab pos="44084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89088" algn="l"/>
                <a:tab pos="44084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589088" algn="l"/>
                <a:tab pos="44084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latin typeface="Arial" charset="0"/>
              </a:rPr>
              <a:t>NOTE: </a:t>
            </a:r>
            <a:r>
              <a:rPr lang="en-US" altLang="en-US" dirty="0">
                <a:latin typeface="Arial" charset="0"/>
              </a:rPr>
              <a:t>When	compiling a java class with	a package the compiler will create a The folder structure  similar to the package defined.</a:t>
            </a: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dirty="0">
                <a:latin typeface="Arial" charset="0"/>
              </a:rPr>
              <a:t>Example:  </a:t>
            </a:r>
            <a:r>
              <a:rPr lang="en-US" altLang="en-US" dirty="0">
                <a:latin typeface="Arial" charset="0"/>
              </a:rPr>
              <a:t>A  </a:t>
            </a:r>
            <a:r>
              <a:rPr lang="en-US" altLang="en-US" dirty="0" smtClean="0">
                <a:latin typeface="Arial" charset="0"/>
              </a:rPr>
              <a:t>java file Book.java under </a:t>
            </a:r>
            <a:r>
              <a:rPr lang="en-US" altLang="en-US" dirty="0" err="1" smtClean="0">
                <a:latin typeface="Arial" charset="0"/>
              </a:rPr>
              <a:t>com.hcl</a:t>
            </a:r>
            <a:r>
              <a:rPr lang="en-US" altLang="en-US" dirty="0" smtClean="0">
                <a:latin typeface="Arial" charset="0"/>
              </a:rPr>
              <a:t>. Package  after </a:t>
            </a:r>
            <a:r>
              <a:rPr lang="en-US" altLang="en-US" dirty="0">
                <a:latin typeface="Arial" charset="0"/>
              </a:rPr>
              <a:t>compilation will generate a </a:t>
            </a:r>
            <a:r>
              <a:rPr lang="en-US" altLang="en-US" dirty="0" err="1">
                <a:latin typeface="Arial" charset="0"/>
              </a:rPr>
              <a:t>Book.class</a:t>
            </a:r>
            <a:r>
              <a:rPr lang="en-US" altLang="en-US" dirty="0">
                <a:latin typeface="Arial" charset="0"/>
              </a:rPr>
              <a:t> under </a:t>
            </a:r>
            <a:r>
              <a:rPr lang="en-US" altLang="en-US" dirty="0" err="1">
                <a:latin typeface="Arial" charset="0"/>
              </a:rPr>
              <a:t>com</a:t>
            </a:r>
            <a:r>
              <a:rPr lang="en-US" altLang="en-US" dirty="0" err="1" smtClean="0">
                <a:latin typeface="Wingdings" pitchFamily="2" charset="2"/>
              </a:rPr>
              <a:t></a:t>
            </a:r>
            <a:r>
              <a:rPr lang="en-US" altLang="en-US" dirty="0" err="1" smtClean="0">
                <a:latin typeface="Arial" charset="0"/>
              </a:rPr>
              <a:t>hcl</a:t>
            </a:r>
            <a:r>
              <a:rPr lang="en-US" altLang="en-US" dirty="0" smtClean="0">
                <a:latin typeface="Arial" charset="0"/>
              </a:rPr>
              <a:t> folder</a:t>
            </a:r>
            <a:r>
              <a:rPr lang="en-US" altLang="en-US" dirty="0">
                <a:latin typeface="Arial" charset="0"/>
              </a:rPr>
              <a:t>.</a:t>
            </a:r>
          </a:p>
        </p:txBody>
      </p:sp>
      <p:pic>
        <p:nvPicPr>
          <p:cNvPr id="8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526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245" y="237726"/>
            <a:ext cx="285071" cy="30778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sz="100" spc="-59" dirty="0">
                <a:latin typeface="Tahoma"/>
                <a:cs typeface="Tahoma"/>
              </a:rPr>
              <a:t>D</a:t>
            </a:r>
            <a:r>
              <a:rPr sz="100" spc="8" dirty="0">
                <a:latin typeface="Tahoma"/>
                <a:cs typeface="Tahoma"/>
              </a:rPr>
              <a:t>D</a:t>
            </a:r>
            <a:r>
              <a:rPr sz="100" spc="-43" dirty="0">
                <a:latin typeface="Tahoma"/>
                <a:cs typeface="Tahoma"/>
              </a:rPr>
              <a:t>a</a:t>
            </a:r>
            <a:r>
              <a:rPr sz="100" spc="4" dirty="0">
                <a:latin typeface="Tahoma"/>
                <a:cs typeface="Tahoma"/>
              </a:rPr>
              <a:t>a</a:t>
            </a:r>
            <a:r>
              <a:rPr sz="100" spc="-39" dirty="0">
                <a:latin typeface="Tahoma"/>
                <a:cs typeface="Tahoma"/>
              </a:rPr>
              <a:t>s</a:t>
            </a:r>
            <a:r>
              <a:rPr sz="100" spc="4" dirty="0">
                <a:latin typeface="Tahoma"/>
                <a:cs typeface="Tahoma"/>
              </a:rPr>
              <a:t>s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-51" dirty="0">
                <a:latin typeface="Tahoma"/>
                <a:cs typeface="Tahoma"/>
              </a:rPr>
              <a:t>B</a:t>
            </a:r>
            <a:r>
              <a:rPr sz="100" spc="8" dirty="0">
                <a:latin typeface="Tahoma"/>
                <a:cs typeface="Tahoma"/>
              </a:rPr>
              <a:t>B</a:t>
            </a:r>
            <a:r>
              <a:rPr sz="100" spc="-23" dirty="0">
                <a:latin typeface="Tahoma"/>
                <a:cs typeface="Tahoma"/>
              </a:rPr>
              <a:t>i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-23" dirty="0">
                <a:latin typeface="Tahoma"/>
                <a:cs typeface="Tahoma"/>
              </a:rPr>
              <a:t>l</a:t>
            </a:r>
            <a:r>
              <a:rPr sz="100" spc="-4" dirty="0">
                <a:latin typeface="Tahoma"/>
                <a:cs typeface="Tahoma"/>
              </a:rPr>
              <a:t>l</a:t>
            </a:r>
            <a:r>
              <a:rPr sz="100" spc="-47" dirty="0">
                <a:latin typeface="Tahoma"/>
                <a:cs typeface="Tahoma"/>
              </a:rPr>
              <a:t>d</a:t>
            </a:r>
            <a:r>
              <a:rPr sz="100" spc="8" dirty="0">
                <a:latin typeface="Tahoma"/>
                <a:cs typeface="Tahoma"/>
              </a:rPr>
              <a:t>d</a:t>
            </a:r>
            <a:r>
              <a:rPr sz="100" dirty="0">
                <a:latin typeface="Times New Roman"/>
                <a:cs typeface="Times New Roman"/>
              </a:rPr>
              <a:t> </a:t>
            </a:r>
            <a:r>
              <a:rPr sz="100" spc="-8" dirty="0">
                <a:latin typeface="Times New Roman"/>
                <a:cs typeface="Times New Roman"/>
              </a:rPr>
              <a:t> </a:t>
            </a:r>
            <a:r>
              <a:rPr sz="100" spc="-39" dirty="0">
                <a:latin typeface="Tahoma"/>
                <a:cs typeface="Tahoma"/>
              </a:rPr>
              <a:t>k</a:t>
            </a:r>
            <a:r>
              <a:rPr sz="100" spc="16" dirty="0">
                <a:latin typeface="Tahoma"/>
                <a:cs typeface="Tahoma"/>
              </a:rPr>
              <a:t>k</a:t>
            </a:r>
            <a:r>
              <a:rPr sz="100" spc="-43" dirty="0">
                <a:latin typeface="Tahoma"/>
                <a:cs typeface="Tahoma"/>
              </a:rPr>
              <a:t>a</a:t>
            </a:r>
            <a:r>
              <a:rPr sz="100" spc="4" dirty="0">
                <a:latin typeface="Tahoma"/>
                <a:cs typeface="Tahoma"/>
              </a:rPr>
              <a:t>a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8" dirty="0">
                <a:latin typeface="Tahoma"/>
                <a:cs typeface="Tahoma"/>
              </a:rPr>
              <a:t>n</a:t>
            </a:r>
            <a:r>
              <a:rPr sz="100" dirty="0">
                <a:latin typeface="Times New Roman"/>
                <a:cs typeface="Times New Roman"/>
              </a:rPr>
              <a:t> </a:t>
            </a:r>
            <a:r>
              <a:rPr sz="100" spc="-8" dirty="0">
                <a:latin typeface="Times New Roman"/>
                <a:cs typeface="Times New Roman"/>
              </a:rPr>
              <a:t> </a:t>
            </a:r>
            <a:r>
              <a:rPr sz="100" spc="-39" dirty="0">
                <a:latin typeface="Tahoma"/>
                <a:cs typeface="Tahoma"/>
              </a:rPr>
              <a:t>z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-47" dirty="0">
                <a:latin typeface="Tahoma"/>
                <a:cs typeface="Tahoma"/>
              </a:rPr>
              <a:t>u</a:t>
            </a:r>
            <a:r>
              <a:rPr sz="100" spc="12" dirty="0">
                <a:latin typeface="Tahoma"/>
                <a:cs typeface="Tahoma"/>
              </a:rPr>
              <a:t>u</a:t>
            </a:r>
            <a:r>
              <a:rPr sz="100" spc="-31" dirty="0">
                <a:latin typeface="Tahoma"/>
                <a:cs typeface="Tahoma"/>
              </a:rPr>
              <a:t>r</a:t>
            </a:r>
            <a:r>
              <a:rPr sz="100" spc="4" dirty="0">
                <a:latin typeface="Tahoma"/>
                <a:cs typeface="Tahoma"/>
              </a:rPr>
              <a:t>r</a:t>
            </a:r>
            <a:r>
              <a:rPr sz="100" spc="-39" dirty="0">
                <a:latin typeface="Tahoma"/>
                <a:cs typeface="Tahoma"/>
              </a:rPr>
              <a:t>z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23" dirty="0">
                <a:latin typeface="Tahoma"/>
                <a:cs typeface="Tahoma"/>
              </a:rPr>
              <a:t>i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-31" dirty="0">
                <a:latin typeface="Tahoma"/>
                <a:cs typeface="Tahoma"/>
              </a:rPr>
              <a:t>t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23" dirty="0">
                <a:latin typeface="Tahoma"/>
                <a:cs typeface="Tahoma"/>
              </a:rPr>
              <a:t>i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-43" dirty="0">
                <a:latin typeface="Tahoma"/>
                <a:cs typeface="Tahoma"/>
              </a:rPr>
              <a:t>c</a:t>
            </a:r>
            <a:r>
              <a:rPr sz="100" spc="4" dirty="0">
                <a:latin typeface="Tahoma"/>
                <a:cs typeface="Tahoma"/>
              </a:rPr>
              <a:t>c</a:t>
            </a:r>
            <a:r>
              <a:rPr sz="100" spc="-47" dirty="0">
                <a:latin typeface="Tahoma"/>
                <a:cs typeface="Tahoma"/>
              </a:rPr>
              <a:t>h</a:t>
            </a:r>
            <a:r>
              <a:rPr sz="100" spc="12" dirty="0">
                <a:latin typeface="Tahoma"/>
                <a:cs typeface="Tahoma"/>
              </a:rPr>
              <a:t>h</a:t>
            </a:r>
            <a:r>
              <a:rPr sz="100" spc="-31" dirty="0">
                <a:latin typeface="Tahoma"/>
                <a:cs typeface="Tahoma"/>
              </a:rPr>
              <a:t>t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-43" dirty="0">
                <a:latin typeface="Tahoma"/>
                <a:cs typeface="Tahoma"/>
              </a:rPr>
              <a:t>a</a:t>
            </a:r>
            <a:r>
              <a:rPr sz="100" spc="4" dirty="0">
                <a:latin typeface="Tahoma"/>
                <a:cs typeface="Tahoma"/>
              </a:rPr>
              <a:t>a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47" dirty="0">
                <a:latin typeface="Tahoma"/>
                <a:cs typeface="Tahoma"/>
              </a:rPr>
              <a:t>g</a:t>
            </a:r>
            <a:r>
              <a:rPr sz="100" spc="12" dirty="0">
                <a:latin typeface="Tahoma"/>
                <a:cs typeface="Tahoma"/>
              </a:rPr>
              <a:t>g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39" dirty="0">
                <a:latin typeface="Tahoma"/>
                <a:cs typeface="Tahoma"/>
              </a:rPr>
              <a:t>z</a:t>
            </a:r>
            <a:r>
              <a:rPr sz="100" spc="-4" dirty="0">
                <a:latin typeface="Tahoma"/>
                <a:cs typeface="Tahoma"/>
              </a:rPr>
              <a:t>z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23" dirty="0">
                <a:latin typeface="Tahoma"/>
                <a:cs typeface="Tahoma"/>
              </a:rPr>
              <a:t>i</a:t>
            </a:r>
            <a:r>
              <a:rPr sz="100" spc="-4" dirty="0">
                <a:latin typeface="Tahoma"/>
                <a:cs typeface="Tahoma"/>
              </a:rPr>
              <a:t>i</a:t>
            </a:r>
            <a:r>
              <a:rPr sz="100" spc="-47" dirty="0">
                <a:latin typeface="Tahoma"/>
                <a:cs typeface="Tahoma"/>
              </a:rPr>
              <a:t>g</a:t>
            </a:r>
            <a:r>
              <a:rPr sz="100" spc="12" dirty="0">
                <a:latin typeface="Tahoma"/>
                <a:cs typeface="Tahoma"/>
              </a:rPr>
              <a:t>g</a:t>
            </a:r>
            <a:r>
              <a:rPr sz="100" spc="-31" dirty="0">
                <a:latin typeface="Tahoma"/>
                <a:cs typeface="Tahoma"/>
              </a:rPr>
              <a:t>t</a:t>
            </a:r>
            <a:r>
              <a:rPr sz="100" spc="4" dirty="0">
                <a:latin typeface="Tahoma"/>
                <a:cs typeface="Tahoma"/>
              </a:rPr>
              <a:t>t</a:t>
            </a:r>
            <a:r>
              <a:rPr sz="100" spc="4" dirty="0">
                <a:latin typeface="Times New Roman"/>
                <a:cs typeface="Times New Roman"/>
              </a:rPr>
              <a:t> </a:t>
            </a:r>
            <a:r>
              <a:rPr sz="100" spc="-63" dirty="0">
                <a:latin typeface="Tahoma"/>
                <a:cs typeface="Tahoma"/>
              </a:rPr>
              <a:t>w</a:t>
            </a:r>
            <a:r>
              <a:rPr sz="100" spc="12" dirty="0">
                <a:latin typeface="Tahoma"/>
                <a:cs typeface="Tahoma"/>
              </a:rPr>
              <a:t>w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31" dirty="0">
                <a:latin typeface="Tahoma"/>
                <a:cs typeface="Tahoma"/>
              </a:rPr>
              <a:t>r</a:t>
            </a:r>
            <a:r>
              <a:rPr sz="100" spc="4" dirty="0">
                <a:latin typeface="Tahoma"/>
                <a:cs typeface="Tahoma"/>
              </a:rPr>
              <a:t>r</a:t>
            </a:r>
            <a:r>
              <a:rPr sz="100" spc="-47" dirty="0">
                <a:latin typeface="Tahoma"/>
                <a:cs typeface="Tahoma"/>
              </a:rPr>
              <a:t>d</a:t>
            </a:r>
            <a:r>
              <a:rPr sz="100" spc="12" dirty="0">
                <a:latin typeface="Tahoma"/>
                <a:cs typeface="Tahoma"/>
              </a:rPr>
              <a:t>d</a:t>
            </a:r>
            <a:r>
              <a:rPr sz="100" spc="-43" dirty="0">
                <a:latin typeface="Tahoma"/>
                <a:cs typeface="Tahoma"/>
              </a:rPr>
              <a:t>e</a:t>
            </a:r>
            <a:r>
              <a:rPr sz="100" spc="4" dirty="0">
                <a:latin typeface="Tahoma"/>
                <a:cs typeface="Tahoma"/>
              </a:rPr>
              <a:t>e</a:t>
            </a:r>
            <a:r>
              <a:rPr sz="100" spc="-47" dirty="0">
                <a:latin typeface="Tahoma"/>
                <a:cs typeface="Tahoma"/>
              </a:rPr>
              <a:t>n</a:t>
            </a:r>
            <a:r>
              <a:rPr sz="100" spc="12" dirty="0">
                <a:latin typeface="Tahoma"/>
                <a:cs typeface="Tahoma"/>
              </a:rPr>
              <a:t>n</a:t>
            </a:r>
            <a:r>
              <a:rPr sz="100" spc="-27" dirty="0">
                <a:latin typeface="Tahoma"/>
                <a:cs typeface="Tahoma"/>
              </a:rPr>
              <a:t>.</a:t>
            </a:r>
            <a:r>
              <a:rPr sz="100" spc="4" dirty="0">
                <a:latin typeface="Tahoma"/>
                <a:cs typeface="Tahoma"/>
              </a:rPr>
              <a:t>.</a:t>
            </a:r>
            <a:endParaRPr sz="100">
              <a:latin typeface="Tahoma"/>
              <a:cs typeface="Tahoma"/>
            </a:endParaRPr>
          </a:p>
        </p:txBody>
      </p:sp>
      <p:sp>
        <p:nvSpPr>
          <p:cNvPr id="41989" name="object 5"/>
          <p:cNvSpPr txBox="1">
            <a:spLocks noChangeArrowheads="1"/>
          </p:cNvSpPr>
          <p:nvPr/>
        </p:nvSpPr>
        <p:spPr bwMode="auto">
          <a:xfrm>
            <a:off x="924446" y="1329099"/>
            <a:ext cx="8078376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 eaLnBrk="0" hangingPunct="0">
              <a:tabLst>
                <a:tab pos="186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186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186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186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186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866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latin typeface="Arial" charset="0"/>
              </a:rPr>
              <a:t>How to import a	Package:</a:t>
            </a:r>
            <a:endParaRPr lang="en-US" altLang="en-US" dirty="0">
              <a:latin typeface="Arial" charset="0"/>
            </a:endParaRP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algn="just" eaLnBrk="1" hangingPunct="1"/>
            <a:r>
              <a:rPr lang="en-US" altLang="en-US" dirty="0">
                <a:latin typeface="Arial" charset="0"/>
              </a:rPr>
              <a:t>Use “</a:t>
            </a:r>
            <a:r>
              <a:rPr lang="en-US" altLang="en-US" b="1" dirty="0">
                <a:latin typeface="Arial" charset="0"/>
              </a:rPr>
              <a:t>import</a:t>
            </a:r>
            <a:r>
              <a:rPr lang="en-US" altLang="en-US" dirty="0">
                <a:latin typeface="Arial" charset="0"/>
              </a:rPr>
              <a:t>” </a:t>
            </a:r>
            <a:r>
              <a:rPr lang="en-US" altLang="en-US" dirty="0" smtClean="0">
                <a:latin typeface="Arial" charset="0"/>
              </a:rPr>
              <a:t>keyword to </a:t>
            </a:r>
            <a:r>
              <a:rPr lang="en-US" altLang="en-US" dirty="0">
                <a:latin typeface="Arial" charset="0"/>
              </a:rPr>
              <a:t>import a package.</a:t>
            </a:r>
          </a:p>
          <a:p>
            <a:pPr algn="just" eaLnBrk="1" hangingPunct="1"/>
            <a:r>
              <a:rPr lang="en-US" altLang="en-US" dirty="0">
                <a:latin typeface="Arial" charset="0"/>
              </a:rPr>
              <a:t>Java includes the </a:t>
            </a:r>
            <a:r>
              <a:rPr lang="en-US" altLang="en-US" b="1" dirty="0">
                <a:latin typeface="Arial" charset="0"/>
              </a:rPr>
              <a:t>import </a:t>
            </a:r>
            <a:r>
              <a:rPr lang="en-US" altLang="en-US" dirty="0">
                <a:latin typeface="Arial" charset="0"/>
              </a:rPr>
              <a:t>statement to bring certain classes, or entire packages, into visibility.</a:t>
            </a: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dirty="0">
                <a:latin typeface="Arial" charset="0"/>
              </a:rPr>
              <a:t>Syntax: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b="1" dirty="0">
                <a:solidFill>
                  <a:srgbClr val="1E487C"/>
                </a:solidFill>
                <a:latin typeface="Arial" charset="0"/>
              </a:rPr>
              <a:t>import </a:t>
            </a:r>
            <a:r>
              <a:rPr lang="en-US" altLang="en-US" b="1" dirty="0">
                <a:solidFill>
                  <a:srgbClr val="00B04F"/>
                </a:solidFill>
                <a:latin typeface="Arial" charset="0"/>
              </a:rPr>
              <a:t>&lt;package-name&gt;.&lt;class-name&gt;</a:t>
            </a:r>
            <a:r>
              <a:rPr lang="en-US" altLang="en-US" dirty="0">
                <a:latin typeface="Arial" charset="0"/>
              </a:rPr>
              <a:t>;</a:t>
            </a:r>
          </a:p>
          <a:p>
            <a:pPr algn="ctr" eaLnBrk="1" hangingPunct="1"/>
            <a:r>
              <a:rPr lang="en-US" altLang="en-US" dirty="0">
                <a:latin typeface="Arial" charset="0"/>
              </a:rPr>
              <a:t>(or)</a:t>
            </a:r>
          </a:p>
          <a:p>
            <a:pPr eaLnBrk="1" hangingPunct="1"/>
            <a:r>
              <a:rPr lang="en-US" altLang="en-US" b="1" dirty="0">
                <a:solidFill>
                  <a:srgbClr val="1E487C"/>
                </a:solidFill>
                <a:latin typeface="Arial" charset="0"/>
              </a:rPr>
              <a:t>import </a:t>
            </a:r>
            <a:r>
              <a:rPr lang="en-US" altLang="en-US" b="1" dirty="0">
                <a:solidFill>
                  <a:srgbClr val="00B04F"/>
                </a:solidFill>
                <a:latin typeface="Arial" charset="0"/>
              </a:rPr>
              <a:t>&lt;package-name&gt;.*</a:t>
            </a:r>
            <a:r>
              <a:rPr lang="en-US" altLang="en-US" dirty="0">
                <a:latin typeface="Arial" charset="0"/>
              </a:rPr>
              <a:t>;</a:t>
            </a: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latin typeface="Arial" charset="0"/>
              </a:rPr>
              <a:t>Where, package- name	 and class-name is name of the </a:t>
            </a:r>
            <a:r>
              <a:rPr lang="en-US" altLang="en-US" dirty="0" smtClean="0">
                <a:latin typeface="Arial" charset="0"/>
              </a:rPr>
              <a:t>package and class to </a:t>
            </a:r>
            <a:r>
              <a:rPr lang="en-US" altLang="en-US" dirty="0">
                <a:latin typeface="Arial" charset="0"/>
              </a:rPr>
              <a:t>be </a:t>
            </a:r>
            <a:r>
              <a:rPr lang="en-US" altLang="en-US" dirty="0" smtClean="0">
                <a:latin typeface="Arial" charset="0"/>
              </a:rPr>
              <a:t>imported respectively</a:t>
            </a:r>
            <a:r>
              <a:rPr lang="en-US" altLang="en-US" dirty="0">
                <a:latin typeface="Arial" charset="0"/>
              </a:rPr>
              <a:t>.	</a:t>
            </a:r>
            <a:endParaRPr lang="en-US" altLang="en-US" dirty="0" smtClean="0">
              <a:latin typeface="Arial" charset="0"/>
            </a:endParaRPr>
          </a:p>
          <a:p>
            <a:pPr eaLnBrk="1" hangingPunct="1"/>
            <a:r>
              <a:rPr lang="en-US" altLang="en-US" dirty="0" smtClean="0">
                <a:latin typeface="Arial" charset="0"/>
              </a:rPr>
              <a:t>The </a:t>
            </a:r>
            <a:r>
              <a:rPr lang="en-US" altLang="en-US" dirty="0">
                <a:latin typeface="Arial" charset="0"/>
              </a:rPr>
              <a:t>second </a:t>
            </a:r>
            <a:r>
              <a:rPr lang="en-US" altLang="en-US" b="1" dirty="0">
                <a:solidFill>
                  <a:srgbClr val="00B04F"/>
                </a:solidFill>
                <a:latin typeface="Arial" charset="0"/>
              </a:rPr>
              <a:t>* </a:t>
            </a:r>
            <a:r>
              <a:rPr lang="en-US" altLang="en-US" dirty="0">
                <a:latin typeface="Arial" charset="0"/>
              </a:rPr>
              <a:t>option imports all the classes under the specified package. This line should be placed as the  </a:t>
            </a:r>
            <a:r>
              <a:rPr lang="en-US" altLang="en-US" dirty="0" smtClean="0">
                <a:latin typeface="Arial" charset="0"/>
              </a:rPr>
              <a:t>second line </a:t>
            </a:r>
            <a:r>
              <a:rPr lang="en-US" altLang="en-US" dirty="0">
                <a:latin typeface="Arial" charset="0"/>
              </a:rPr>
              <a:t>of the program </a:t>
            </a:r>
            <a:r>
              <a:rPr lang="en-US" altLang="en-US" dirty="0" err="1">
                <a:latin typeface="Arial" charset="0"/>
              </a:rPr>
              <a:t>ie</a:t>
            </a:r>
            <a:r>
              <a:rPr lang="en-US" altLang="en-US" dirty="0">
                <a:latin typeface="Arial" charset="0"/>
              </a:rPr>
              <a:t>. after  package definition.</a:t>
            </a:r>
          </a:p>
          <a:p>
            <a:pPr eaLnBrk="1" hangingPunct="1">
              <a:spcBef>
                <a:spcPts val="3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dirty="0">
                <a:latin typeface="Arial" charset="0"/>
              </a:rPr>
              <a:t>Example</a:t>
            </a:r>
            <a:r>
              <a:rPr lang="en-US" altLang="en-US" dirty="0">
                <a:latin typeface="Arial" charset="0"/>
              </a:rPr>
              <a:t>: </a:t>
            </a:r>
            <a:r>
              <a:rPr lang="en-US" altLang="en-US" b="1" dirty="0">
                <a:solidFill>
                  <a:srgbClr val="1E487C"/>
                </a:solidFill>
                <a:latin typeface="Arial" charset="0"/>
              </a:rPr>
              <a:t>import </a:t>
            </a:r>
            <a:r>
              <a:rPr lang="en-US" altLang="en-US" b="1" dirty="0" err="1" smtClean="0">
                <a:solidFill>
                  <a:srgbClr val="00B04F"/>
                </a:solidFill>
                <a:latin typeface="Arial" charset="0"/>
              </a:rPr>
              <a:t>com.hcl</a:t>
            </a:r>
            <a:r>
              <a:rPr lang="en-US" altLang="en-US" b="1" dirty="0" err="1">
                <a:solidFill>
                  <a:srgbClr val="00B04F"/>
                </a:solidFill>
                <a:latin typeface="Arial" charset="0"/>
              </a:rPr>
              <a:t>.</a:t>
            </a:r>
            <a:r>
              <a:rPr lang="en-US" altLang="en-US" b="1" dirty="0" err="1" smtClean="0">
                <a:solidFill>
                  <a:srgbClr val="00B04F"/>
                </a:solidFill>
                <a:latin typeface="Arial" charset="0"/>
              </a:rPr>
              <a:t>Book</a:t>
            </a:r>
            <a:r>
              <a:rPr lang="en-US" altLang="en-US" b="1" dirty="0">
                <a:solidFill>
                  <a:srgbClr val="00B04F"/>
                </a:solidFill>
                <a:latin typeface="Arial" charset="0"/>
              </a:rPr>
              <a:t>; </a:t>
            </a:r>
            <a:r>
              <a:rPr lang="en-US" altLang="en-US" dirty="0">
                <a:latin typeface="Arial" charset="0"/>
              </a:rPr>
              <a:t>(or) </a:t>
            </a:r>
            <a:r>
              <a:rPr lang="en-US" altLang="en-US" b="1" dirty="0">
                <a:solidFill>
                  <a:srgbClr val="1E487C"/>
                </a:solidFill>
                <a:latin typeface="Arial" charset="0"/>
              </a:rPr>
              <a:t>import </a:t>
            </a:r>
            <a:r>
              <a:rPr lang="en-US" altLang="en-US" b="1" dirty="0" smtClean="0">
                <a:solidFill>
                  <a:srgbClr val="00B04F"/>
                </a:solidFill>
                <a:latin typeface="Arial" charset="0"/>
              </a:rPr>
              <a:t>com.hcl.*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41990" name="object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3ECF4896-F34F-4853-9DD5-0957C2D23D1B}" type="slidenum">
              <a:rPr lang="en-US" altLang="en-US">
                <a:latin typeface="Arial" charset="0"/>
              </a:rPr>
              <a:pPr eaLnBrk="1" hangingPunct="1"/>
              <a:t>29</a:t>
            </a:fld>
            <a:endParaRPr lang="en-US" altLang="en-US">
              <a:latin typeface="Arial" charset="0"/>
            </a:endParaRPr>
          </a:p>
        </p:txBody>
      </p:sp>
      <p:pic>
        <p:nvPicPr>
          <p:cNvPr id="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560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object 5"/>
          <p:cNvSpPr txBox="1">
            <a:spLocks noChangeArrowheads="1"/>
          </p:cNvSpPr>
          <p:nvPr/>
        </p:nvSpPr>
        <p:spPr bwMode="auto">
          <a:xfrm>
            <a:off x="924446" y="949486"/>
            <a:ext cx="6809131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1900" dirty="0">
                <a:latin typeface="Arial" charset="0"/>
              </a:rPr>
              <a:t>Java is an object oriented programming language. It has syntax similar to C and C++ </a:t>
            </a:r>
            <a:r>
              <a:rPr lang="en-US" altLang="en-US" sz="1900" dirty="0" smtClean="0">
                <a:latin typeface="Arial" charset="0"/>
              </a:rPr>
              <a:t>languages</a:t>
            </a:r>
            <a:r>
              <a:rPr lang="en-US" altLang="en-US" sz="1900" dirty="0">
                <a:latin typeface="Arial" charset="0"/>
              </a:rPr>
              <a:t>, but has vastly improved features.</a:t>
            </a:r>
          </a:p>
        </p:txBody>
      </p:sp>
      <p:sp>
        <p:nvSpPr>
          <p:cNvPr id="10246" name="object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922638D8-973F-4698-B7AF-DE2D2D0D9288}" type="slidenum">
              <a:rPr lang="en-US" altLang="en-US">
                <a:latin typeface="Arial" charset="0"/>
              </a:rPr>
              <a:pPr eaLnBrk="1" hangingPunct="1"/>
              <a:t>3</a:t>
            </a:fld>
            <a:endParaRPr lang="en-US" altLang="en-US">
              <a:latin typeface="Arial" charset="0"/>
            </a:endParaRPr>
          </a:p>
        </p:txBody>
      </p:sp>
      <p:sp>
        <p:nvSpPr>
          <p:cNvPr id="10247" name="object 6"/>
          <p:cNvSpPr txBox="1">
            <a:spLocks noChangeArrowheads="1"/>
          </p:cNvSpPr>
          <p:nvPr/>
        </p:nvSpPr>
        <p:spPr bwMode="auto">
          <a:xfrm>
            <a:off x="924447" y="2073608"/>
            <a:ext cx="6928589" cy="160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indent="-3429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556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1900" dirty="0">
                <a:latin typeface="Arial" charset="0"/>
              </a:rPr>
              <a:t>Java is platform independent.</a:t>
            </a:r>
          </a:p>
          <a:p>
            <a:pPr eaLnBrk="1" hangingPunct="1">
              <a:spcBef>
                <a:spcPts val="10"/>
              </a:spcBef>
              <a:buFont typeface="Arial" charset="0"/>
              <a:buChar char="•"/>
            </a:pPr>
            <a:endParaRPr lang="en-US" altLang="en-US" sz="27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Font typeface="Arial" charset="0"/>
              <a:buChar char="•"/>
            </a:pPr>
            <a:r>
              <a:rPr lang="en-US" altLang="en-US" sz="1900" dirty="0">
                <a:latin typeface="Arial" charset="0"/>
              </a:rPr>
              <a:t>Java platform provides a complete environment for application development on desktops and servers and for deployment in embedded environments</a:t>
            </a:r>
            <a:r>
              <a:rPr lang="en-US" altLang="en-US" sz="1900" dirty="0" smtClean="0">
                <a:latin typeface="Arial" charset="0"/>
              </a:rPr>
              <a:t>.</a:t>
            </a:r>
            <a:r>
              <a:rPr lang="en-US" sz="2000" dirty="0">
                <a:solidFill>
                  <a:schemeClr val="tx2"/>
                </a:solidFill>
              </a:rPr>
              <a:t> </a:t>
            </a:r>
            <a:endParaRPr lang="en-US" altLang="en-US" sz="1900" dirty="0" smtClean="0">
              <a:latin typeface="Arial" charset="0"/>
            </a:endParaRPr>
          </a:p>
        </p:txBody>
      </p:sp>
      <p:pic>
        <p:nvPicPr>
          <p:cNvPr id="10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286000" y="404119"/>
            <a:ext cx="36576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2"/>
                </a:solidFill>
              </a:rPr>
              <a:t>Introduction</a:t>
            </a:r>
            <a:endParaRPr lang="en-US" altLang="en-US" sz="2400" b="1" dirty="0" smtClean="0">
              <a:solidFill>
                <a:schemeClr val="tx2"/>
              </a:solidFill>
              <a:latin typeface="Arial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737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3" name="object 5"/>
          <p:cNvSpPr txBox="1">
            <a:spLocks noChangeArrowheads="1"/>
          </p:cNvSpPr>
          <p:nvPr/>
        </p:nvSpPr>
        <p:spPr bwMode="auto">
          <a:xfrm>
            <a:off x="792769" y="1275070"/>
            <a:ext cx="3453435" cy="193899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04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6FC0"/>
                </a:solidFill>
                <a:latin typeface="Arial" charset="0"/>
              </a:rPr>
              <a:t>package </a:t>
            </a:r>
            <a:r>
              <a:rPr lang="en-US" altLang="en-US" dirty="0" err="1" smtClean="0">
                <a:solidFill>
                  <a:srgbClr val="006FC0"/>
                </a:solidFill>
                <a:latin typeface="Arial" charset="0"/>
              </a:rPr>
              <a:t>com.hcl.books</a:t>
            </a:r>
            <a:r>
              <a:rPr lang="en-US" altLang="en-US" dirty="0">
                <a:solidFill>
                  <a:srgbClr val="006FC0"/>
                </a:solidFill>
                <a:latin typeface="Arial" charset="0"/>
              </a:rPr>
              <a:t>; </a:t>
            </a:r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public class Book{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void </a:t>
            </a:r>
            <a:r>
              <a:rPr lang="en-US" altLang="en-US" dirty="0" err="1">
                <a:solidFill>
                  <a:srgbClr val="001F5F"/>
                </a:solidFill>
                <a:latin typeface="Arial" charset="0"/>
              </a:rPr>
              <a:t>displayName</a:t>
            </a:r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()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{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 err="1">
                <a:solidFill>
                  <a:srgbClr val="001F5F"/>
                </a:solidFill>
                <a:latin typeface="Arial" charset="0"/>
              </a:rPr>
              <a:t>System.out.println</a:t>
            </a:r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(“Java Book”);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}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}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43014" name="object 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8724D1AF-B0A9-4DDD-A2D2-1A739260222B}" type="slidenum">
              <a:rPr lang="en-US" altLang="en-US">
                <a:latin typeface="Arial" charset="0"/>
              </a:rPr>
              <a:pPr eaLnBrk="1" hangingPunct="1"/>
              <a:t>30</a:t>
            </a:fld>
            <a:endParaRPr lang="en-US" altLang="en-US">
              <a:latin typeface="Arial" charset="0"/>
            </a:endParaRPr>
          </a:p>
        </p:txBody>
      </p:sp>
      <p:sp>
        <p:nvSpPr>
          <p:cNvPr id="43015" name="object 6"/>
          <p:cNvSpPr txBox="1">
            <a:spLocks noChangeArrowheads="1"/>
          </p:cNvSpPr>
          <p:nvPr/>
        </p:nvSpPr>
        <p:spPr bwMode="auto">
          <a:xfrm>
            <a:off x="4311363" y="1275070"/>
            <a:ext cx="4105026" cy="2215991"/>
          </a:xfrm>
          <a:prstGeom prst="rect">
            <a:avLst/>
          </a:prstGeom>
          <a:solidFill>
            <a:srgbClr val="D7E4B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0488" eaLnBrk="0" hangingPunct="0">
              <a:tabLst>
                <a:tab pos="10810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10810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10810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10810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10810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10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006FC0"/>
                </a:solidFill>
                <a:latin typeface="Arial" charset="0"/>
              </a:rPr>
              <a:t>package	</a:t>
            </a:r>
            <a:r>
              <a:rPr lang="en-US" altLang="en-US" dirty="0" err="1" smtClean="0">
                <a:solidFill>
                  <a:srgbClr val="006FC0"/>
                </a:solidFill>
                <a:latin typeface="Arial" charset="0"/>
              </a:rPr>
              <a:t>com.hcl.libraries</a:t>
            </a:r>
            <a:r>
              <a:rPr lang="en-US" altLang="en-US" dirty="0">
                <a:solidFill>
                  <a:srgbClr val="006FC0"/>
                </a:solidFill>
                <a:latin typeface="Arial" charset="0"/>
              </a:rPr>
              <a:t>; </a:t>
            </a:r>
            <a:r>
              <a:rPr lang="en-US" altLang="en-US" dirty="0">
                <a:solidFill>
                  <a:srgbClr val="00B04F"/>
                </a:solidFill>
                <a:latin typeface="Arial" charset="0"/>
              </a:rPr>
              <a:t>import </a:t>
            </a:r>
            <a:r>
              <a:rPr lang="en-US" altLang="en-US" dirty="0" err="1" smtClean="0">
                <a:solidFill>
                  <a:srgbClr val="00B04F"/>
                </a:solidFill>
                <a:latin typeface="Arial" charset="0"/>
              </a:rPr>
              <a:t>com.hcl.books.Book</a:t>
            </a:r>
            <a:r>
              <a:rPr lang="en-US" altLang="en-US" dirty="0">
                <a:solidFill>
                  <a:srgbClr val="00B04F"/>
                </a:solidFill>
                <a:latin typeface="Arial" charset="0"/>
              </a:rPr>
              <a:t>; </a:t>
            </a:r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class Library{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public static void main(String </a:t>
            </a:r>
            <a:r>
              <a:rPr lang="en-US" altLang="en-US" dirty="0" err="1">
                <a:solidFill>
                  <a:srgbClr val="001F5F"/>
                </a:solidFill>
                <a:latin typeface="Arial" charset="0"/>
              </a:rPr>
              <a:t>args</a:t>
            </a:r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[])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{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Book </a:t>
            </a:r>
            <a:r>
              <a:rPr lang="en-US" altLang="en-US" dirty="0" err="1">
                <a:solidFill>
                  <a:srgbClr val="001F5F"/>
                </a:solidFill>
                <a:latin typeface="Arial" charset="0"/>
              </a:rPr>
              <a:t>book</a:t>
            </a:r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 = new Book(); </a:t>
            </a:r>
            <a:r>
              <a:rPr lang="en-US" altLang="en-US" dirty="0" err="1">
                <a:solidFill>
                  <a:srgbClr val="001F5F"/>
                </a:solidFill>
                <a:latin typeface="Arial" charset="0"/>
              </a:rPr>
              <a:t>book.displayName</a:t>
            </a:r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();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}</a:t>
            </a:r>
            <a:endParaRPr lang="en-US" altLang="en-US" dirty="0">
              <a:latin typeface="Arial" charset="0"/>
            </a:endParaRPr>
          </a:p>
          <a:p>
            <a:pPr eaLnBrk="1" hangingPunct="1"/>
            <a:r>
              <a:rPr lang="en-US" altLang="en-US" dirty="0">
                <a:solidFill>
                  <a:srgbClr val="001F5F"/>
                </a:solidFill>
                <a:latin typeface="Arial" charset="0"/>
              </a:rPr>
              <a:t>}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43016" name="object 7"/>
          <p:cNvSpPr txBox="1">
            <a:spLocks noChangeArrowheads="1"/>
          </p:cNvSpPr>
          <p:nvPr/>
        </p:nvSpPr>
        <p:spPr bwMode="auto">
          <a:xfrm>
            <a:off x="792770" y="3142290"/>
            <a:ext cx="7623620" cy="1938992"/>
          </a:xfrm>
          <a:prstGeom prst="rect">
            <a:avLst/>
          </a:prstGeom>
          <a:solidFill>
            <a:srgbClr val="92CDDD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9048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>
                <a:latin typeface="Arial" charset="0"/>
              </a:rPr>
              <a:t>How it Works?</a:t>
            </a:r>
            <a:endParaRPr lang="en-US" altLang="en-US">
              <a:latin typeface="Arial" charset="0"/>
            </a:endParaRPr>
          </a:p>
          <a:p>
            <a:pPr eaLnBrk="1" hangingPunct="1">
              <a:spcBef>
                <a:spcPts val="30"/>
              </a:spcBef>
            </a:pPr>
            <a:endParaRPr lang="en-US" altLang="en-US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buClr>
                <a:srgbClr val="001F5F"/>
              </a:buClr>
              <a:buFont typeface="Arial" charset="0"/>
              <a:buChar char="•"/>
            </a:pPr>
            <a:r>
              <a:rPr lang="en-US" altLang="en-US">
                <a:solidFill>
                  <a:srgbClr val="001F5F"/>
                </a:solidFill>
                <a:latin typeface="Arial" charset="0"/>
              </a:rPr>
              <a:t>The class book will be defined inside package “</a:t>
            </a:r>
            <a:r>
              <a:rPr lang="en-US" altLang="en-US" b="1">
                <a:solidFill>
                  <a:srgbClr val="001F5F"/>
                </a:solidFill>
                <a:latin typeface="Arial" charset="0"/>
              </a:rPr>
              <a:t>com.cognizant.books</a:t>
            </a:r>
            <a:r>
              <a:rPr lang="en-US" altLang="en-US">
                <a:solidFill>
                  <a:srgbClr val="001F5F"/>
                </a:solidFill>
                <a:latin typeface="Arial" charset="0"/>
              </a:rPr>
              <a:t>”.</a:t>
            </a:r>
            <a:endParaRPr lang="en-US" altLang="en-US">
              <a:latin typeface="Arial" charset="0"/>
            </a:endParaRPr>
          </a:p>
          <a:p>
            <a:pPr eaLnBrk="1" hangingPunct="1">
              <a:buClr>
                <a:srgbClr val="001F5F"/>
              </a:buClr>
              <a:buFont typeface="Arial" charset="0"/>
              <a:buChar char="•"/>
            </a:pPr>
            <a:r>
              <a:rPr lang="en-US" altLang="en-US">
                <a:solidFill>
                  <a:srgbClr val="001F5F"/>
                </a:solidFill>
                <a:latin typeface="Arial" charset="0"/>
              </a:rPr>
              <a:t>For the Library class to use the Book Class it needs to import the Book class as “</a:t>
            </a:r>
            <a:r>
              <a:rPr lang="en-US" altLang="en-US" b="1">
                <a:solidFill>
                  <a:srgbClr val="00B04F"/>
                </a:solidFill>
                <a:latin typeface="Arial" charset="0"/>
              </a:rPr>
              <a:t>import com.cognizant.books.Book;</a:t>
            </a:r>
            <a:r>
              <a:rPr lang="en-US" altLang="en-US">
                <a:solidFill>
                  <a:srgbClr val="00B04F"/>
                </a:solidFill>
                <a:latin typeface="Arial" charset="0"/>
              </a:rPr>
              <a:t>”</a:t>
            </a:r>
            <a:endParaRPr lang="en-US" altLang="en-US">
              <a:latin typeface="Arial" charset="0"/>
            </a:endParaRPr>
          </a:p>
          <a:p>
            <a:pPr eaLnBrk="1" hangingPunct="1"/>
            <a:r>
              <a:rPr lang="en-US" altLang="en-US">
                <a:solidFill>
                  <a:srgbClr val="001F5F"/>
                </a:solidFill>
                <a:latin typeface="Arial" charset="0"/>
              </a:rPr>
              <a:t>•</a:t>
            </a:r>
            <a:r>
              <a:rPr lang="en-US" altLang="en-US" b="1">
                <a:solidFill>
                  <a:srgbClr val="001F5F"/>
                </a:solidFill>
                <a:latin typeface="Arial" charset="0"/>
              </a:rPr>
              <a:t>NOTE:  </a:t>
            </a:r>
            <a:r>
              <a:rPr lang="en-US" altLang="en-US">
                <a:solidFill>
                  <a:srgbClr val="001F5F"/>
                </a:solidFill>
                <a:latin typeface="Arial" charset="0"/>
              </a:rPr>
              <a:t>Import not needed if the Library class is in the same package “</a:t>
            </a:r>
            <a:r>
              <a:rPr lang="en-US" altLang="en-US" b="1">
                <a:solidFill>
                  <a:srgbClr val="001F5F"/>
                </a:solidFill>
                <a:latin typeface="Arial" charset="0"/>
              </a:rPr>
              <a:t>com.cognizant.books</a:t>
            </a:r>
            <a:r>
              <a:rPr lang="en-US" altLang="en-US">
                <a:solidFill>
                  <a:srgbClr val="001F5F"/>
                </a:solidFill>
                <a:latin typeface="Arial" charset="0"/>
              </a:rPr>
              <a:t>”.</a:t>
            </a:r>
            <a:endParaRPr lang="en-US" altLang="en-US">
              <a:latin typeface="Arial" charset="0"/>
            </a:endParaRPr>
          </a:p>
        </p:txBody>
      </p:sp>
      <p:pic>
        <p:nvPicPr>
          <p:cNvPr id="9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43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980416" y="704530"/>
            <a:ext cx="6568856" cy="375743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b="1" spc="-4" dirty="0">
                <a:latin typeface="Arial"/>
                <a:cs typeface="Arial"/>
              </a:rPr>
              <a:t>H</a:t>
            </a:r>
            <a:r>
              <a:rPr b="1" dirty="0">
                <a:latin typeface="Arial"/>
                <a:cs typeface="Arial"/>
              </a:rPr>
              <a:t>ow</a:t>
            </a:r>
            <a:r>
              <a:rPr b="1" spc="-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4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c</a:t>
            </a:r>
            <a:r>
              <a:rPr b="1" dirty="0">
                <a:latin typeface="Arial"/>
                <a:cs typeface="Arial"/>
              </a:rPr>
              <a:t>o</a:t>
            </a:r>
            <a:r>
              <a:rPr b="1" spc="-4" dirty="0">
                <a:latin typeface="Arial"/>
                <a:cs typeface="Arial"/>
              </a:rPr>
              <a:t>m</a:t>
            </a:r>
            <a:r>
              <a:rPr b="1" dirty="0">
                <a:latin typeface="Arial"/>
                <a:cs typeface="Arial"/>
              </a:rPr>
              <a:t>pil</a:t>
            </a:r>
            <a:r>
              <a:rPr b="1" spc="-4" dirty="0">
                <a:latin typeface="Arial"/>
                <a:cs typeface="Arial"/>
              </a:rPr>
              <a:t>e</a:t>
            </a:r>
            <a:r>
              <a:rPr b="1" dirty="0">
                <a:latin typeface="Arial"/>
                <a:cs typeface="Arial"/>
              </a:rPr>
              <a:t>?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25"/>
              </a:spcBef>
              <a:defRPr/>
            </a:pPr>
            <a:endParaRPr dirty="0">
              <a:latin typeface="Times New Roman"/>
              <a:cs typeface="Times New Roman"/>
            </a:endParaRPr>
          </a:p>
          <a:p>
            <a:pPr marL="924475">
              <a:defRPr/>
            </a:pPr>
            <a:r>
              <a:rPr b="1" dirty="0">
                <a:solidFill>
                  <a:srgbClr val="1E487C"/>
                </a:solidFill>
                <a:latin typeface="Arial"/>
                <a:cs typeface="Arial"/>
              </a:rPr>
              <a:t>j</a:t>
            </a:r>
            <a:r>
              <a:rPr b="1" spc="-4" dirty="0">
                <a:solidFill>
                  <a:srgbClr val="1E487C"/>
                </a:solidFill>
                <a:latin typeface="Arial"/>
                <a:cs typeface="Arial"/>
              </a:rPr>
              <a:t>a</a:t>
            </a:r>
            <a:r>
              <a:rPr b="1" spc="-34" dirty="0">
                <a:solidFill>
                  <a:srgbClr val="1E487C"/>
                </a:solidFill>
                <a:latin typeface="Arial"/>
                <a:cs typeface="Arial"/>
              </a:rPr>
              <a:t>v</a:t>
            </a:r>
            <a:r>
              <a:rPr b="1" spc="-4" dirty="0">
                <a:solidFill>
                  <a:srgbClr val="1E487C"/>
                </a:solidFill>
                <a:latin typeface="Arial"/>
                <a:cs typeface="Arial"/>
              </a:rPr>
              <a:t>a</a:t>
            </a:r>
            <a:r>
              <a:rPr b="1" dirty="0">
                <a:solidFill>
                  <a:srgbClr val="1E487C"/>
                </a:solidFill>
                <a:latin typeface="Arial"/>
                <a:cs typeface="Arial"/>
              </a:rPr>
              <a:t>c</a:t>
            </a:r>
            <a:r>
              <a:rPr b="1" spc="23" dirty="0">
                <a:solidFill>
                  <a:srgbClr val="1E487C"/>
                </a:solidFill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1E487C"/>
                </a:solidFill>
                <a:latin typeface="Arial"/>
                <a:cs typeface="Arial"/>
              </a:rPr>
              <a:t>–</a:t>
            </a:r>
            <a:r>
              <a:rPr b="1" dirty="0">
                <a:solidFill>
                  <a:srgbClr val="1E487C"/>
                </a:solidFill>
                <a:latin typeface="Arial"/>
                <a:cs typeface="Arial"/>
              </a:rPr>
              <a:t>d</a:t>
            </a:r>
            <a:r>
              <a:rPr b="1" spc="4" dirty="0">
                <a:solidFill>
                  <a:srgbClr val="1E487C"/>
                </a:solidFill>
                <a:latin typeface="Arial"/>
                <a:cs typeface="Arial"/>
              </a:rPr>
              <a:t> </a:t>
            </a:r>
            <a:r>
              <a:rPr b="1" dirty="0">
                <a:solidFill>
                  <a:srgbClr val="1E487C"/>
                </a:solidFill>
                <a:latin typeface="Arial"/>
                <a:cs typeface="Arial"/>
              </a:rPr>
              <a:t>.</a:t>
            </a:r>
            <a:r>
              <a:rPr b="1" spc="-4" dirty="0">
                <a:solidFill>
                  <a:srgbClr val="1E487C"/>
                </a:solidFill>
                <a:latin typeface="Arial"/>
                <a:cs typeface="Arial"/>
              </a:rPr>
              <a:t> </a:t>
            </a:r>
            <a:r>
              <a:rPr spc="-4" dirty="0">
                <a:solidFill>
                  <a:srgbClr val="1E487C"/>
                </a:solidFill>
                <a:latin typeface="Arial"/>
                <a:cs typeface="Arial"/>
              </a:rPr>
              <a:t>Lib</a:t>
            </a:r>
            <a:r>
              <a:rPr dirty="0">
                <a:solidFill>
                  <a:srgbClr val="1E487C"/>
                </a:solidFill>
                <a:latin typeface="Arial"/>
                <a:cs typeface="Arial"/>
              </a:rPr>
              <a:t>r</a:t>
            </a:r>
            <a:r>
              <a:rPr spc="-4" dirty="0">
                <a:solidFill>
                  <a:srgbClr val="1E487C"/>
                </a:solidFill>
                <a:latin typeface="Arial"/>
                <a:cs typeface="Arial"/>
              </a:rPr>
              <a:t>a</a:t>
            </a:r>
            <a:r>
              <a:rPr dirty="0">
                <a:solidFill>
                  <a:srgbClr val="1E487C"/>
                </a:solidFill>
                <a:latin typeface="Arial"/>
                <a:cs typeface="Arial"/>
              </a:rPr>
              <a:t>r</a:t>
            </a:r>
            <a:r>
              <a:rPr spc="-125" dirty="0">
                <a:solidFill>
                  <a:srgbClr val="1E487C"/>
                </a:solidFill>
                <a:latin typeface="Arial"/>
                <a:cs typeface="Arial"/>
              </a:rPr>
              <a:t>y</a:t>
            </a:r>
            <a:r>
              <a:rPr dirty="0">
                <a:solidFill>
                  <a:srgbClr val="1E487C"/>
                </a:solidFill>
                <a:latin typeface="Arial"/>
                <a:cs typeface="Arial"/>
              </a:rPr>
              <a:t>.</a:t>
            </a:r>
            <a:r>
              <a:rPr spc="-4" dirty="0">
                <a:solidFill>
                  <a:srgbClr val="1E487C"/>
                </a:solidFill>
                <a:latin typeface="Arial"/>
                <a:cs typeface="Arial"/>
              </a:rPr>
              <a:t>ja</a:t>
            </a:r>
            <a:r>
              <a:rPr dirty="0">
                <a:solidFill>
                  <a:srgbClr val="1E487C"/>
                </a:solidFill>
                <a:latin typeface="Arial"/>
                <a:cs typeface="Arial"/>
              </a:rPr>
              <a:t>va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25"/>
              </a:spcBef>
              <a:defRPr/>
            </a:pPr>
            <a:endParaRPr dirty="0">
              <a:latin typeface="Times New Roman"/>
              <a:cs typeface="Times New Roman"/>
            </a:endParaRPr>
          </a:p>
          <a:p>
            <a:pPr marL="606376">
              <a:lnSpc>
                <a:spcPts val="1679"/>
              </a:lnSpc>
              <a:defRPr/>
            </a:pPr>
            <a:r>
              <a:rPr spc="-31" dirty="0">
                <a:latin typeface="Arial"/>
                <a:cs typeface="Arial"/>
              </a:rPr>
              <a:t>w</a:t>
            </a:r>
            <a:r>
              <a:rPr spc="-4" dirty="0">
                <a:latin typeface="Arial"/>
                <a:cs typeface="Arial"/>
              </a:rPr>
              <a:t>he</a:t>
            </a:r>
            <a:r>
              <a:rPr dirty="0">
                <a:latin typeface="Arial"/>
                <a:cs typeface="Arial"/>
              </a:rPr>
              <a:t>re</a:t>
            </a:r>
            <a:r>
              <a:rPr spc="34" dirty="0">
                <a:latin typeface="Arial"/>
                <a:cs typeface="Arial"/>
              </a:rPr>
              <a:t> </a:t>
            </a:r>
            <a:r>
              <a:rPr b="1" spc="-4" dirty="0">
                <a:solidFill>
                  <a:srgbClr val="1E487C"/>
                </a:solidFill>
                <a:latin typeface="Arial"/>
                <a:cs typeface="Arial"/>
              </a:rPr>
              <a:t>–</a:t>
            </a:r>
            <a:r>
              <a:rPr b="1" dirty="0">
                <a:solidFill>
                  <a:srgbClr val="1E487C"/>
                </a:solidFill>
                <a:latin typeface="Arial"/>
                <a:cs typeface="Arial"/>
              </a:rPr>
              <a:t>d</a:t>
            </a:r>
            <a:r>
              <a:rPr b="1" spc="4" dirty="0">
                <a:solidFill>
                  <a:srgbClr val="1E487C"/>
                </a:solidFill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deno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1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 de</a:t>
            </a:r>
            <a:r>
              <a:rPr dirty="0">
                <a:latin typeface="Arial"/>
                <a:cs typeface="Arial"/>
              </a:rPr>
              <a:t>st</a:t>
            </a:r>
            <a:r>
              <a:rPr spc="-4" dirty="0">
                <a:latin typeface="Arial"/>
                <a:cs typeface="Arial"/>
              </a:rPr>
              <a:t>ina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io</a:t>
            </a:r>
            <a:r>
              <a:rPr dirty="0">
                <a:latin typeface="Arial"/>
                <a:cs typeface="Arial"/>
              </a:rPr>
              <a:t>n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di</a:t>
            </a:r>
            <a:r>
              <a:rPr dirty="0">
                <a:latin typeface="Arial"/>
                <a:cs typeface="Arial"/>
              </a:rPr>
              <a:t>r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ct</a:t>
            </a:r>
            <a:r>
              <a:rPr spc="-4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ry</a:t>
            </a:r>
            <a:r>
              <a:rPr spc="1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</a:t>
            </a:r>
            <a:r>
              <a:rPr spc="-4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 t</a:t>
            </a:r>
            <a:r>
              <a:rPr spc="-4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m</a:t>
            </a:r>
            <a:r>
              <a:rPr spc="-4" dirty="0">
                <a:latin typeface="Arial"/>
                <a:cs typeface="Arial"/>
              </a:rPr>
              <a:t>pile</a:t>
            </a:r>
            <a:r>
              <a:rPr dirty="0">
                <a:latin typeface="Arial"/>
                <a:cs typeface="Arial"/>
              </a:rPr>
              <a:t>d</a:t>
            </a:r>
            <a:r>
              <a:rPr spc="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la</a:t>
            </a:r>
            <a:r>
              <a:rPr dirty="0">
                <a:latin typeface="Arial"/>
                <a:cs typeface="Arial"/>
              </a:rPr>
              <a:t>ss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s.</a:t>
            </a:r>
          </a:p>
          <a:p>
            <a:pPr marL="1133227">
              <a:lnSpc>
                <a:spcPts val="2618"/>
              </a:lnSpc>
              <a:tabLst>
                <a:tab pos="1337507" algn="l"/>
              </a:tabLst>
              <a:defRPr/>
            </a:pPr>
            <a:r>
              <a:rPr sz="2300" b="1" spc="-8" dirty="0">
                <a:solidFill>
                  <a:srgbClr val="1E487C"/>
                </a:solidFill>
                <a:latin typeface="Arial"/>
                <a:cs typeface="Arial"/>
              </a:rPr>
              <a:t>.	</a:t>
            </a:r>
            <a:r>
              <a:rPr spc="-4" dirty="0">
                <a:latin typeface="Arial"/>
                <a:cs typeface="Arial"/>
              </a:rPr>
              <a:t>Rep</a:t>
            </a:r>
            <a:r>
              <a:rPr dirty="0">
                <a:latin typeface="Arial"/>
                <a:cs typeface="Arial"/>
              </a:rPr>
              <a:t>r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en</a:t>
            </a:r>
            <a:r>
              <a:rPr dirty="0">
                <a:latin typeface="Arial"/>
                <a:cs typeface="Arial"/>
              </a:rPr>
              <a:t>ts</a:t>
            </a:r>
            <a:r>
              <a:rPr spc="1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rr</a:t>
            </a:r>
            <a:r>
              <a:rPr spc="-4" dirty="0">
                <a:latin typeface="Arial"/>
                <a:cs typeface="Arial"/>
              </a:rPr>
              <a:t>en</a:t>
            </a:r>
            <a:r>
              <a:rPr dirty="0">
                <a:latin typeface="Arial"/>
                <a:cs typeface="Arial"/>
              </a:rPr>
              <a:t>t</a:t>
            </a:r>
            <a:r>
              <a:rPr spc="12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di</a:t>
            </a:r>
            <a:r>
              <a:rPr dirty="0">
                <a:latin typeface="Arial"/>
                <a:cs typeface="Arial"/>
              </a:rPr>
              <a:t>r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ct</a:t>
            </a:r>
            <a:r>
              <a:rPr spc="-4" dirty="0">
                <a:latin typeface="Arial"/>
                <a:cs typeface="Arial"/>
              </a:rPr>
              <a:t>o</a:t>
            </a:r>
            <a:r>
              <a:rPr dirty="0">
                <a:latin typeface="Arial"/>
                <a:cs typeface="Arial"/>
              </a:rPr>
              <a:t>r</a:t>
            </a:r>
            <a:r>
              <a:rPr spc="-125" dirty="0">
                <a:latin typeface="Arial"/>
                <a:cs typeface="Arial"/>
              </a:rPr>
              <a:t>y</a:t>
            </a:r>
            <a:r>
              <a:rPr dirty="0">
                <a:latin typeface="Arial"/>
                <a:cs typeface="Arial"/>
              </a:rPr>
              <a:t>.</a:t>
            </a:r>
          </a:p>
          <a:p>
            <a:pPr marL="9940">
              <a:spcBef>
                <a:spcPts val="1710"/>
              </a:spcBef>
              <a:defRPr/>
            </a:pPr>
            <a:r>
              <a:rPr b="1" spc="-4" dirty="0">
                <a:latin typeface="Arial"/>
                <a:cs typeface="Arial"/>
              </a:rPr>
              <a:t>H</a:t>
            </a:r>
            <a:r>
              <a:rPr b="1" dirty="0">
                <a:latin typeface="Arial"/>
                <a:cs typeface="Arial"/>
              </a:rPr>
              <a:t>ow</a:t>
            </a:r>
            <a:r>
              <a:rPr b="1" spc="-4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to</a:t>
            </a:r>
            <a:r>
              <a:rPr b="1" spc="4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exec</a:t>
            </a:r>
            <a:r>
              <a:rPr b="1" dirty="0">
                <a:latin typeface="Arial"/>
                <a:cs typeface="Arial"/>
              </a:rPr>
              <a:t>ute</a:t>
            </a:r>
            <a:r>
              <a:rPr b="1" spc="8" dirty="0">
                <a:latin typeface="Arial"/>
                <a:cs typeface="Arial"/>
              </a:rPr>
              <a:t> </a:t>
            </a:r>
            <a:r>
              <a:rPr b="1" dirty="0">
                <a:latin typeface="Arial"/>
                <a:cs typeface="Arial"/>
              </a:rPr>
              <a:t>the</a:t>
            </a:r>
            <a:r>
              <a:rPr b="1" spc="-12" dirty="0">
                <a:latin typeface="Arial"/>
                <a:cs typeface="Arial"/>
              </a:rPr>
              <a:t> </a:t>
            </a:r>
            <a:r>
              <a:rPr b="1" spc="-4" dirty="0">
                <a:latin typeface="Arial"/>
                <a:cs typeface="Arial"/>
              </a:rPr>
              <a:t>c</a:t>
            </a:r>
            <a:r>
              <a:rPr b="1" dirty="0">
                <a:latin typeface="Arial"/>
                <a:cs typeface="Arial"/>
              </a:rPr>
              <a:t>l</a:t>
            </a:r>
            <a:r>
              <a:rPr b="1" spc="-4" dirty="0">
                <a:latin typeface="Arial"/>
                <a:cs typeface="Arial"/>
              </a:rPr>
              <a:t>ass</a:t>
            </a:r>
            <a:r>
              <a:rPr b="1" dirty="0">
                <a:latin typeface="Arial"/>
                <a:cs typeface="Arial"/>
              </a:rPr>
              <a:t>?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25"/>
              </a:spcBef>
              <a:defRPr/>
            </a:pPr>
            <a:endParaRPr dirty="0">
              <a:latin typeface="Times New Roman"/>
              <a:cs typeface="Times New Roman"/>
            </a:endParaRPr>
          </a:p>
          <a:p>
            <a:pPr marL="924475">
              <a:defRPr/>
            </a:pPr>
            <a:r>
              <a:rPr b="1" dirty="0">
                <a:solidFill>
                  <a:srgbClr val="1E487C"/>
                </a:solidFill>
                <a:latin typeface="Arial"/>
                <a:cs typeface="Arial"/>
              </a:rPr>
              <a:t>j</a:t>
            </a:r>
            <a:r>
              <a:rPr b="1" spc="-4" dirty="0">
                <a:solidFill>
                  <a:srgbClr val="1E487C"/>
                </a:solidFill>
                <a:latin typeface="Arial"/>
                <a:cs typeface="Arial"/>
              </a:rPr>
              <a:t>a</a:t>
            </a:r>
            <a:r>
              <a:rPr b="1" spc="-34" dirty="0">
                <a:solidFill>
                  <a:srgbClr val="1E487C"/>
                </a:solidFill>
                <a:latin typeface="Arial"/>
                <a:cs typeface="Arial"/>
              </a:rPr>
              <a:t>v</a:t>
            </a:r>
            <a:r>
              <a:rPr b="1" dirty="0">
                <a:solidFill>
                  <a:srgbClr val="1E487C"/>
                </a:solidFill>
                <a:latin typeface="Arial"/>
                <a:cs typeface="Arial"/>
              </a:rPr>
              <a:t>a</a:t>
            </a:r>
            <a:r>
              <a:rPr b="1" spc="23" dirty="0">
                <a:solidFill>
                  <a:srgbClr val="1E487C"/>
                </a:solidFill>
                <a:latin typeface="Arial"/>
                <a:cs typeface="Arial"/>
              </a:rPr>
              <a:t> </a:t>
            </a:r>
            <a:r>
              <a:rPr dirty="0" err="1" smtClean="0">
                <a:solidFill>
                  <a:srgbClr val="1E487C"/>
                </a:solidFill>
                <a:latin typeface="Arial"/>
                <a:cs typeface="Arial"/>
              </a:rPr>
              <a:t>c</a:t>
            </a:r>
            <a:r>
              <a:rPr spc="-4" dirty="0" err="1">
                <a:solidFill>
                  <a:srgbClr val="1E487C"/>
                </a:solidFill>
                <a:latin typeface="Arial"/>
                <a:cs typeface="Arial"/>
              </a:rPr>
              <a:t>o</a:t>
            </a:r>
            <a:r>
              <a:rPr dirty="0" err="1" smtClean="0">
                <a:solidFill>
                  <a:srgbClr val="1E487C"/>
                </a:solidFill>
                <a:latin typeface="Arial"/>
                <a:cs typeface="Arial"/>
              </a:rPr>
              <a:t>m.</a:t>
            </a:r>
            <a:r>
              <a:rPr lang="en-US" dirty="0" err="1" smtClean="0">
                <a:solidFill>
                  <a:srgbClr val="1E487C"/>
                </a:solidFill>
                <a:latin typeface="Arial"/>
                <a:cs typeface="Arial"/>
              </a:rPr>
              <a:t>hcl</a:t>
            </a:r>
            <a:r>
              <a:rPr dirty="0" err="1" smtClean="0">
                <a:solidFill>
                  <a:srgbClr val="1E487C"/>
                </a:solidFill>
                <a:latin typeface="Arial"/>
                <a:cs typeface="Arial"/>
              </a:rPr>
              <a:t>.</a:t>
            </a:r>
            <a:r>
              <a:rPr spc="-4" dirty="0" err="1">
                <a:solidFill>
                  <a:srgbClr val="1E487C"/>
                </a:solidFill>
                <a:latin typeface="Arial"/>
                <a:cs typeface="Arial"/>
              </a:rPr>
              <a:t>lib</a:t>
            </a:r>
            <a:r>
              <a:rPr dirty="0" err="1" smtClean="0">
                <a:solidFill>
                  <a:srgbClr val="1E487C"/>
                </a:solidFill>
                <a:latin typeface="Arial"/>
                <a:cs typeface="Arial"/>
              </a:rPr>
              <a:t>r</a:t>
            </a:r>
            <a:r>
              <a:rPr spc="-4" dirty="0" err="1">
                <a:solidFill>
                  <a:srgbClr val="1E487C"/>
                </a:solidFill>
                <a:latin typeface="Arial"/>
                <a:cs typeface="Arial"/>
              </a:rPr>
              <a:t>a</a:t>
            </a:r>
            <a:r>
              <a:rPr dirty="0" err="1" smtClean="0">
                <a:solidFill>
                  <a:srgbClr val="1E487C"/>
                </a:solidFill>
                <a:latin typeface="Arial"/>
                <a:cs typeface="Arial"/>
              </a:rPr>
              <a:t>r</a:t>
            </a:r>
            <a:r>
              <a:rPr spc="-125" dirty="0" err="1">
                <a:solidFill>
                  <a:srgbClr val="1E487C"/>
                </a:solidFill>
                <a:latin typeface="Arial"/>
                <a:cs typeface="Arial"/>
              </a:rPr>
              <a:t>y</a:t>
            </a:r>
            <a:r>
              <a:rPr dirty="0" err="1" smtClean="0">
                <a:solidFill>
                  <a:srgbClr val="1E487C"/>
                </a:solidFill>
                <a:latin typeface="Arial"/>
                <a:cs typeface="Arial"/>
              </a:rPr>
              <a:t>.</a:t>
            </a:r>
            <a:r>
              <a:rPr spc="-4" dirty="0" err="1">
                <a:solidFill>
                  <a:srgbClr val="1E487C"/>
                </a:solidFill>
                <a:latin typeface="Arial"/>
                <a:cs typeface="Arial"/>
              </a:rPr>
              <a:t>Lib</a:t>
            </a:r>
            <a:r>
              <a:rPr spc="8" dirty="0" err="1">
                <a:solidFill>
                  <a:srgbClr val="1E487C"/>
                </a:solidFill>
                <a:latin typeface="Arial"/>
                <a:cs typeface="Arial"/>
              </a:rPr>
              <a:t>r</a:t>
            </a:r>
            <a:r>
              <a:rPr spc="-4" dirty="0" err="1">
                <a:solidFill>
                  <a:srgbClr val="1E487C"/>
                </a:solidFill>
                <a:latin typeface="Arial"/>
                <a:cs typeface="Arial"/>
              </a:rPr>
              <a:t>a</a:t>
            </a:r>
            <a:r>
              <a:rPr spc="8" dirty="0" err="1">
                <a:solidFill>
                  <a:srgbClr val="1E487C"/>
                </a:solidFill>
                <a:latin typeface="Arial"/>
                <a:cs typeface="Arial"/>
              </a:rPr>
              <a:t>r</a:t>
            </a:r>
            <a:r>
              <a:rPr dirty="0" err="1" smtClean="0">
                <a:solidFill>
                  <a:srgbClr val="1E487C"/>
                </a:solidFill>
                <a:latin typeface="Arial"/>
                <a:cs typeface="Arial"/>
              </a:rPr>
              <a:t>y</a:t>
            </a:r>
            <a:endParaRPr dirty="0">
              <a:latin typeface="Arial"/>
              <a:cs typeface="Arial"/>
            </a:endParaRPr>
          </a:p>
          <a:p>
            <a:pPr>
              <a:spcBef>
                <a:spcPts val="25"/>
              </a:spcBef>
              <a:defRPr/>
            </a:pPr>
            <a:endParaRPr dirty="0">
              <a:latin typeface="Times New Roman"/>
              <a:cs typeface="Times New Roman"/>
            </a:endParaRPr>
          </a:p>
          <a:p>
            <a:pPr marL="404582">
              <a:defRPr/>
            </a:pPr>
            <a:r>
              <a:rPr spc="12"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-1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la</a:t>
            </a:r>
            <a:r>
              <a:rPr dirty="0">
                <a:latin typeface="Arial"/>
                <a:cs typeface="Arial"/>
              </a:rPr>
              <a:t>ss </a:t>
            </a:r>
            <a:r>
              <a:rPr spc="-4" dirty="0">
                <a:latin typeface="Arial"/>
                <a:cs typeface="Arial"/>
              </a:rPr>
              <a:t>need</a:t>
            </a:r>
            <a:r>
              <a:rPr dirty="0">
                <a:latin typeface="Arial"/>
                <a:cs typeface="Arial"/>
              </a:rPr>
              <a:t>s</a:t>
            </a:r>
            <a:r>
              <a:rPr spc="12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to</a:t>
            </a:r>
            <a:r>
              <a:rPr spc="-4" dirty="0">
                <a:latin typeface="Arial"/>
                <a:cs typeface="Arial"/>
              </a:rPr>
              <a:t> b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 e</a:t>
            </a:r>
            <a:r>
              <a:rPr spc="-12" dirty="0">
                <a:latin typeface="Arial"/>
                <a:cs typeface="Arial"/>
              </a:rPr>
              <a:t>x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c</a:t>
            </a:r>
            <a:r>
              <a:rPr spc="-4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d</a:t>
            </a:r>
            <a:r>
              <a:rPr spc="1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u</a:t>
            </a:r>
            <a:r>
              <a:rPr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in</a:t>
            </a:r>
            <a:r>
              <a:rPr dirty="0">
                <a:latin typeface="Arial"/>
                <a:cs typeface="Arial"/>
              </a:rPr>
              <a:t>g</a:t>
            </a:r>
            <a:r>
              <a:rPr spc="8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t</a:t>
            </a:r>
            <a:r>
              <a:rPr spc="-4" dirty="0">
                <a:latin typeface="Arial"/>
                <a:cs typeface="Arial"/>
              </a:rPr>
              <a:t>h</a:t>
            </a:r>
            <a:r>
              <a:rPr dirty="0">
                <a:latin typeface="Arial"/>
                <a:cs typeface="Arial"/>
              </a:rPr>
              <a:t>e</a:t>
            </a:r>
            <a:r>
              <a:rPr spc="-4" dirty="0">
                <a:latin typeface="Arial"/>
                <a:cs typeface="Arial"/>
              </a:rPr>
              <a:t> ab</a:t>
            </a:r>
            <a:r>
              <a:rPr dirty="0">
                <a:latin typeface="Arial"/>
                <a:cs typeface="Arial"/>
              </a:rPr>
              <a:t>s</a:t>
            </a:r>
            <a:r>
              <a:rPr spc="-4" dirty="0">
                <a:latin typeface="Arial"/>
                <a:cs typeface="Arial"/>
              </a:rPr>
              <a:t>olu</a:t>
            </a:r>
            <a:r>
              <a:rPr dirty="0">
                <a:latin typeface="Arial"/>
                <a:cs typeface="Arial"/>
              </a:rPr>
              <a:t>te</a:t>
            </a:r>
            <a:r>
              <a:rPr spc="8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pa</a:t>
            </a:r>
            <a:r>
              <a:rPr dirty="0">
                <a:latin typeface="Arial"/>
                <a:cs typeface="Arial"/>
              </a:rPr>
              <a:t>ck</a:t>
            </a:r>
            <a:r>
              <a:rPr spc="-4" dirty="0">
                <a:latin typeface="Arial"/>
                <a:cs typeface="Arial"/>
              </a:rPr>
              <a:t>ag</a:t>
            </a:r>
            <a:r>
              <a:rPr dirty="0">
                <a:latin typeface="Arial"/>
                <a:cs typeface="Arial"/>
              </a:rPr>
              <a:t>e</a:t>
            </a:r>
            <a:r>
              <a:rPr spc="16" dirty="0">
                <a:latin typeface="Arial"/>
                <a:cs typeface="Arial"/>
              </a:rPr>
              <a:t> </a:t>
            </a:r>
            <a:r>
              <a:rPr spc="-4" dirty="0">
                <a:latin typeface="Arial"/>
                <a:cs typeface="Arial"/>
              </a:rPr>
              <a:t>na</a:t>
            </a:r>
            <a:r>
              <a:rPr dirty="0">
                <a:latin typeface="Arial"/>
                <a:cs typeface="Arial"/>
              </a:rPr>
              <a:t>m</a:t>
            </a:r>
            <a:r>
              <a:rPr spc="-4" dirty="0">
                <a:latin typeface="Arial"/>
                <a:cs typeface="Arial"/>
              </a:rPr>
              <a:t>e</a:t>
            </a:r>
            <a:r>
              <a:rPr dirty="0">
                <a:latin typeface="Arial"/>
                <a:cs typeface="Arial"/>
              </a:rPr>
              <a:t>.</a:t>
            </a:r>
          </a:p>
        </p:txBody>
      </p:sp>
      <p:sp>
        <p:nvSpPr>
          <p:cNvPr id="44038" name="object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69360378-F2C4-4227-BAE1-3C42D92A0A51}" type="slidenum">
              <a:rPr lang="en-US" altLang="en-US">
                <a:latin typeface="Arial" charset="0"/>
              </a:rPr>
              <a:pPr eaLnBrk="1" hangingPunct="1"/>
              <a:t>31</a:t>
            </a:fld>
            <a:endParaRPr lang="en-US" altLang="en-US">
              <a:latin typeface="Arial" charset="0"/>
            </a:endParaRPr>
          </a:p>
        </p:txBody>
      </p:sp>
      <p:pic>
        <p:nvPicPr>
          <p:cNvPr id="4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241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9940">
              <a:defRPr/>
            </a:pPr>
            <a:r>
              <a:rPr dirty="0"/>
              <a:t>O</a:t>
            </a:r>
            <a:r>
              <a:rPr spc="-4" dirty="0"/>
              <a:t>b</a:t>
            </a:r>
            <a:r>
              <a:rPr dirty="0"/>
              <a:t>ject</a:t>
            </a:r>
            <a:r>
              <a:rPr spc="-67" dirty="0">
                <a:latin typeface="Times New Roman"/>
                <a:cs typeface="Times New Roman"/>
              </a:rPr>
              <a:t> </a:t>
            </a:r>
            <a:r>
              <a:rPr dirty="0"/>
              <a:t>c</a:t>
            </a:r>
            <a:r>
              <a:rPr spc="-27" dirty="0"/>
              <a:t>r</a:t>
            </a:r>
            <a:r>
              <a:rPr dirty="0"/>
              <a:t>e</a:t>
            </a:r>
            <a:r>
              <a:rPr spc="-20" dirty="0"/>
              <a:t>a</a:t>
            </a:r>
            <a:r>
              <a:rPr dirty="0"/>
              <a:t>ti</a:t>
            </a:r>
            <a:r>
              <a:rPr spc="-8" dirty="0"/>
              <a:t>o</a:t>
            </a:r>
            <a:r>
              <a:rPr dirty="0"/>
              <a:t>n</a:t>
            </a:r>
            <a:r>
              <a:rPr spc="-51" dirty="0">
                <a:latin typeface="Times New Roman"/>
                <a:cs typeface="Times New Roman"/>
              </a:rPr>
              <a:t> </a:t>
            </a:r>
            <a:r>
              <a:rPr dirty="0"/>
              <a:t>is</a:t>
            </a:r>
            <a:r>
              <a:rPr spc="-59" dirty="0">
                <a:latin typeface="Times New Roman"/>
                <a:cs typeface="Times New Roman"/>
              </a:rPr>
              <a:t> </a:t>
            </a:r>
            <a:r>
              <a:rPr dirty="0"/>
              <a:t>a</a:t>
            </a:r>
            <a:r>
              <a:rPr spc="-51" dirty="0">
                <a:latin typeface="Times New Roman"/>
                <a:cs typeface="Times New Roman"/>
              </a:rPr>
              <a:t> </a:t>
            </a:r>
            <a:r>
              <a:rPr dirty="0"/>
              <a:t>t</a:t>
            </a:r>
            <a:r>
              <a:rPr spc="-4" dirty="0"/>
              <a:t>h</a:t>
            </a:r>
            <a:r>
              <a:rPr spc="-27" dirty="0"/>
              <a:t>r</a:t>
            </a:r>
            <a:r>
              <a:rPr dirty="0"/>
              <a:t>ee</a:t>
            </a:r>
            <a:r>
              <a:rPr spc="-70" dirty="0">
                <a:latin typeface="Times New Roman"/>
                <a:cs typeface="Times New Roman"/>
              </a:rPr>
              <a:t> </a:t>
            </a:r>
            <a:r>
              <a:rPr spc="-20" dirty="0"/>
              <a:t>st</a:t>
            </a:r>
            <a:r>
              <a:rPr dirty="0"/>
              <a:t>ep</a:t>
            </a:r>
            <a:r>
              <a:rPr spc="-78" dirty="0">
                <a:latin typeface="Times New Roman"/>
                <a:cs typeface="Times New Roman"/>
              </a:rPr>
              <a:t> </a:t>
            </a:r>
            <a:r>
              <a:rPr spc="-4" dirty="0"/>
              <a:t>p</a:t>
            </a:r>
            <a:r>
              <a:rPr spc="-27" dirty="0"/>
              <a:t>r</a:t>
            </a:r>
            <a:r>
              <a:rPr spc="-8" dirty="0"/>
              <a:t>o</a:t>
            </a:r>
            <a:r>
              <a:rPr dirty="0"/>
              <a:t>cess</a:t>
            </a:r>
            <a:r>
              <a:rPr spc="-8" dirty="0"/>
              <a:t>,</a:t>
            </a:r>
          </a:p>
        </p:txBody>
      </p:sp>
      <p:sp>
        <p:nvSpPr>
          <p:cNvPr id="45061" name="object 9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7583A52A-6A71-4BE0-A63D-C677CB6403BE}" type="slidenum">
              <a:rPr lang="en-US" altLang="en-US">
                <a:latin typeface="Arial" charset="0"/>
              </a:rPr>
              <a:pPr eaLnBrk="1" hangingPunct="1"/>
              <a:t>32</a:t>
            </a:fld>
            <a:endParaRPr lang="en-US" altLang="en-US">
              <a:latin typeface="Arial" charset="0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24446" y="1765648"/>
            <a:ext cx="6834922" cy="730969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278336" indent="-268396">
              <a:buFont typeface="Arial"/>
              <a:buChar char="•"/>
              <a:tabLst>
                <a:tab pos="278336" algn="l"/>
                <a:tab pos="1826584" algn="l"/>
              </a:tabLst>
              <a:defRPr/>
            </a:pPr>
            <a:r>
              <a:rPr sz="2000" b="1" dirty="0">
                <a:latin typeface="Calibri"/>
                <a:cs typeface="Calibri"/>
              </a:rPr>
              <a:t>D</a:t>
            </a:r>
            <a:r>
              <a:rPr sz="2000" b="1" spc="-4" dirty="0">
                <a:latin typeface="Calibri"/>
                <a:cs typeface="Calibri"/>
              </a:rPr>
              <a:t>e</a:t>
            </a:r>
            <a:r>
              <a:rPr sz="2000" b="1" dirty="0">
                <a:latin typeface="Calibri"/>
                <a:cs typeface="Calibri"/>
              </a:rPr>
              <a:t>c</a:t>
            </a:r>
            <a:r>
              <a:rPr sz="2000" b="1" spc="-12" dirty="0">
                <a:latin typeface="Calibri"/>
                <a:cs typeface="Calibri"/>
              </a:rPr>
              <a:t>l</a:t>
            </a:r>
            <a:r>
              <a:rPr sz="2000" b="1" spc="-4" dirty="0">
                <a:latin typeface="Calibri"/>
                <a:cs typeface="Calibri"/>
              </a:rPr>
              <a:t>a</a:t>
            </a:r>
            <a:r>
              <a:rPr sz="2000" b="1" spc="-51" dirty="0">
                <a:latin typeface="Calibri"/>
                <a:cs typeface="Calibri"/>
              </a:rPr>
              <a:t>r</a:t>
            </a:r>
            <a:r>
              <a:rPr sz="2000" b="1" spc="-23" dirty="0">
                <a:latin typeface="Calibri"/>
                <a:cs typeface="Calibri"/>
              </a:rPr>
              <a:t>a</a:t>
            </a:r>
            <a:r>
              <a:rPr sz="2000" b="1" spc="-4" dirty="0">
                <a:latin typeface="Calibri"/>
                <a:cs typeface="Calibri"/>
              </a:rPr>
              <a:t>t</a:t>
            </a:r>
            <a:r>
              <a:rPr sz="2000" b="1" spc="-12" dirty="0">
                <a:latin typeface="Calibri"/>
                <a:cs typeface="Calibri"/>
              </a:rPr>
              <a:t>i</a:t>
            </a:r>
            <a:r>
              <a:rPr sz="2000" b="1" dirty="0">
                <a:latin typeface="Calibri"/>
                <a:cs typeface="Calibri"/>
              </a:rPr>
              <a:t>on</a:t>
            </a:r>
            <a:r>
              <a:rPr sz="2000" b="1" spc="-47" dirty="0">
                <a:latin typeface="Times New Roman"/>
                <a:cs typeface="Times New Roman"/>
              </a:rPr>
              <a:t> </a:t>
            </a:r>
            <a:r>
              <a:rPr sz="2000" b="1" dirty="0" smtClean="0">
                <a:latin typeface="Calibri"/>
                <a:cs typeface="Calibri"/>
              </a:rPr>
              <a:t>-</a:t>
            </a:r>
            <a:r>
              <a:rPr lang="en-US" sz="2000" b="1" dirty="0">
                <a:latin typeface="Times New Roman"/>
                <a:cs typeface="Times New Roman"/>
              </a:rPr>
              <a:t> </a:t>
            </a:r>
            <a:r>
              <a:rPr sz="2000" dirty="0" smtClean="0">
                <a:latin typeface="Calibri"/>
                <a:cs typeface="Calibri"/>
              </a:rPr>
              <a:t>Gi</a:t>
            </a:r>
            <a:r>
              <a:rPr sz="2000" spc="-4" dirty="0" smtClean="0">
                <a:latin typeface="Calibri"/>
                <a:cs typeface="Calibri"/>
              </a:rPr>
              <a:t>v</a:t>
            </a:r>
            <a:r>
              <a:rPr sz="2000" dirty="0" smtClean="0">
                <a:latin typeface="Calibri"/>
                <a:cs typeface="Calibri"/>
              </a:rPr>
              <a:t>i</a:t>
            </a:r>
            <a:r>
              <a:rPr sz="2000" spc="-4" dirty="0" smtClean="0">
                <a:latin typeface="Calibri"/>
                <a:cs typeface="Calibri"/>
              </a:rPr>
              <a:t>n</a:t>
            </a:r>
            <a:r>
              <a:rPr sz="2000" dirty="0" smtClean="0">
                <a:latin typeface="Calibri"/>
                <a:cs typeface="Calibri"/>
              </a:rPr>
              <a:t>g</a:t>
            </a:r>
            <a:r>
              <a:rPr sz="2000" spc="-63" dirty="0" smtClean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9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" dirty="0">
                <a:latin typeface="Calibri"/>
                <a:cs typeface="Calibri"/>
              </a:rPr>
              <a:t>m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8" dirty="0">
                <a:latin typeface="Calibri"/>
                <a:cs typeface="Calibri"/>
              </a:rPr>
              <a:t>o</a:t>
            </a:r>
            <a:r>
              <a:rPr sz="2000" spc="-4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ject</a:t>
            </a:r>
            <a:r>
              <a:rPr sz="2000" spc="-47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 marL="9940">
              <a:spcBef>
                <a:spcPts val="939"/>
              </a:spcBef>
              <a:defRPr/>
            </a:pPr>
            <a:r>
              <a:rPr sz="2000" dirty="0">
                <a:latin typeface="Arial"/>
                <a:cs typeface="Arial"/>
              </a:rPr>
              <a:t>•</a:t>
            </a:r>
          </a:p>
        </p:txBody>
      </p:sp>
      <p:sp>
        <p:nvSpPr>
          <p:cNvPr id="45064" name="object 7"/>
          <p:cNvSpPr txBox="1">
            <a:spLocks noChangeArrowheads="1"/>
          </p:cNvSpPr>
          <p:nvPr/>
        </p:nvSpPr>
        <p:spPr bwMode="auto">
          <a:xfrm>
            <a:off x="924447" y="2143845"/>
            <a:ext cx="7084699" cy="1346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355600" eaLnBrk="0" hangingPunct="0">
              <a:tabLst>
                <a:tab pos="24288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24288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24288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24288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24288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428875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sz="2000" b="1" dirty="0">
                <a:cs typeface="Calibri" pitchFamily="34" charset="0"/>
              </a:rPr>
              <a:t>Instantiation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cs typeface="Calibri" pitchFamily="34" charset="0"/>
              </a:rPr>
              <a:t>- </a:t>
            </a:r>
            <a:r>
              <a:rPr lang="en-US" altLang="en-US" sz="2000" dirty="0" smtClean="0">
                <a:cs typeface="Calibri" pitchFamily="34" charset="0"/>
              </a:rPr>
              <a:t>The</a:t>
            </a:r>
            <a:r>
              <a:rPr lang="en-US" alt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new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keyword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and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constructor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creates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a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instance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of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the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object.</a:t>
            </a:r>
          </a:p>
          <a:p>
            <a:pPr eaLnBrk="1" hangingPunct="1">
              <a:spcBef>
                <a:spcPts val="939"/>
              </a:spcBef>
              <a:buFont typeface="Arial" charset="0"/>
              <a:buChar char="•"/>
            </a:pPr>
            <a:r>
              <a:rPr lang="en-US" altLang="en-US" sz="2000" b="1" dirty="0">
                <a:cs typeface="Calibri" pitchFamily="34" charset="0"/>
              </a:rPr>
              <a:t>Initialization</a:t>
            </a:r>
            <a:r>
              <a:rPr lang="en-US" altLang="en-US" sz="2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b="1" dirty="0" smtClean="0">
                <a:cs typeface="Calibri" pitchFamily="34" charset="0"/>
              </a:rPr>
              <a:t>-</a:t>
            </a:r>
            <a:r>
              <a:rPr lang="en-US" altLang="en-US" sz="2000" dirty="0" smtClean="0">
                <a:cs typeface="Calibri" pitchFamily="34" charset="0"/>
              </a:rPr>
              <a:t>The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altLang="en-US" sz="2000" dirty="0">
                <a:cs typeface="Calibri" pitchFamily="34" charset="0"/>
              </a:rPr>
              <a:t>values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will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be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initialized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using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the</a:t>
            </a:r>
            <a:r>
              <a:rPr lang="en-US" alt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2000" dirty="0">
                <a:cs typeface="Calibri" pitchFamily="34" charset="0"/>
              </a:rPr>
              <a:t>constructor.</a:t>
            </a:r>
          </a:p>
        </p:txBody>
      </p:sp>
      <p:sp>
        <p:nvSpPr>
          <p:cNvPr id="45065" name="object 8"/>
          <p:cNvSpPr txBox="1">
            <a:spLocks noChangeArrowheads="1"/>
          </p:cNvSpPr>
          <p:nvPr/>
        </p:nvSpPr>
        <p:spPr bwMode="auto">
          <a:xfrm>
            <a:off x="1900475" y="3636110"/>
            <a:ext cx="4691458" cy="830997"/>
          </a:xfrm>
          <a:prstGeom prst="rect">
            <a:avLst/>
          </a:prstGeom>
          <a:solidFill>
            <a:srgbClr val="FF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220663" indent="935038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solidFill>
                  <a:srgbClr val="EA3700"/>
                </a:solidFill>
                <a:latin typeface="Arial" charset="0"/>
              </a:rPr>
              <a:t>You will learn more about the constructors and objects in the next sessions.</a:t>
            </a:r>
            <a:endParaRPr lang="en-US" altLang="en-US" dirty="0">
              <a:latin typeface="Arial" charset="0"/>
            </a:endParaRPr>
          </a:p>
        </p:txBody>
      </p:sp>
      <p:pic>
        <p:nvPicPr>
          <p:cNvPr id="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9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06" name="object 2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9CC9A9B4-058D-472A-9DA0-27CE6FE56EA7}" type="slidenum">
              <a:rPr lang="en-US" altLang="en-US">
                <a:latin typeface="Arial" charset="0"/>
              </a:rPr>
              <a:pPr eaLnBrk="1" hangingPunct="1"/>
              <a:t>33</a:t>
            </a:fld>
            <a:endParaRPr lang="en-US" altLang="en-US">
              <a:latin typeface="Arial" charset="0"/>
            </a:endParaRP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25" y="271463"/>
            <a:ext cx="6811963" cy="460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347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9" name="object 5"/>
          <p:cNvSpPr txBox="1">
            <a:spLocks noChangeArrowheads="1"/>
          </p:cNvSpPr>
          <p:nvPr/>
        </p:nvSpPr>
        <p:spPr bwMode="auto">
          <a:xfrm>
            <a:off x="1054765" y="756564"/>
            <a:ext cx="5643233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469900" indent="-457200" eaLnBrk="0" hangingPunct="0">
              <a:tabLst>
                <a:tab pos="468313" algn="l"/>
                <a:tab pos="2768600" algn="l"/>
                <a:tab pos="39512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468313" algn="l"/>
                <a:tab pos="2768600" algn="l"/>
                <a:tab pos="39512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468313" algn="l"/>
                <a:tab pos="2768600" algn="l"/>
                <a:tab pos="39512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468313" algn="l"/>
                <a:tab pos="2768600" algn="l"/>
                <a:tab pos="39512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468313" algn="l"/>
                <a:tab pos="2768600" algn="l"/>
                <a:tab pos="39512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2768600" algn="l"/>
                <a:tab pos="39512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2768600" algn="l"/>
                <a:tab pos="39512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2768600" algn="l"/>
                <a:tab pos="39512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8313" algn="l"/>
                <a:tab pos="2768600" algn="l"/>
                <a:tab pos="3951288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Arial" charset="0"/>
              </a:rPr>
              <a:t>1.	Create a java class	“Student”	add a integer variable “</a:t>
            </a:r>
            <a:r>
              <a:rPr lang="en-US" altLang="en-US" dirty="0" err="1">
                <a:latin typeface="Arial" charset="0"/>
              </a:rPr>
              <a:t>registrationId</a:t>
            </a:r>
            <a:r>
              <a:rPr lang="en-US" altLang="en-US" dirty="0">
                <a:latin typeface="Arial" charset="0"/>
              </a:rPr>
              <a:t>”.</a:t>
            </a:r>
          </a:p>
        </p:txBody>
      </p:sp>
      <p:sp>
        <p:nvSpPr>
          <p:cNvPr id="47110" name="object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442D49E-9B71-47FA-AACA-7F18F8532BE6}" type="slidenum">
              <a:rPr lang="en-US" altLang="en-US">
                <a:latin typeface="Arial" charset="0"/>
              </a:rPr>
              <a:pPr eaLnBrk="1" hangingPunct="1"/>
              <a:t>34</a:t>
            </a:fld>
            <a:endParaRPr lang="en-US" altLang="en-US">
              <a:latin typeface="Arial" charset="0"/>
            </a:endParaRPr>
          </a:p>
        </p:txBody>
      </p:sp>
      <p:sp>
        <p:nvSpPr>
          <p:cNvPr id="47111" name="object 6"/>
          <p:cNvSpPr txBox="1">
            <a:spLocks noChangeArrowheads="1"/>
          </p:cNvSpPr>
          <p:nvPr/>
        </p:nvSpPr>
        <p:spPr bwMode="auto">
          <a:xfrm>
            <a:off x="1054765" y="1428750"/>
            <a:ext cx="6577001" cy="35779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469900" indent="-457200" eaLnBrk="0" hangingPunct="0">
              <a:tabLst>
                <a:tab pos="469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927100" indent="-457200" eaLnBrk="0" hangingPunct="0">
              <a:tabLst>
                <a:tab pos="469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469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469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469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6990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AutoNum type="arabicPeriod" startAt="2"/>
            </a:pPr>
            <a:r>
              <a:rPr lang="en-US" altLang="en-US" dirty="0">
                <a:latin typeface="Arial" charset="0"/>
              </a:rPr>
              <a:t>Create a method “</a:t>
            </a:r>
            <a:r>
              <a:rPr lang="en-US" altLang="en-US" dirty="0" err="1">
                <a:latin typeface="Arial" charset="0"/>
              </a:rPr>
              <a:t>displayReistrationId</a:t>
            </a:r>
            <a:r>
              <a:rPr lang="en-US" altLang="en-US" dirty="0">
                <a:latin typeface="Arial" charset="0"/>
              </a:rPr>
              <a:t>” which will print the “</a:t>
            </a:r>
            <a:r>
              <a:rPr lang="en-US" altLang="en-US" dirty="0" err="1">
                <a:latin typeface="Arial" charset="0"/>
              </a:rPr>
              <a:t>registrationId</a:t>
            </a:r>
            <a:r>
              <a:rPr lang="en-US" altLang="en-US" dirty="0">
                <a:latin typeface="Arial" charset="0"/>
              </a:rPr>
              <a:t>” of the student in the format</a:t>
            </a:r>
          </a:p>
          <a:p>
            <a:pPr algn="ctr" eaLnBrk="1" hangingPunct="1">
              <a:spcBef>
                <a:spcPts val="939"/>
              </a:spcBef>
            </a:pPr>
            <a:r>
              <a:rPr lang="en-US" altLang="en-US" dirty="0">
                <a:solidFill>
                  <a:srgbClr val="00B04F"/>
                </a:solidFill>
                <a:latin typeface="Arial" charset="0"/>
              </a:rPr>
              <a:t>“The student registration id is &lt;Registration Id&gt;”</a:t>
            </a:r>
            <a:endParaRPr lang="en-US" altLang="en-US" dirty="0">
              <a:latin typeface="Arial" charset="0"/>
            </a:endParaRPr>
          </a:p>
          <a:p>
            <a:pPr eaLnBrk="1" hangingPunct="1">
              <a:spcBef>
                <a:spcPts val="939"/>
              </a:spcBef>
              <a:buFont typeface="Arial" charset="0"/>
              <a:buAutoNum type="arabicPeriod" startAt="3"/>
            </a:pPr>
            <a:r>
              <a:rPr lang="en-US" altLang="en-US" dirty="0">
                <a:latin typeface="Arial" charset="0"/>
              </a:rPr>
              <a:t>Create a java class “</a:t>
            </a:r>
            <a:r>
              <a:rPr lang="en-US" altLang="en-US" dirty="0" err="1">
                <a:latin typeface="Arial" charset="0"/>
              </a:rPr>
              <a:t>StudentMain</a:t>
            </a:r>
            <a:r>
              <a:rPr lang="en-US" altLang="en-US" dirty="0">
                <a:latin typeface="Arial" charset="0"/>
              </a:rPr>
              <a:t>” add a main method which will</a:t>
            </a:r>
          </a:p>
          <a:p>
            <a:pPr lvl="1" eaLnBrk="1" hangingPunct="1">
              <a:spcBef>
                <a:spcPts val="939"/>
              </a:spcBef>
              <a:buFont typeface="Wingdings" pitchFamily="2" charset="2"/>
              <a:buChar char=""/>
            </a:pPr>
            <a:r>
              <a:rPr lang="en-US" altLang="en-US" dirty="0">
                <a:latin typeface="Arial" charset="0"/>
              </a:rPr>
              <a:t>Create a object instance of the Student class</a:t>
            </a:r>
          </a:p>
          <a:p>
            <a:pPr lvl="1" eaLnBrk="1" hangingPunct="1">
              <a:spcBef>
                <a:spcPts val="939"/>
              </a:spcBef>
              <a:buFont typeface="Wingdings" pitchFamily="2" charset="2"/>
              <a:buChar char=""/>
            </a:pPr>
            <a:r>
              <a:rPr lang="en-US" altLang="en-US" dirty="0">
                <a:latin typeface="Arial" charset="0"/>
              </a:rPr>
              <a:t>Set the registration id to value “1290”</a:t>
            </a:r>
          </a:p>
          <a:p>
            <a:pPr lvl="1" eaLnBrk="1" hangingPunct="1">
              <a:spcBef>
                <a:spcPts val="939"/>
              </a:spcBef>
              <a:buFont typeface="Wingdings" pitchFamily="2" charset="2"/>
              <a:buChar char=""/>
            </a:pPr>
            <a:r>
              <a:rPr lang="en-US" altLang="en-US" dirty="0">
                <a:latin typeface="Arial" charset="0"/>
              </a:rPr>
              <a:t>Invoke the method ““</a:t>
            </a:r>
            <a:r>
              <a:rPr lang="en-US" altLang="en-US" dirty="0" err="1">
                <a:latin typeface="Arial" charset="0"/>
              </a:rPr>
              <a:t>displayReistrationId</a:t>
            </a:r>
            <a:r>
              <a:rPr lang="en-US" altLang="en-US" dirty="0">
                <a:latin typeface="Arial" charset="0"/>
              </a:rPr>
              <a:t>””.</a:t>
            </a:r>
          </a:p>
          <a:p>
            <a:pPr eaLnBrk="1" hangingPunct="1">
              <a:spcBef>
                <a:spcPts val="939"/>
              </a:spcBef>
              <a:buFont typeface="Arial" charset="0"/>
              <a:buAutoNum type="arabicPeriod" startAt="3"/>
            </a:pPr>
            <a:r>
              <a:rPr lang="en-US" altLang="en-US" dirty="0">
                <a:latin typeface="Arial" charset="0"/>
              </a:rPr>
              <a:t>The message needs to be displayed in the console.</a:t>
            </a:r>
          </a:p>
          <a:p>
            <a:pPr eaLnBrk="1" hangingPunct="1">
              <a:spcBef>
                <a:spcPts val="939"/>
              </a:spcBef>
            </a:pPr>
            <a:r>
              <a:rPr lang="en-US" altLang="en-US" b="1" dirty="0">
                <a:latin typeface="Arial" charset="0"/>
              </a:rPr>
              <a:t>Expected Output: </a:t>
            </a:r>
            <a:r>
              <a:rPr lang="en-US" altLang="en-US" dirty="0">
                <a:solidFill>
                  <a:srgbClr val="00B04F"/>
                </a:solidFill>
                <a:latin typeface="Arial" charset="0"/>
              </a:rPr>
              <a:t>“The student registration id is 1290”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057400" y="209550"/>
            <a:ext cx="37096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>
                <a:solidFill>
                  <a:schemeClr val="tx2"/>
                </a:solidFill>
              </a:rPr>
              <a:t>Activity– Creating Objects</a:t>
            </a:r>
            <a:endParaRPr lang="en-US" sz="2400" dirty="0">
              <a:solidFill>
                <a:schemeClr val="tx2"/>
              </a:solidFill>
            </a:endParaRPr>
          </a:p>
        </p:txBody>
      </p:sp>
      <p:pic>
        <p:nvPicPr>
          <p:cNvPr id="6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8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8563" y="138113"/>
            <a:ext cx="6745287" cy="4867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56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/>
          <p:nvPr/>
        </p:nvSpPr>
        <p:spPr>
          <a:xfrm>
            <a:off x="1066800" y="1885950"/>
            <a:ext cx="6872932" cy="1821011"/>
          </a:xfrm>
          <a:prstGeom prst="rect">
            <a:avLst/>
          </a:prstGeom>
        </p:spPr>
        <p:txBody>
          <a:bodyPr lIns="0" tIns="0" rIns="0" bIns="0">
            <a:spAutoFit/>
          </a:bodyPr>
          <a:lstStyle/>
          <a:p>
            <a:pPr marL="9940">
              <a:defRPr/>
            </a:pPr>
            <a:r>
              <a:rPr sz="2000" spc="4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ss</a:t>
            </a:r>
            <a:r>
              <a:rPr sz="2000" spc="-8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ci</a:t>
            </a:r>
            <a:r>
              <a:rPr sz="2000" spc="-20" dirty="0">
                <a:latin typeface="Calibri"/>
                <a:cs typeface="Calibri"/>
              </a:rPr>
              <a:t>at</a:t>
            </a:r>
            <a:r>
              <a:rPr sz="2000" dirty="0">
                <a:latin typeface="Calibri"/>
                <a:cs typeface="Calibri"/>
              </a:rPr>
              <a:t>es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dirty="0">
                <a:latin typeface="Calibri"/>
                <a:cs typeface="Calibri"/>
              </a:rPr>
              <a:t>o</a:t>
            </a:r>
            <a:r>
              <a:rPr sz="2000" spc="-47" dirty="0">
                <a:latin typeface="Times New Roman"/>
                <a:cs typeface="Times New Roman"/>
              </a:rPr>
              <a:t> 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lect</a:t>
            </a:r>
            <a:r>
              <a:rPr sz="2000" spc="-67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Calibri"/>
                <a:cs typeface="Calibri"/>
              </a:rPr>
              <a:t>f</a:t>
            </a:r>
            <a:r>
              <a:rPr sz="2000" spc="-8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ll</a:t>
            </a:r>
            <a:r>
              <a:rPr sz="2000" spc="-16" dirty="0">
                <a:latin typeface="Calibri"/>
                <a:cs typeface="Calibri"/>
              </a:rPr>
              <a:t>o</a:t>
            </a:r>
            <a:r>
              <a:rPr sz="2000" spc="-4" dirty="0">
                <a:latin typeface="Calibri"/>
                <a:cs typeface="Calibri"/>
              </a:rPr>
              <a:t>w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31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t</a:t>
            </a:r>
            <a:r>
              <a:rPr sz="2000" spc="-8" dirty="0">
                <a:latin typeface="Calibri"/>
                <a:cs typeface="Calibri"/>
              </a:rPr>
              <a:t>o</a:t>
            </a:r>
            <a:r>
              <a:rPr sz="2000" spc="-4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ics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Calibri"/>
                <a:cs typeface="Calibri"/>
              </a:rPr>
              <a:t>b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51" dirty="0">
                <a:latin typeface="Calibri"/>
                <a:cs typeface="Calibri"/>
              </a:rPr>
              <a:t>f</a:t>
            </a:r>
            <a:r>
              <a:rPr sz="2000" spc="-8" dirty="0">
                <a:latin typeface="Calibri"/>
                <a:cs typeface="Calibri"/>
              </a:rPr>
              <a:t>o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Calibri"/>
                <a:cs typeface="Calibri"/>
              </a:rPr>
              <a:t>p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spc="-8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cee</a:t>
            </a:r>
            <a:r>
              <a:rPr sz="2000" spc="-4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4" dirty="0">
                <a:latin typeface="Calibri"/>
                <a:cs typeface="Calibri"/>
              </a:rPr>
              <a:t>ng</a:t>
            </a:r>
            <a:r>
              <a:rPr sz="2000" dirty="0">
                <a:latin typeface="Calibri"/>
                <a:cs typeface="Calibri"/>
              </a:rPr>
              <a:t>.</a:t>
            </a:r>
          </a:p>
          <a:p>
            <a:pPr>
              <a:spcBef>
                <a:spcPts val="43"/>
              </a:spcBef>
              <a:defRPr/>
            </a:pPr>
            <a:endParaRPr sz="3000" dirty="0">
              <a:latin typeface="Times New Roman"/>
              <a:cs typeface="Times New Roman"/>
            </a:endParaRPr>
          </a:p>
          <a:p>
            <a:pPr marL="278336" indent="-268396">
              <a:buFont typeface="Wingdings"/>
              <a:buChar char=""/>
              <a:tabLst>
                <a:tab pos="278336" algn="l"/>
              </a:tabLst>
              <a:defRPr/>
            </a:pPr>
            <a:r>
              <a:rPr sz="2000" spc="-4" dirty="0">
                <a:latin typeface="Calibri"/>
                <a:cs typeface="Calibri"/>
              </a:rPr>
              <a:t>H</a:t>
            </a:r>
            <a:r>
              <a:rPr sz="2000" spc="-16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w</a:t>
            </a:r>
            <a:r>
              <a:rPr sz="2000" spc="-43" dirty="0">
                <a:latin typeface="Times New Roman"/>
                <a:cs typeface="Times New Roman"/>
              </a:rPr>
              <a:t> 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j</a:t>
            </a:r>
            <a:r>
              <a:rPr sz="2000" spc="-39" dirty="0">
                <a:latin typeface="Calibri"/>
                <a:cs typeface="Calibri"/>
              </a:rPr>
              <a:t>a</a:t>
            </a:r>
            <a:r>
              <a:rPr sz="2000" spc="-31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class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l</a:t>
            </a:r>
            <a:r>
              <a:rPr sz="2000" spc="-8" dirty="0">
                <a:latin typeface="Calibri"/>
                <a:cs typeface="Calibri"/>
              </a:rPr>
              <a:t>o</a:t>
            </a:r>
            <a:r>
              <a:rPr sz="2000" spc="-4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i</a:t>
            </a:r>
            <a:r>
              <a:rPr sz="2000" spc="-20" dirty="0">
                <a:latin typeface="Calibri"/>
                <a:cs typeface="Calibri"/>
              </a:rPr>
              <a:t>c</a:t>
            </a:r>
            <a:r>
              <a:rPr sz="2000" dirty="0">
                <a:latin typeface="Calibri"/>
                <a:cs typeface="Calibri"/>
              </a:rPr>
              <a:t>ally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Calibri"/>
                <a:cs typeface="Calibri"/>
              </a:rPr>
              <a:t>g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spc="-8" dirty="0">
                <a:latin typeface="Calibri"/>
                <a:cs typeface="Calibri"/>
              </a:rPr>
              <a:t>o</a:t>
            </a:r>
            <a:r>
              <a:rPr sz="2000" spc="-4" dirty="0">
                <a:latin typeface="Calibri"/>
                <a:cs typeface="Calibri"/>
              </a:rPr>
              <a:t>up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d</a:t>
            </a:r>
            <a:r>
              <a:rPr sz="2000" dirty="0">
                <a:latin typeface="Calibri"/>
                <a:cs typeface="Calibri"/>
              </a:rPr>
              <a:t>?</a:t>
            </a:r>
          </a:p>
          <a:p>
            <a:pPr marL="278336" indent="-268396">
              <a:spcBef>
                <a:spcPts val="489"/>
              </a:spcBef>
              <a:buFont typeface="Wingdings"/>
              <a:buChar char=""/>
              <a:tabLst>
                <a:tab pos="278336" algn="l"/>
              </a:tabLst>
              <a:defRPr/>
            </a:pPr>
            <a:r>
              <a:rPr sz="2000" spc="-4" dirty="0">
                <a:latin typeface="Calibri"/>
                <a:cs typeface="Calibri"/>
              </a:rPr>
              <a:t>Wh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n</a:t>
            </a:r>
            <a:r>
              <a:rPr sz="2000" spc="-20" dirty="0">
                <a:latin typeface="Calibri"/>
                <a:cs typeface="Calibri"/>
              </a:rPr>
              <a:t>e</a:t>
            </a:r>
            <a:r>
              <a:rPr sz="2000" spc="-4" dirty="0">
                <a:latin typeface="Calibri"/>
                <a:cs typeface="Calibri"/>
              </a:rPr>
              <a:t>f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85" dirty="0">
                <a:latin typeface="Times New Roman"/>
                <a:cs typeface="Times New Roman"/>
              </a:rPr>
              <a:t> </a:t>
            </a:r>
            <a:r>
              <a:rPr sz="2000" spc="-8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f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j</a:t>
            </a:r>
            <a:r>
              <a:rPr sz="2000" spc="-39" dirty="0">
                <a:latin typeface="Calibri"/>
                <a:cs typeface="Calibri"/>
              </a:rPr>
              <a:t>a</a:t>
            </a:r>
            <a:r>
              <a:rPr sz="2000" spc="-31" dirty="0">
                <a:latin typeface="Calibri"/>
                <a:cs typeface="Calibri"/>
              </a:rPr>
              <a:t>v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9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Calibri"/>
                <a:cs typeface="Calibri"/>
              </a:rPr>
              <a:t>p</a:t>
            </a:r>
            <a:r>
              <a:rPr sz="2000" dirty="0">
                <a:latin typeface="Calibri"/>
                <a:cs typeface="Calibri"/>
              </a:rPr>
              <a:t>ac</a:t>
            </a:r>
            <a:r>
              <a:rPr sz="2000" spc="-34" dirty="0">
                <a:latin typeface="Calibri"/>
                <a:cs typeface="Calibri"/>
              </a:rPr>
              <a:t>k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23" dirty="0">
                <a:latin typeface="Calibri"/>
                <a:cs typeface="Calibri"/>
              </a:rPr>
              <a:t>g</a:t>
            </a:r>
            <a:r>
              <a:rPr sz="2000" dirty="0">
                <a:latin typeface="Calibri"/>
                <a:cs typeface="Calibri"/>
              </a:rPr>
              <a:t>es.</a:t>
            </a:r>
          </a:p>
          <a:p>
            <a:pPr marL="278336" indent="-268396">
              <a:spcBef>
                <a:spcPts val="489"/>
              </a:spcBef>
              <a:buFont typeface="Wingdings"/>
              <a:buChar char=""/>
              <a:tabLst>
                <a:tab pos="278336" algn="l"/>
              </a:tabLst>
              <a:defRPr/>
            </a:pPr>
            <a:r>
              <a:rPr sz="2000" spc="-4" dirty="0">
                <a:latin typeface="Calibri"/>
                <a:cs typeface="Calibri"/>
              </a:rPr>
              <a:t>Wh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1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t</a:t>
            </a:r>
            <a:r>
              <a:rPr sz="2000" spc="-4" dirty="0">
                <a:latin typeface="Calibri"/>
                <a:cs typeface="Calibri"/>
              </a:rPr>
              <a:t>h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63" dirty="0">
                <a:latin typeface="Calibri"/>
                <a:cs typeface="Calibri"/>
              </a:rPr>
              <a:t>k</a:t>
            </a:r>
            <a:r>
              <a:rPr sz="2000" spc="-12" dirty="0">
                <a:latin typeface="Calibri"/>
                <a:cs typeface="Calibri"/>
              </a:rPr>
              <a:t>e</a:t>
            </a:r>
            <a:r>
              <a:rPr sz="2000" spc="4" dirty="0">
                <a:latin typeface="Calibri"/>
                <a:cs typeface="Calibri"/>
              </a:rPr>
              <a:t>y</a:t>
            </a:r>
            <a:r>
              <a:rPr sz="2000" spc="-23" dirty="0">
                <a:latin typeface="Calibri"/>
                <a:cs typeface="Calibri"/>
              </a:rPr>
              <a:t>w</a:t>
            </a:r>
            <a:r>
              <a:rPr sz="2000" spc="-8" dirty="0">
                <a:latin typeface="Calibri"/>
                <a:cs typeface="Calibri"/>
              </a:rPr>
              <a:t>o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d</a:t>
            </a:r>
            <a:r>
              <a:rPr sz="2000" spc="-59" dirty="0">
                <a:latin typeface="Times New Roman"/>
                <a:cs typeface="Times New Roman"/>
              </a:rPr>
              <a:t> </a:t>
            </a:r>
            <a:r>
              <a:rPr sz="2000" spc="-4" dirty="0">
                <a:latin typeface="Calibri"/>
                <a:cs typeface="Calibri"/>
              </a:rPr>
              <a:t>u</a:t>
            </a:r>
            <a:r>
              <a:rPr sz="2000" dirty="0">
                <a:latin typeface="Calibri"/>
                <a:cs typeface="Calibri"/>
              </a:rPr>
              <a:t>sed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spc="-51" dirty="0">
                <a:latin typeface="Calibri"/>
                <a:cs typeface="Calibri"/>
              </a:rPr>
              <a:t>f</a:t>
            </a:r>
            <a:r>
              <a:rPr sz="2000" spc="-8" dirty="0">
                <a:latin typeface="Calibri"/>
                <a:cs typeface="Calibri"/>
              </a:rPr>
              <a:t>o</a:t>
            </a:r>
            <a:r>
              <a:rPr sz="2000" dirty="0">
                <a:latin typeface="Calibri"/>
                <a:cs typeface="Calibri"/>
              </a:rPr>
              <a:t>r</a:t>
            </a:r>
            <a:r>
              <a:rPr sz="2000" spc="-39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Calibri"/>
                <a:cs typeface="Calibri"/>
              </a:rPr>
              <a:t>c</a:t>
            </a:r>
            <a:r>
              <a:rPr sz="2000" spc="-27" dirty="0">
                <a:latin typeface="Calibri"/>
                <a:cs typeface="Calibri"/>
              </a:rPr>
              <a:t>r</a:t>
            </a:r>
            <a:r>
              <a:rPr sz="2000" dirty="0">
                <a:latin typeface="Calibri"/>
                <a:cs typeface="Calibri"/>
              </a:rPr>
              <a:t>e</a:t>
            </a:r>
            <a:r>
              <a:rPr sz="2000" spc="-20" dirty="0">
                <a:latin typeface="Calibri"/>
                <a:cs typeface="Calibri"/>
              </a:rPr>
              <a:t>a</a:t>
            </a:r>
            <a:r>
              <a:rPr sz="2000" dirty="0">
                <a:latin typeface="Calibri"/>
                <a:cs typeface="Calibri"/>
              </a:rPr>
              <a:t>ti</a:t>
            </a:r>
            <a:r>
              <a:rPr sz="2000" spc="-4" dirty="0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g</a:t>
            </a:r>
            <a:r>
              <a:rPr sz="2000" spc="-63" dirty="0">
                <a:latin typeface="Times New Roman"/>
                <a:cs typeface="Times New Roman"/>
              </a:rPr>
              <a:t> </a:t>
            </a:r>
            <a:r>
              <a:rPr sz="2000" spc="-8" dirty="0">
                <a:latin typeface="Calibri"/>
                <a:cs typeface="Calibri"/>
              </a:rPr>
              <a:t>o</a:t>
            </a:r>
            <a:r>
              <a:rPr sz="2000" spc="-4" dirty="0">
                <a:latin typeface="Calibri"/>
                <a:cs typeface="Calibri"/>
              </a:rPr>
              <a:t>b</a:t>
            </a:r>
            <a:r>
              <a:rPr sz="2000" dirty="0">
                <a:latin typeface="Calibri"/>
                <a:cs typeface="Calibri"/>
              </a:rPr>
              <a:t>jects</a:t>
            </a:r>
            <a:r>
              <a:rPr sz="2000" spc="4" dirty="0">
                <a:latin typeface="Calibri"/>
                <a:cs typeface="Calibri"/>
              </a:rPr>
              <a:t>?</a:t>
            </a:r>
            <a:r>
              <a:rPr sz="2000" dirty="0">
                <a:latin typeface="Calibri"/>
                <a:cs typeface="Calibri"/>
              </a:rPr>
              <a:t>.</a:t>
            </a:r>
          </a:p>
        </p:txBody>
      </p:sp>
      <p:sp>
        <p:nvSpPr>
          <p:cNvPr id="49158" name="object 6"/>
          <p:cNvSpPr>
            <a:spLocks noChangeArrowheads="1"/>
          </p:cNvSpPr>
          <p:nvPr/>
        </p:nvSpPr>
        <p:spPr bwMode="auto">
          <a:xfrm>
            <a:off x="3370630" y="1411221"/>
            <a:ext cx="19005" cy="16209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 altLang="en-US"/>
          </a:p>
        </p:txBody>
      </p:sp>
      <p:sp>
        <p:nvSpPr>
          <p:cNvPr id="49160" name="object 8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22BEA2F-DFF7-47CC-9FE0-BF11438BAB79}" type="slidenum">
              <a:rPr lang="en-US" altLang="en-US">
                <a:latin typeface="Arial" charset="0"/>
              </a:rPr>
              <a:pPr eaLnBrk="1" hangingPunct="1"/>
              <a:t>36</a:t>
            </a:fld>
            <a:endParaRPr lang="en-US" altLang="en-US">
              <a:latin typeface="Arial" charset="0"/>
            </a:endParaRPr>
          </a:p>
        </p:txBody>
      </p:sp>
      <p:pic>
        <p:nvPicPr>
          <p:cNvPr id="6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77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1413" y="257175"/>
            <a:ext cx="6859587" cy="462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73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8093" y="2233930"/>
            <a:ext cx="260858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0" spc="275" dirty="0">
                <a:solidFill>
                  <a:srgbClr val="FFFFFF"/>
                </a:solidFill>
                <a:latin typeface="Calibri"/>
                <a:cs typeface="Calibri"/>
              </a:rPr>
              <a:t>Thank</a:t>
            </a:r>
            <a:r>
              <a:rPr sz="4000" b="0" spc="1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4000" b="0" spc="85" dirty="0">
                <a:solidFill>
                  <a:srgbClr val="FFFFFF"/>
                </a:solidFill>
                <a:latin typeface="Calibri"/>
                <a:cs typeface="Calibri"/>
              </a:rPr>
              <a:t>You!</a:t>
            </a:r>
            <a:endParaRPr sz="40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133336" cy="51377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object 5"/>
          <p:cNvSpPr txBox="1">
            <a:spLocks noChangeArrowheads="1"/>
          </p:cNvSpPr>
          <p:nvPr/>
        </p:nvSpPr>
        <p:spPr bwMode="auto">
          <a:xfrm>
            <a:off x="1285537" y="808265"/>
            <a:ext cx="7130853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296863" indent="-284163" eaLnBrk="0" hangingPunct="0">
              <a:tabLst>
                <a:tab pos="312738" algn="l"/>
                <a:tab pos="1166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312738" algn="l"/>
                <a:tab pos="1166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312738" algn="l"/>
                <a:tab pos="1166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312738" algn="l"/>
                <a:tab pos="1166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312738" algn="l"/>
                <a:tab pos="1166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738" algn="l"/>
                <a:tab pos="1166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738" algn="l"/>
                <a:tab pos="1166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738" algn="l"/>
                <a:tab pos="1166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312738" algn="l"/>
                <a:tab pos="1166813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 sz="1700" b="1" i="1" dirty="0">
                <a:latin typeface="Arial" charset="0"/>
              </a:rPr>
              <a:t>Java,	</a:t>
            </a:r>
            <a:r>
              <a:rPr lang="en-US" altLang="en-US" sz="1700" dirty="0">
                <a:latin typeface="Arial" charset="0"/>
              </a:rPr>
              <a:t>a Programming Language developed by </a:t>
            </a:r>
            <a:r>
              <a:rPr lang="en-US" altLang="en-US" sz="1700" i="1" dirty="0">
                <a:solidFill>
                  <a:srgbClr val="006FC0"/>
                </a:solidFill>
                <a:latin typeface="Arial" charset="0"/>
              </a:rPr>
              <a:t>Sun Micro System </a:t>
            </a:r>
            <a:r>
              <a:rPr lang="en-US" altLang="en-US" sz="1700" dirty="0">
                <a:latin typeface="Arial" charset="0"/>
              </a:rPr>
              <a:t>in the year 1991.</a:t>
            </a:r>
          </a:p>
          <a:p>
            <a:pPr eaLnBrk="1" hangingPunct="1">
              <a:spcBef>
                <a:spcPts val="939"/>
              </a:spcBef>
              <a:buFont typeface="Arial" charset="0"/>
              <a:buChar char="•"/>
            </a:pPr>
            <a:r>
              <a:rPr lang="en-US" altLang="en-US" sz="1700" dirty="0">
                <a:latin typeface="Arial" charset="0"/>
              </a:rPr>
              <a:t>Java was developed by James Gosling, Patrick </a:t>
            </a:r>
            <a:r>
              <a:rPr lang="en-US" altLang="en-US" sz="1700" dirty="0" err="1">
                <a:latin typeface="Arial" charset="0"/>
              </a:rPr>
              <a:t>Naughton</a:t>
            </a:r>
            <a:r>
              <a:rPr lang="en-US" altLang="en-US" sz="1700" dirty="0">
                <a:latin typeface="Arial" charset="0"/>
              </a:rPr>
              <a:t>, </a:t>
            </a:r>
            <a:r>
              <a:rPr lang="en-US" altLang="en-US" sz="1700" dirty="0" err="1">
                <a:latin typeface="Arial" charset="0"/>
              </a:rPr>
              <a:t>Chirs</a:t>
            </a:r>
            <a:r>
              <a:rPr lang="en-US" altLang="en-US" sz="1700" dirty="0">
                <a:latin typeface="Arial" charset="0"/>
              </a:rPr>
              <a:t> </a:t>
            </a:r>
            <a:r>
              <a:rPr lang="en-US" altLang="en-US" sz="1700" dirty="0" err="1">
                <a:latin typeface="Arial" charset="0"/>
              </a:rPr>
              <a:t>Warth</a:t>
            </a:r>
            <a:r>
              <a:rPr lang="en-US" altLang="en-US" sz="1700" dirty="0">
                <a:latin typeface="Arial" charset="0"/>
              </a:rPr>
              <a:t>, Ed Frank and Mike </a:t>
            </a:r>
            <a:r>
              <a:rPr lang="en-US" altLang="en-US" sz="1700" dirty="0" err="1">
                <a:latin typeface="Arial" charset="0"/>
              </a:rPr>
              <a:t>Sheridon</a:t>
            </a:r>
            <a:r>
              <a:rPr lang="en-US" altLang="en-US" sz="1700" dirty="0">
                <a:latin typeface="Arial" charset="0"/>
              </a:rPr>
              <a:t>.</a:t>
            </a:r>
          </a:p>
          <a:p>
            <a:pPr eaLnBrk="1" hangingPunct="1">
              <a:spcBef>
                <a:spcPts val="939"/>
              </a:spcBef>
              <a:buFont typeface="Arial" charset="0"/>
              <a:buChar char="•"/>
            </a:pPr>
            <a:r>
              <a:rPr lang="en-US" altLang="en-US" sz="1700" dirty="0">
                <a:latin typeface="Arial" charset="0"/>
              </a:rPr>
              <a:t>During the initial period Java was called as </a:t>
            </a:r>
            <a:r>
              <a:rPr lang="en-US" altLang="en-US" sz="1700" i="1" dirty="0">
                <a:solidFill>
                  <a:srgbClr val="006FC0"/>
                </a:solidFill>
                <a:latin typeface="Arial" charset="0"/>
              </a:rPr>
              <a:t>Oak </a:t>
            </a:r>
            <a:r>
              <a:rPr lang="en-US" altLang="en-US" sz="1700" dirty="0">
                <a:latin typeface="Arial" charset="0"/>
              </a:rPr>
              <a:t>(from 1991 to 1995).</a:t>
            </a:r>
          </a:p>
          <a:p>
            <a:pPr eaLnBrk="1" hangingPunct="1">
              <a:spcBef>
                <a:spcPts val="939"/>
              </a:spcBef>
              <a:buFont typeface="Arial" charset="0"/>
              <a:buChar char="•"/>
            </a:pPr>
            <a:r>
              <a:rPr lang="en-US" altLang="en-US" sz="1700" dirty="0">
                <a:latin typeface="Arial" charset="0"/>
              </a:rPr>
              <a:t>Java’s direct predecessor are C and C++</a:t>
            </a:r>
          </a:p>
          <a:p>
            <a:pPr eaLnBrk="1" hangingPunct="1">
              <a:spcBef>
                <a:spcPts val="939"/>
              </a:spcBef>
              <a:buFont typeface="Arial" charset="0"/>
              <a:buChar char="•"/>
            </a:pPr>
            <a:r>
              <a:rPr lang="en-US" altLang="en-US" sz="1700" dirty="0">
                <a:latin typeface="Arial" charset="0"/>
              </a:rPr>
              <a:t>Java developed using the syntax from C and	object oriented concepts from	C++.</a:t>
            </a:r>
          </a:p>
        </p:txBody>
      </p:sp>
      <p:sp>
        <p:nvSpPr>
          <p:cNvPr id="11270" name="object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BBBF496B-349A-46BE-B79E-D7E6F0CDA469}" type="slidenum">
              <a:rPr lang="en-US" altLang="en-US">
                <a:latin typeface="Arial" charset="0"/>
              </a:rPr>
              <a:pPr eaLnBrk="1" hangingPunct="1"/>
              <a:t>4</a:t>
            </a:fld>
            <a:endParaRPr lang="en-US" altLang="en-US">
              <a:latin typeface="Arial" charset="0"/>
            </a:endParaRPr>
          </a:p>
        </p:txBody>
      </p:sp>
      <p:pic>
        <p:nvPicPr>
          <p:cNvPr id="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4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object 5"/>
          <p:cNvSpPr txBox="1">
            <a:spLocks noChangeArrowheads="1"/>
          </p:cNvSpPr>
          <p:nvPr/>
        </p:nvSpPr>
        <p:spPr bwMode="auto">
          <a:xfrm>
            <a:off x="857929" y="756398"/>
            <a:ext cx="7297824" cy="4216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 eaLnBrk="0" hangingPunct="0">
              <a:tabLst>
                <a:tab pos="23495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tabLst>
                <a:tab pos="23495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tabLst>
                <a:tab pos="23495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tabLst>
                <a:tab pos="23495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tabLst>
                <a:tab pos="23495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34950" algn="l"/>
              </a:tabLs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buFont typeface="Arial" charset="0"/>
              <a:buChar char="•"/>
            </a:pPr>
            <a:r>
              <a:rPr lang="en-US" altLang="en-US">
                <a:latin typeface="Arial" charset="0"/>
              </a:rPr>
              <a:t>Java is </a:t>
            </a:r>
            <a:r>
              <a:rPr lang="en-US" altLang="en-US" b="1" i="1">
                <a:latin typeface="Arial" charset="0"/>
              </a:rPr>
              <a:t>object oriented</a:t>
            </a:r>
            <a:r>
              <a:rPr lang="en-US" altLang="en-US">
                <a:latin typeface="Arial" charset="0"/>
              </a:rPr>
              <a:t>, it supports all the OOPS characteristics. This makes java application easy to develop and maintain.</a:t>
            </a:r>
          </a:p>
          <a:p>
            <a:pPr eaLnBrk="1" hangingPunct="1">
              <a:spcBef>
                <a:spcPts val="939"/>
              </a:spcBef>
              <a:buFont typeface="Arial" charset="0"/>
              <a:buChar char="•"/>
            </a:pPr>
            <a:r>
              <a:rPr lang="en-US" altLang="en-US">
                <a:latin typeface="Arial" charset="0"/>
              </a:rPr>
              <a:t>Java is </a:t>
            </a:r>
            <a:r>
              <a:rPr lang="en-US" altLang="en-US" b="1" i="1">
                <a:latin typeface="Arial" charset="0"/>
              </a:rPr>
              <a:t>portable </a:t>
            </a:r>
            <a:r>
              <a:rPr lang="en-US" altLang="en-US">
                <a:latin typeface="Arial" charset="0"/>
              </a:rPr>
              <a:t>and </a:t>
            </a:r>
            <a:r>
              <a:rPr lang="en-US" altLang="en-US" b="1" i="1">
                <a:latin typeface="Arial" charset="0"/>
              </a:rPr>
              <a:t>platform independent </a:t>
            </a:r>
            <a:r>
              <a:rPr lang="en-US" altLang="en-US">
                <a:latin typeface="Arial" charset="0"/>
              </a:rPr>
              <a:t>-  The feature Write-once-run- anywhere	makes the java language portable provided that the system must have interpreter for the JVM.</a:t>
            </a:r>
          </a:p>
          <a:p>
            <a:pPr eaLnBrk="1" hangingPunct="1">
              <a:spcBef>
                <a:spcPts val="939"/>
              </a:spcBef>
              <a:buFont typeface="Arial" charset="0"/>
              <a:buChar char="•"/>
            </a:pPr>
            <a:r>
              <a:rPr lang="en-US" altLang="en-US">
                <a:latin typeface="Arial" charset="0"/>
              </a:rPr>
              <a:t>Java is </a:t>
            </a:r>
            <a:r>
              <a:rPr lang="en-US" altLang="en-US" b="1" i="1">
                <a:latin typeface="Arial" charset="0"/>
              </a:rPr>
              <a:t>Secure</a:t>
            </a:r>
            <a:r>
              <a:rPr lang="en-US" altLang="en-US">
                <a:latin typeface="Arial" charset="0"/>
              </a:rPr>
              <a:t>, It does not use memory pointers explicitly. Security manager determines the accessibility options of a class like reading and writing a file to the local disk.</a:t>
            </a:r>
          </a:p>
          <a:p>
            <a:pPr eaLnBrk="1" hangingPunct="1">
              <a:spcBef>
                <a:spcPts val="939"/>
              </a:spcBef>
              <a:buFont typeface="Arial" charset="0"/>
              <a:buChar char="•"/>
            </a:pPr>
            <a:r>
              <a:rPr lang="en-US" altLang="en-US">
                <a:latin typeface="Arial" charset="0"/>
              </a:rPr>
              <a:t>Java is </a:t>
            </a:r>
            <a:r>
              <a:rPr lang="en-US" altLang="en-US" b="1" i="1">
                <a:latin typeface="Arial" charset="0"/>
              </a:rPr>
              <a:t>robust </a:t>
            </a:r>
            <a:r>
              <a:rPr lang="en-US" altLang="en-US">
                <a:latin typeface="Arial" charset="0"/>
              </a:rPr>
              <a:t>, Java provides support for error checking at compile time and dynamic checking at runtime.</a:t>
            </a:r>
          </a:p>
          <a:p>
            <a:pPr eaLnBrk="1" hangingPunct="1">
              <a:spcBef>
                <a:spcPts val="1087"/>
              </a:spcBef>
              <a:buFont typeface="Arial" charset="0"/>
              <a:buChar char="•"/>
            </a:pPr>
            <a:r>
              <a:rPr lang="en-US" altLang="en-US">
                <a:latin typeface="Arial" charset="0"/>
              </a:rPr>
              <a:t>Java supports multi threading to enhance performance.</a:t>
            </a:r>
          </a:p>
          <a:p>
            <a:pPr eaLnBrk="1" hangingPunct="1">
              <a:spcBef>
                <a:spcPts val="979"/>
              </a:spcBef>
              <a:buFont typeface="Arial" charset="0"/>
              <a:buChar char="•"/>
            </a:pPr>
            <a:r>
              <a:rPr lang="en-US" altLang="en-US">
                <a:latin typeface="Arial" charset="0"/>
              </a:rPr>
              <a:t>Java supports </a:t>
            </a:r>
            <a:r>
              <a:rPr lang="en-US" altLang="en-US" b="1" i="1">
                <a:latin typeface="Arial" charset="0"/>
              </a:rPr>
              <a:t>automatic memory management </a:t>
            </a:r>
            <a:r>
              <a:rPr lang="en-US" altLang="en-US">
                <a:latin typeface="Arial" charset="0"/>
              </a:rPr>
              <a:t>– Refers to memory allocation and reclaiming for Java objects.</a:t>
            </a:r>
          </a:p>
        </p:txBody>
      </p:sp>
      <p:sp>
        <p:nvSpPr>
          <p:cNvPr id="12294" name="object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EBBA9115-FC75-4AE7-84A3-4F1BA12679D8}" type="slidenum">
              <a:rPr lang="en-US" altLang="en-US">
                <a:latin typeface="Arial" charset="0"/>
              </a:rPr>
              <a:pPr eaLnBrk="1" hangingPunct="1"/>
              <a:t>5</a:t>
            </a:fld>
            <a:endParaRPr lang="en-US" altLang="en-US">
              <a:latin typeface="Arial" charset="0"/>
            </a:endParaRPr>
          </a:p>
        </p:txBody>
      </p:sp>
      <p:pic>
        <p:nvPicPr>
          <p:cNvPr id="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2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object 5"/>
          <p:cNvSpPr txBox="1">
            <a:spLocks noChangeArrowheads="1"/>
          </p:cNvSpPr>
          <p:nvPr/>
        </p:nvSpPr>
        <p:spPr bwMode="auto">
          <a:xfrm>
            <a:off x="857930" y="600796"/>
            <a:ext cx="7558461" cy="4213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lnSpc>
                <a:spcPts val="1643"/>
              </a:lnSpc>
            </a:pPr>
            <a:r>
              <a:rPr lang="en-US" altLang="en-US" dirty="0">
                <a:latin typeface="Arial" charset="0"/>
              </a:rPr>
              <a:t>.</a:t>
            </a:r>
          </a:p>
          <a:p>
            <a:pPr eaLnBrk="1" hangingPunct="1">
              <a:lnSpc>
                <a:spcPts val="1643"/>
              </a:lnSpc>
            </a:pPr>
            <a:r>
              <a:rPr lang="en-US" altLang="en-US" dirty="0">
                <a:latin typeface="Arial" charset="0"/>
              </a:rPr>
              <a:t>The following are the Java frameworks,</a:t>
            </a:r>
          </a:p>
          <a:p>
            <a:pPr eaLnBrk="1" hangingPunct="1">
              <a:spcBef>
                <a:spcPts val="842"/>
              </a:spcBef>
              <a:buClr>
                <a:srgbClr val="4E81BD"/>
              </a:buClr>
              <a:buSzPct val="85000"/>
              <a:buFont typeface="Wingdings" pitchFamily="2" charset="2"/>
              <a:buChar char=""/>
            </a:pPr>
            <a:r>
              <a:rPr lang="en-US" altLang="en-US" b="1" dirty="0">
                <a:latin typeface="Arial" charset="0"/>
              </a:rPr>
              <a:t>Java SE </a:t>
            </a:r>
            <a:r>
              <a:rPr lang="en-US" altLang="en-US" dirty="0">
                <a:latin typeface="Arial" charset="0"/>
              </a:rPr>
              <a:t>- Java Platform, Standard Edition or Java SE is a widely used platform for programming in the Java language. This is the Java Platform used to deploy portable applications for general use. In practical terms, Java SE consists of a virtual machine, which is used to run Java programs, together with a set of libraries.</a:t>
            </a:r>
          </a:p>
          <a:p>
            <a:pPr eaLnBrk="1" hangingPunct="1">
              <a:spcBef>
                <a:spcPts val="20"/>
              </a:spcBef>
              <a:buClr>
                <a:srgbClr val="4E81BD"/>
              </a:buClr>
              <a:buFont typeface="Wingdings" pitchFamily="2" charset="2"/>
              <a:buChar char=""/>
            </a:pPr>
            <a:endParaRPr lang="en-US" altLang="en-US" sz="23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dirty="0">
                <a:latin typeface="Arial" charset="0"/>
              </a:rPr>
              <a:t>Library Examples:	</a:t>
            </a:r>
            <a:r>
              <a:rPr lang="en-US" altLang="en-US" dirty="0" err="1">
                <a:solidFill>
                  <a:srgbClr val="006FC0"/>
                </a:solidFill>
                <a:latin typeface="Arial" charset="0"/>
              </a:rPr>
              <a:t>java.lang</a:t>
            </a:r>
            <a:r>
              <a:rPr lang="en-US" altLang="en-US" dirty="0">
                <a:solidFill>
                  <a:srgbClr val="006FC0"/>
                </a:solidFill>
                <a:latin typeface="Arial" charset="0"/>
              </a:rPr>
              <a:t>.*, java.net.*, jav.io.*, </a:t>
            </a:r>
            <a:r>
              <a:rPr lang="en-US" altLang="en-US" dirty="0" err="1">
                <a:solidFill>
                  <a:srgbClr val="006FC0"/>
                </a:solidFill>
                <a:latin typeface="Arial" charset="0"/>
              </a:rPr>
              <a:t>java.util</a:t>
            </a:r>
            <a:r>
              <a:rPr lang="en-US" altLang="en-US" dirty="0">
                <a:solidFill>
                  <a:srgbClr val="006FC0"/>
                </a:solidFill>
                <a:latin typeface="Arial" charset="0"/>
              </a:rPr>
              <a:t>.*.</a:t>
            </a:r>
            <a:endParaRPr lang="en-US" altLang="en-US" dirty="0">
              <a:latin typeface="Arial" charset="0"/>
            </a:endParaRPr>
          </a:p>
          <a:p>
            <a:pPr eaLnBrk="1" hangingPunct="1">
              <a:spcBef>
                <a:spcPts val="939"/>
              </a:spcBef>
              <a:buClr>
                <a:srgbClr val="4E81BD"/>
              </a:buClr>
              <a:buSzPct val="85000"/>
              <a:buFont typeface="Wingdings" pitchFamily="2" charset="2"/>
              <a:buChar char=""/>
            </a:pPr>
            <a:r>
              <a:rPr lang="en-US" altLang="en-US" b="1" dirty="0">
                <a:latin typeface="Arial" charset="0"/>
              </a:rPr>
              <a:t>Java EE </a:t>
            </a:r>
            <a:r>
              <a:rPr lang="en-US" altLang="en-US" dirty="0">
                <a:latin typeface="Arial" charset="0"/>
              </a:rPr>
              <a:t>- Java Platform, Enterprise Edition or Java EE is a widely used platform for server programming. The applications developed using JEE stack can be deployed in N tier fashion in appropriate application servers and remotely accessed.</a:t>
            </a:r>
          </a:p>
          <a:p>
            <a:pPr eaLnBrk="1" hangingPunct="1">
              <a:spcBef>
                <a:spcPts val="10"/>
              </a:spcBef>
            </a:pP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dirty="0">
                <a:latin typeface="Arial" charset="0"/>
              </a:rPr>
              <a:t>Examples: </a:t>
            </a:r>
            <a:r>
              <a:rPr lang="en-US" altLang="en-US" dirty="0">
                <a:solidFill>
                  <a:srgbClr val="006FC0"/>
                </a:solidFill>
                <a:latin typeface="Arial" charset="0"/>
              </a:rPr>
              <a:t>EJB, Servlet,	JSP, JSF , JMS etc.</a:t>
            </a:r>
            <a:endParaRPr lang="en-US" altLang="en-US" dirty="0">
              <a:latin typeface="Arial" charset="0"/>
            </a:endParaRPr>
          </a:p>
        </p:txBody>
      </p:sp>
      <p:sp>
        <p:nvSpPr>
          <p:cNvPr id="13318" name="object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0AF8D823-251C-466C-8BCD-9B7EC03814D7}" type="slidenum">
              <a:rPr lang="en-US" altLang="en-US">
                <a:latin typeface="Arial" charset="0"/>
              </a:rPr>
              <a:pPr eaLnBrk="1" hangingPunct="1"/>
              <a:t>6</a:t>
            </a:fld>
            <a:endParaRPr lang="en-US" altLang="en-US">
              <a:latin typeface="Arial" charset="0"/>
            </a:endParaRPr>
          </a:p>
        </p:txBody>
      </p:sp>
      <p:pic>
        <p:nvPicPr>
          <p:cNvPr id="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534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object 5"/>
          <p:cNvSpPr txBox="1">
            <a:spLocks noChangeArrowheads="1"/>
          </p:cNvSpPr>
          <p:nvPr/>
        </p:nvSpPr>
        <p:spPr bwMode="auto">
          <a:xfrm>
            <a:off x="792770" y="652664"/>
            <a:ext cx="6972029" cy="2239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Arial" charset="0"/>
              </a:rPr>
              <a:t>.</a:t>
            </a:r>
          </a:p>
          <a:p>
            <a:pPr eaLnBrk="1" hangingPunct="1">
              <a:spcBef>
                <a:spcPts val="939"/>
              </a:spcBef>
              <a:buClr>
                <a:srgbClr val="4E81BD"/>
              </a:buClr>
              <a:buSzPct val="85000"/>
              <a:buFont typeface="Wingdings" pitchFamily="2" charset="2"/>
              <a:buChar char=""/>
            </a:pPr>
            <a:r>
              <a:rPr lang="en-US" altLang="en-US" b="1" dirty="0">
                <a:latin typeface="Arial" charset="0"/>
              </a:rPr>
              <a:t>Java ME </a:t>
            </a:r>
            <a:r>
              <a:rPr lang="en-US" altLang="en-US" dirty="0">
                <a:latin typeface="Arial" charset="0"/>
              </a:rPr>
              <a:t>- Java Platform, Micro Edition, or Java ME, is a Java platform designed for embedded systems such as mobile devices</a:t>
            </a:r>
          </a:p>
          <a:p>
            <a:pPr eaLnBrk="1" hangingPunct="1"/>
            <a:r>
              <a:rPr lang="en-US" altLang="en-US" dirty="0">
                <a:latin typeface="Arial" charset="0"/>
              </a:rPr>
              <a:t>, PDA etc. Target devices range from industrial controls to mobile phones and set-top boxes.</a:t>
            </a:r>
          </a:p>
          <a:p>
            <a:pPr eaLnBrk="1" hangingPunct="1">
              <a:spcBef>
                <a:spcPts val="10"/>
              </a:spcBef>
            </a:pPr>
            <a:endParaRPr lang="en-US" altLang="en-US" sz="12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dirty="0">
                <a:latin typeface="Arial" charset="0"/>
              </a:rPr>
              <a:t>Examples: </a:t>
            </a:r>
            <a:r>
              <a:rPr lang="en-US" altLang="en-US" dirty="0">
                <a:latin typeface="Arial" charset="0"/>
              </a:rPr>
              <a:t>Connected Limited Device Configuration (</a:t>
            </a:r>
            <a:r>
              <a:rPr lang="en-US" altLang="en-US" dirty="0">
                <a:solidFill>
                  <a:srgbClr val="006FC0"/>
                </a:solidFill>
                <a:latin typeface="Arial" charset="0"/>
              </a:rPr>
              <a:t>CLDC</a:t>
            </a:r>
            <a:r>
              <a:rPr lang="en-US" altLang="en-US" dirty="0">
                <a:latin typeface="Arial" charset="0"/>
              </a:rPr>
              <a:t>), Mobile Information Device Profile	(</a:t>
            </a:r>
            <a:r>
              <a:rPr lang="en-US" altLang="en-US" dirty="0">
                <a:solidFill>
                  <a:srgbClr val="006FC0"/>
                </a:solidFill>
                <a:latin typeface="Arial" charset="0"/>
              </a:rPr>
              <a:t>MIDP</a:t>
            </a:r>
            <a:r>
              <a:rPr lang="en-US" altLang="en-US" dirty="0">
                <a:latin typeface="Arial" charset="0"/>
              </a:rPr>
              <a:t>), Information Module Profile (</a:t>
            </a:r>
            <a:r>
              <a:rPr lang="en-US" altLang="en-US" dirty="0">
                <a:solidFill>
                  <a:srgbClr val="006FC0"/>
                </a:solidFill>
                <a:latin typeface="Arial" charset="0"/>
              </a:rPr>
              <a:t>IMP</a:t>
            </a:r>
            <a:r>
              <a:rPr lang="en-US" altLang="en-US" dirty="0">
                <a:latin typeface="Arial" charset="0"/>
              </a:rPr>
              <a:t>).</a:t>
            </a:r>
          </a:p>
        </p:txBody>
      </p:sp>
      <p:sp>
        <p:nvSpPr>
          <p:cNvPr id="14342" name="object 6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CC2E8E80-F921-4A23-95EE-F4A4DE2482FE}" type="slidenum">
              <a:rPr lang="en-US" altLang="en-US">
                <a:latin typeface="Arial" charset="0"/>
              </a:rPr>
              <a:pPr eaLnBrk="1" hangingPunct="1"/>
              <a:t>7</a:t>
            </a:fld>
            <a:endParaRPr lang="en-US" altLang="en-US">
              <a:latin typeface="Arial" charset="0"/>
            </a:endParaRPr>
          </a:p>
        </p:txBody>
      </p:sp>
      <p:pic>
        <p:nvPicPr>
          <p:cNvPr id="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405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12900" y="322232"/>
            <a:ext cx="5715635" cy="294375"/>
          </a:xfrm>
        </p:spPr>
        <p:txBody>
          <a:bodyPr tIns="47688"/>
          <a:lstStyle/>
          <a:p>
            <a:pPr marL="96921">
              <a:defRPr/>
            </a:pPr>
            <a:r>
              <a:rPr sz="1600" dirty="0">
                <a:latin typeface="Arial"/>
                <a:cs typeface="Arial"/>
              </a:rPr>
              <a:t>W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h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pp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4" dirty="0">
                <a:latin typeface="Arial"/>
                <a:cs typeface="Arial"/>
              </a:rPr>
              <a:t>n</a:t>
            </a:r>
            <a:r>
              <a:rPr sz="1600" dirty="0">
                <a:latin typeface="Arial"/>
                <a:cs typeface="Arial"/>
              </a:rPr>
              <a:t>s</a:t>
            </a:r>
            <a:r>
              <a:rPr sz="1600" spc="-12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after</a:t>
            </a:r>
            <a:r>
              <a:rPr sz="1600" spc="-23" dirty="0">
                <a:latin typeface="Arial"/>
                <a:cs typeface="Arial"/>
              </a:rPr>
              <a:t> </a:t>
            </a:r>
            <a:r>
              <a:rPr sz="1600" spc="-27" dirty="0">
                <a:latin typeface="Arial"/>
                <a:cs typeface="Arial"/>
              </a:rPr>
              <a:t>y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u</a:t>
            </a:r>
            <a:r>
              <a:rPr sz="1600" spc="12" dirty="0">
                <a:latin typeface="Arial"/>
                <a:cs typeface="Arial"/>
              </a:rPr>
              <a:t> </a:t>
            </a:r>
            <a:r>
              <a:rPr sz="1600" spc="-4" dirty="0">
                <a:latin typeface="Arial"/>
                <a:cs typeface="Arial"/>
              </a:rPr>
              <a:t>d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e</a:t>
            </a:r>
            <a:r>
              <a:rPr sz="1600" spc="-8" dirty="0">
                <a:latin typeface="Arial"/>
                <a:cs typeface="Arial"/>
              </a:rPr>
              <a:t>l</a:t>
            </a:r>
            <a:r>
              <a:rPr sz="1600" spc="-4" dirty="0">
                <a:latin typeface="Arial"/>
                <a:cs typeface="Arial"/>
              </a:rPr>
              <a:t>o</a:t>
            </a:r>
            <a:r>
              <a:rPr sz="1600" dirty="0">
                <a:latin typeface="Arial"/>
                <a:cs typeface="Arial"/>
              </a:rPr>
              <a:t>p</a:t>
            </a:r>
            <a:r>
              <a:rPr sz="1600" spc="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4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Ja</a:t>
            </a:r>
            <a:r>
              <a:rPr sz="1600" spc="-20" dirty="0">
                <a:latin typeface="Arial"/>
                <a:cs typeface="Arial"/>
              </a:rPr>
              <a:t>v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4" dirty="0">
                <a:latin typeface="Arial"/>
                <a:cs typeface="Arial"/>
              </a:rPr>
              <a:t> C</a:t>
            </a:r>
            <a:r>
              <a:rPr sz="1600" spc="-4" dirty="0">
                <a:latin typeface="Arial"/>
                <a:cs typeface="Arial"/>
              </a:rPr>
              <a:t>od</a:t>
            </a:r>
            <a:r>
              <a:rPr sz="1600" dirty="0">
                <a:latin typeface="Arial"/>
                <a:cs typeface="Arial"/>
              </a:rPr>
              <a:t>e?</a:t>
            </a:r>
          </a:p>
        </p:txBody>
      </p:sp>
      <p:sp>
        <p:nvSpPr>
          <p:cNvPr id="15365" name="object 7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48068165-2C4E-4D9E-B8BB-32BA8F03C64E}" type="slidenum">
              <a:rPr lang="en-US" altLang="en-US">
                <a:latin typeface="Arial" charset="0"/>
              </a:rPr>
              <a:pPr eaLnBrk="1" hangingPunct="1"/>
              <a:t>8</a:t>
            </a:fld>
            <a:endParaRPr lang="en-US" altLang="en-US">
              <a:latin typeface="Arial" charset="0"/>
            </a:endParaRPr>
          </a:p>
        </p:txBody>
      </p:sp>
      <p:sp>
        <p:nvSpPr>
          <p:cNvPr id="15367" name="object 6"/>
          <p:cNvSpPr txBox="1">
            <a:spLocks noChangeArrowheads="1"/>
          </p:cNvSpPr>
          <p:nvPr/>
        </p:nvSpPr>
        <p:spPr bwMode="auto">
          <a:xfrm>
            <a:off x="988248" y="1326936"/>
            <a:ext cx="7232665" cy="2015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dirty="0">
                <a:latin typeface="Arial" charset="0"/>
              </a:rPr>
              <a:t>Java Code is compiled and converted to a byte code rather than a native code.</a:t>
            </a:r>
          </a:p>
          <a:p>
            <a:pPr eaLnBrk="1" hangingPunct="1">
              <a:spcBef>
                <a:spcPts val="20"/>
              </a:spcBef>
            </a:pPr>
            <a:endParaRPr lang="en-US" altLang="en-US" sz="23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latin typeface="Arial" charset="0"/>
              </a:rPr>
              <a:t>English is an language	which can understood by many people across the world. Similarly byte code is a format that can be run in many platforms Unix, Windows, Linux and also irrespective of hardware's.</a:t>
            </a:r>
          </a:p>
        </p:txBody>
      </p:sp>
      <p:pic>
        <p:nvPicPr>
          <p:cNvPr id="8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47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object 10"/>
          <p:cNvSpPr txBox="1">
            <a:spLocks noChangeArrowheads="1"/>
          </p:cNvSpPr>
          <p:nvPr/>
        </p:nvSpPr>
        <p:spPr bwMode="auto">
          <a:xfrm>
            <a:off x="870668" y="912000"/>
            <a:ext cx="7545721" cy="3780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marL="127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r>
              <a:rPr lang="en-US" altLang="en-US" b="1" dirty="0">
                <a:latin typeface="Arial" charset="0"/>
              </a:rPr>
              <a:t>What is Java SDK?</a:t>
            </a:r>
            <a:endParaRPr lang="en-US" altLang="en-US" dirty="0">
              <a:latin typeface="Arial" charset="0"/>
            </a:endParaRPr>
          </a:p>
          <a:p>
            <a:pPr eaLnBrk="1" hangingPunct="1">
              <a:spcBef>
                <a:spcPts val="371"/>
              </a:spcBef>
            </a:pPr>
            <a:r>
              <a:rPr lang="en-US" altLang="en-US" b="1" dirty="0">
                <a:latin typeface="Arial" charset="0"/>
              </a:rPr>
              <a:t>SDK </a:t>
            </a:r>
            <a:r>
              <a:rPr lang="en-US" altLang="en-US" dirty="0">
                <a:latin typeface="Arial" charset="0"/>
              </a:rPr>
              <a:t>stands for </a:t>
            </a:r>
            <a:r>
              <a:rPr lang="en-US" altLang="en-US" b="1" dirty="0">
                <a:latin typeface="Arial" charset="0"/>
              </a:rPr>
              <a:t>S</a:t>
            </a:r>
            <a:r>
              <a:rPr lang="en-US" altLang="en-US" dirty="0">
                <a:latin typeface="Arial" charset="0"/>
              </a:rPr>
              <a:t>oftware </a:t>
            </a:r>
            <a:r>
              <a:rPr lang="en-US" altLang="en-US" b="1" dirty="0">
                <a:latin typeface="Arial" charset="0"/>
              </a:rPr>
              <a:t>D</a:t>
            </a:r>
            <a:r>
              <a:rPr lang="en-US" altLang="en-US" dirty="0">
                <a:latin typeface="Arial" charset="0"/>
              </a:rPr>
              <a:t>evelopment </a:t>
            </a:r>
            <a:r>
              <a:rPr lang="en-US" altLang="en-US" b="1" dirty="0">
                <a:latin typeface="Arial" charset="0"/>
              </a:rPr>
              <a:t>K</a:t>
            </a:r>
            <a:r>
              <a:rPr lang="en-US" altLang="en-US" dirty="0">
                <a:latin typeface="Arial" charset="0"/>
              </a:rPr>
              <a:t>it is a package used for developing java applications and converting the java code to Byte codes. The conversion is typically done using Java compilers.</a:t>
            </a:r>
          </a:p>
          <a:p>
            <a:pPr eaLnBrk="1" hangingPunct="1"/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>
              <a:spcBef>
                <a:spcPts val="20"/>
              </a:spcBef>
            </a:pPr>
            <a:endParaRPr lang="en-US" altLang="en-US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b="1" dirty="0">
                <a:latin typeface="Arial" charset="0"/>
              </a:rPr>
              <a:t>What is JRE?</a:t>
            </a:r>
            <a:endParaRPr lang="en-US" altLang="en-US" dirty="0">
              <a:latin typeface="Arial" charset="0"/>
            </a:endParaRPr>
          </a:p>
          <a:p>
            <a:pPr eaLnBrk="1" hangingPunct="1">
              <a:spcBef>
                <a:spcPts val="371"/>
              </a:spcBef>
            </a:pPr>
            <a:r>
              <a:rPr lang="en-US" altLang="en-US" b="1" dirty="0">
                <a:latin typeface="Arial" charset="0"/>
              </a:rPr>
              <a:t>JRE </a:t>
            </a:r>
            <a:r>
              <a:rPr lang="en-US" altLang="en-US" dirty="0">
                <a:latin typeface="Arial" charset="0"/>
              </a:rPr>
              <a:t>stands for Java runtime environment is used for executing java applications . It converts the java byte code to the necessary native code based on the underlying platform.</a:t>
            </a:r>
          </a:p>
          <a:p>
            <a:pPr eaLnBrk="1" hangingPunct="1">
              <a:spcBef>
                <a:spcPts val="20"/>
              </a:spcBef>
            </a:pPr>
            <a:endParaRPr lang="en-US" altLang="en-US" sz="2300" dirty="0">
              <a:latin typeface="Times New Roman" pitchFamily="18" charset="0"/>
              <a:cs typeface="Times New Roman" pitchFamily="18" charset="0"/>
            </a:endParaRPr>
          </a:p>
          <a:p>
            <a:pPr eaLnBrk="1" hangingPunct="1"/>
            <a:r>
              <a:rPr lang="en-US" altLang="en-US" dirty="0">
                <a:latin typeface="Arial" charset="0"/>
              </a:rPr>
              <a:t>There are different JRE	versions for different platforms such as Linux, Windows, Unix etc.</a:t>
            </a:r>
          </a:p>
        </p:txBody>
      </p:sp>
      <p:sp>
        <p:nvSpPr>
          <p:cNvPr id="16395" name="object 1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67262"/>
            <a:ext cx="2133600" cy="273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1579" tIns="35790" rIns="71579" bIns="35790" numCol="1" anchor="t" anchorCtr="0" compatLnSpc="1">
            <a:prstTxWarp prst="textNoShape">
              <a:avLst/>
            </a:prstTxWarp>
          </a:bodyPr>
          <a:lstStyle>
            <a:lvl1pPr marL="19882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581525" indent="-223664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894653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252514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1610375" indent="-17893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1968237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326099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2683960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041821" indent="-17893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/>
            <a:fld id="{A8EC9F9B-E0BC-45BA-B66A-CB8D12768181}" type="slidenum">
              <a:rPr lang="en-US" altLang="en-US">
                <a:latin typeface="Arial" charset="0"/>
              </a:rPr>
              <a:pPr eaLnBrk="1" hangingPunct="1"/>
              <a:t>9</a:t>
            </a:fld>
            <a:endParaRPr lang="en-US" altLang="en-US">
              <a:latin typeface="Arial" charset="0"/>
            </a:endParaRPr>
          </a:p>
        </p:txBody>
      </p:sp>
      <p:pic>
        <p:nvPicPr>
          <p:cNvPr id="13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74826" y="116833"/>
            <a:ext cx="1492973" cy="3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628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1635</TotalTime>
  <Words>1411</Words>
  <Application>Microsoft Office PowerPoint</Application>
  <PresentationFormat>On-screen Show (16:9)</PresentationFormat>
  <Paragraphs>252</Paragraphs>
  <Slides>38</Slides>
  <Notes>35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39" baseType="lpstr">
      <vt:lpstr>Office Theme</vt:lpstr>
      <vt:lpstr>PowerPoint Presentation</vt:lpstr>
      <vt:lpstr>GUVI, a proven learning ecosystem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happens after you develop a Java Code?</vt:lpstr>
      <vt:lpstr>PowerPoint Presentation</vt:lpstr>
      <vt:lpstr>The Java applications can be classified as follows,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Packages are used for logically grouping the classes together into a single unit.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Object creation is a three step process,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GUVI proposal for CHUBB</dc:title>
  <dc:creator>udhay</dc:creator>
  <cp:lastModifiedBy>hp</cp:lastModifiedBy>
  <cp:revision>11</cp:revision>
  <dcterms:created xsi:type="dcterms:W3CDTF">2025-06-18T10:57:10Z</dcterms:created>
  <dcterms:modified xsi:type="dcterms:W3CDTF">2025-06-21T10:18:42Z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2025-06-18T00:00:00Z</vt:filetime>
  </property>
  <property fmtid="{D5CDD505-2E9C-101B-9397-08002B2CF9AE}" pid="3" name="Creator">
    <vt:lpwstr>Google</vt:lpwstr>
  </property>
  <property fmtid="{D5CDD505-2E9C-101B-9397-08002B2CF9AE}" pid="4" name="LastSaved">
    <vt:filetime>2025-06-18T00:00:00Z</vt:filetime>
  </property>
</Properties>
</file>