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A6CBC-4E3F-48F1-8CA6-BBE81968168D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79B39-7F20-49F4-81B4-D56EBA9A9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4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B018-C506-4C8C-824F-6835687A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5E29-252F-48F3-B67E-B921CE442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549A-B236-41CF-BB7C-3317C982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A871-E38A-481E-8217-9B3F9508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B4E8-B817-4F2D-8422-EE865C54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3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7FF-F05F-44E8-8276-487C2CA8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B734-F754-4B9D-AF41-206FF3A3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6409-9607-4713-A5D6-A9E3C41B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F924-3A5B-46E7-9A6D-88C93278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814F-419F-4E2D-9611-A13DDCB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26AC5-082A-45B7-8044-20FC293E6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C8B7-F42B-495D-B33C-3CFDF9773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1C76-09F5-4CDA-89AE-69DBB494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0FF2-E941-482C-8BFB-84578284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3414-E092-455A-9CFE-C60BF3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57D8-F5D5-4F43-A295-70926224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413C-EBD7-4D8C-B9E6-D64BF26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8A5D-CCA5-447C-85F7-A6C46303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896C-A8B8-4513-BDD5-ADFD8F9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7472-4489-4B38-9353-02B1AA06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9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2715-4DF3-46BA-B90F-F2B4124F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FA19A-5890-4CBB-9895-6CE93E3B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D326-25A0-4F65-A478-7EC22F28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B7A1-F27E-4F4E-8C55-23CFF54F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C4B9-11A2-4488-8612-6F1148ED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BD6B-1424-461F-8921-3A10DF9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FB4C-3A20-41CE-A46D-9B268BF65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0DC-BA58-4D75-8636-59AC1917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5B84-8436-4D42-B8C1-81E83945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DCFB-224A-47D5-97F5-9614626F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E717B-74E9-45E9-9D4E-EBEE58FD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8122-6462-4B62-AF6D-83F7CC8B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8553-1218-4657-AF14-BD026E00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F3B8-6341-46A4-A89E-A310A3C4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CC966-C2C0-4F8D-BF76-9FCB0D421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E2923-AB78-4B08-883B-6E2AD77F3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343C4-7F1A-4F75-97CF-1FB6D14C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67D75-449F-4B90-901F-CA76BFA2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FD9BE-9933-477D-A510-46612E0A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5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71D4-1C78-4586-8BFA-4E25E94F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7171C-C1CD-41FE-85EC-DCF3A8C2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5C33-8A70-47E0-88B8-7CAA9FED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25349-E068-455F-97CB-2417DDBD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EEB58-1B1E-4FBC-A952-6F852940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C0293-6350-4EE6-B1E2-EA52AEA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A6C1-8601-43EE-B358-85A5A748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6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5922-D0B1-4203-8C54-564ACBB6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0418-0913-42A5-A957-CFFEEB2E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AF0DD-007B-41A4-89A3-94726F43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CB9B-6E56-4EE3-98D3-094937CA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02BC-D610-4C79-B5D5-F42099E9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8CBC-CF8E-4B0C-9D1D-19B70CDD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BC05-FA73-4599-AC7E-CFAD208B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2D46-85A0-4DC8-8CEE-AB2CF4D0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01F0F-B35F-480E-902B-0AD2B487B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83D54-E218-4451-91D3-4ADB49F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8BCD-8283-4568-808B-89A0C76F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D670B-BBA7-41A9-8207-7F5B7B72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8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48F89-70C4-4B43-AD5D-83A8CE5E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6E32-1FD8-488C-88B0-216745D1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F8EE-4166-48BB-813D-A3DBE2DC4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0E10-09B8-4E15-BEF0-C07E7B847CD9}" type="datetimeFigureOut">
              <a:rPr lang="en-IN" smtClean="0"/>
              <a:t>28/03/22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880D-F411-40E9-A393-FE281AF24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2C36-5ED3-4659-ACBC-77BB8E92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5E6A-402F-4477-B7A9-58710C08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1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BEABE5-96DD-4049-8784-0E273D7C0ED8}"/>
              </a:ext>
            </a:extLst>
          </p:cNvPr>
          <p:cNvSpPr txBox="1"/>
          <p:nvPr/>
        </p:nvSpPr>
        <p:spPr>
          <a:xfrm>
            <a:off x="538163" y="-155020"/>
            <a:ext cx="111156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sz="4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4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Project on Web Search Engine</a:t>
            </a:r>
            <a:br>
              <a:rPr lang="en-US" sz="4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4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Advanced Computing Concept</a:t>
            </a:r>
            <a:br>
              <a:rPr lang="en-US" sz="4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4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COMP 8547</a:t>
            </a:r>
            <a:endParaRPr lang="en-IN" sz="4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1BBE8-1786-B847-BB7C-856E3566BF5C}"/>
              </a:ext>
            </a:extLst>
          </p:cNvPr>
          <p:cNvSpPr txBox="1"/>
          <p:nvPr/>
        </p:nvSpPr>
        <p:spPr>
          <a:xfrm>
            <a:off x="650082" y="3972282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Submitted to:</a:t>
            </a:r>
          </a:p>
          <a:p>
            <a:endParaRPr lang="en-IN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1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Submitted by Section X Group X: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XXXXXXXXXXXX</a:t>
            </a:r>
            <a:endParaRPr lang="en-IN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>
                    <a:lumMod val="95000"/>
                  </a:schemeClr>
                </a:solidFill>
              </a:rPr>
              <a:t>XXXXXXXXXXXXXXXXXXX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3692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0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481B-6ED8-4677-9F82-4034D1B3F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580" y="2510944"/>
            <a:ext cx="7919401" cy="1832788"/>
          </a:xfrm>
        </p:spPr>
        <p:txBody>
          <a:bodyPr anchor="b">
            <a:normAutofit/>
          </a:bodyPr>
          <a:lstStyle/>
          <a:p>
            <a:pPr algn="l"/>
            <a:r>
              <a:rPr lang="en-IN" sz="11500" b="1" u="sng" dirty="0"/>
              <a:t>Thank You !</a:t>
            </a:r>
            <a:endParaRPr lang="en-IN" sz="17900" dirty="0"/>
          </a:p>
        </p:txBody>
      </p:sp>
    </p:spTree>
    <p:extLst>
      <p:ext uri="{BB962C8B-B14F-4D97-AF65-F5344CB8AC3E}">
        <p14:creationId xmlns:p14="http://schemas.microsoft.com/office/powerpoint/2010/main" val="4239792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131</TotalTime>
  <Words>28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Prasad Pedapati</dc:creator>
  <cp:lastModifiedBy>Ankit Kunwar</cp:lastModifiedBy>
  <cp:revision>24</cp:revision>
  <dcterms:created xsi:type="dcterms:W3CDTF">2022-02-20T20:43:48Z</dcterms:created>
  <dcterms:modified xsi:type="dcterms:W3CDTF">2022-03-28T14:37:41Z</dcterms:modified>
</cp:coreProperties>
</file>