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INDYCIUM -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Powerpoint Presentation Using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Food</a:t>
            </a:r>
          </a:p>
        </p:txBody>
      </p:sp>
      <p:pic>
        <p:nvPicPr>
          <p:cNvPr id="4" name="Picture 3" descr="1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2286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Second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Interior</a:t>
            </a:r>
          </a:p>
        </p:txBody>
      </p:sp>
      <p:pic>
        <p:nvPicPr>
          <p:cNvPr id="4" name="Picture 3" descr="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26416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Third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Coding</a:t>
            </a:r>
          </a:p>
        </p:txBody>
      </p:sp>
      <p:pic>
        <p:nvPicPr>
          <p:cNvPr id="4" name="Picture 3" descr="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743200"/>
            <a:ext cx="3822700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Fourth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Photgraphy</a:t>
            </a:r>
          </a:p>
        </p:txBody>
      </p:sp>
      <p:pic>
        <p:nvPicPr>
          <p:cNvPr id="4" name="Picture 3" descr="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743200"/>
            <a:ext cx="4318000" cy="2882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Fifth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Decor</a:t>
            </a:r>
          </a:p>
        </p:txBody>
      </p:sp>
      <p:pic>
        <p:nvPicPr>
          <p:cNvPr id="4" name="Picture 3" descr="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2540000" cy="3822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