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9E9C-A1E5-4BEC-86A7-8C698B9E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AE48-1C83-4452-8848-3105C0AF5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35B9-35E9-409F-9072-9427CD49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453D-0EB3-49A2-A6DA-00ECA653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D63E-3D83-4E8E-8082-44097C39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9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FDA5-AA2C-43E9-BBC7-DE8C1602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58EA3-45E0-4078-B1C3-4E44F5B52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6DF0-4024-4C8F-BEC3-057D76E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3B949-F171-48C6-9EB3-E3B91E0A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2FB1-A1B2-4E91-BC8C-8ABA555D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8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7DE6D-F97E-41D0-9F03-1127D339B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6E54E-C36A-4EE0-BE51-AEB3D2AF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906D-89C1-4575-BDBA-94C9D0EB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9D5D-9CC4-4850-8170-3096878F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F040B-A98E-4839-B404-A161587D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7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7A8C-B617-4A1F-9A6B-2077255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9F51-D1BD-4210-9B3A-6F6A75B54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03A7-E666-448F-A06C-280BAA64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CA7C-5571-4167-954B-67F41CAA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8117-9D2E-47EE-8F68-32D7D33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8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44FC-ECCA-4490-8A31-6877E131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CF9A-F78D-41AB-A6D3-77B75C0B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35DD-CA52-45F6-A445-2EB4552A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A144-F2F7-45AB-9604-E71C18D5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56CA-698D-466F-9E32-7683169D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9E39-DA57-49A6-9F66-94CCFEE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49FE-101C-43B0-A7F0-40947C208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AB81D-CCB8-42E8-AEF8-60B47043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20C8-AB7E-4B96-A31F-1E9257C6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9954A-9DEF-4F84-8B24-28A158CB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D4E3D-C161-4118-AC7E-43EEE25E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F3F3-BC41-4DDC-AFD8-FD6C18B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891F7-4483-436F-BC15-4F723A84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34C7A-6585-4809-AD10-D7F93EF82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66D85-F575-4B03-9F21-6E85E1A00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66C1-022F-457A-A2DF-2EBF5E9BE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8E7B0-703A-4537-8855-97DFF508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67EF7-D3A0-462F-8B14-952A0E4C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E2D79-2768-4E85-A0C3-7F84CC20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1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4B46-B8A9-4DE2-9524-B702D686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27226-9B29-4DFC-AA61-3581B70C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77C45-AA2A-4D68-8561-217A1535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5D4E4-4542-4F50-A51E-3C045246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2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A6C7-B948-42AE-95F2-1A07235C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5FF22-17F1-49E4-B4BF-F64D968F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E719B-657E-4C03-A6E8-8B7012A2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6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D523-712E-4401-98E5-FC1EA290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DCCD-8246-4604-8E03-1FBB85FA7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9F5DD-F390-4CE0-827B-510AFA750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1B522-90E5-43AE-85E0-C4E8F87E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A296-4B26-4EEA-BECA-BD819DA0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BDA0-7012-48DA-A1D9-084F0B8A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7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AAEE-670A-4841-A82A-E4CFB6C3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4C73B-E86A-4178-988D-49963F26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FED18-930F-4F5B-8073-808C305E5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14402-EF7A-44F1-A1E6-8811B815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DC70B-EF96-482A-90C5-B92DC3D7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9329B-2B85-4F61-B7A7-6CF9B1B8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09093-8939-4923-9270-C5E5623F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A81D8-DBA4-4835-B759-2A94DDA3F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633B-B14A-4E32-A16C-4D1BD19CE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7049-0F83-43A8-B9C4-8A86CAE6A9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114EC-687D-4705-8048-A4C916898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D300-9944-4734-A4D3-FC0B9BF0F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BEFC-DE03-49D9-BAA6-F1E50780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8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ucation_in_India#cite_note-Blackwell93-94-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EA5955-D1F0-400D-A115-42DEF96FE8D2}"/>
              </a:ext>
            </a:extLst>
          </p:cNvPr>
          <p:cNvSpPr/>
          <p:nvPr/>
        </p:nvSpPr>
        <p:spPr>
          <a:xfrm>
            <a:off x="3003170" y="3794310"/>
            <a:ext cx="1425393" cy="4078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admin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E27DEA-15C9-40D8-93F8-63979C38B4DF}"/>
              </a:ext>
            </a:extLst>
          </p:cNvPr>
          <p:cNvSpPr/>
          <p:nvPr/>
        </p:nvSpPr>
        <p:spPr>
          <a:xfrm>
            <a:off x="7207620" y="2350992"/>
            <a:ext cx="1425393" cy="4078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Admin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23A8E5-D79D-4200-9D64-44F2EC0531AB}"/>
              </a:ext>
            </a:extLst>
          </p:cNvPr>
          <p:cNvSpPr/>
          <p:nvPr/>
        </p:nvSpPr>
        <p:spPr>
          <a:xfrm>
            <a:off x="7207623" y="2991970"/>
            <a:ext cx="1425393" cy="4078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8C9F38-5E56-4AA4-BA4E-BCD925DD5555}"/>
              </a:ext>
            </a:extLst>
          </p:cNvPr>
          <p:cNvSpPr/>
          <p:nvPr/>
        </p:nvSpPr>
        <p:spPr>
          <a:xfrm>
            <a:off x="7207622" y="3590363"/>
            <a:ext cx="1425393" cy="4078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21A8F5-6910-454E-9142-47C73726BE54}"/>
              </a:ext>
            </a:extLst>
          </p:cNvPr>
          <p:cNvSpPr/>
          <p:nvPr/>
        </p:nvSpPr>
        <p:spPr>
          <a:xfrm>
            <a:off x="7207619" y="4260475"/>
            <a:ext cx="1425393" cy="4078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5F28DA-7C66-4E00-B827-BD600E5575B7}"/>
              </a:ext>
            </a:extLst>
          </p:cNvPr>
          <p:cNvSpPr/>
          <p:nvPr/>
        </p:nvSpPr>
        <p:spPr>
          <a:xfrm>
            <a:off x="7207620" y="4930586"/>
            <a:ext cx="1425393" cy="4078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Guardian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AE57DC-EC25-40D9-BFBD-626BAC4D4E9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428563" y="2554940"/>
            <a:ext cx="2779057" cy="144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6DABE2-3CF3-465B-A5EE-5C899662966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428563" y="3195918"/>
            <a:ext cx="2779060" cy="80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464C9-BD81-4559-AD9F-64DBDB455A3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428563" y="3794311"/>
            <a:ext cx="2779059" cy="20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D89B58-B5C1-45B6-82BF-38F3B6A206B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428563" y="3998258"/>
            <a:ext cx="2779056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6FE7B2-B2D4-47D1-A026-F76B64A22B20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428563" y="3998258"/>
            <a:ext cx="2779057" cy="113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B2E3CCA-6BCE-47AF-A37D-91FA485106BA}"/>
              </a:ext>
            </a:extLst>
          </p:cNvPr>
          <p:cNvSpPr/>
          <p:nvPr/>
        </p:nvSpPr>
        <p:spPr>
          <a:xfrm>
            <a:off x="2913529" y="324972"/>
            <a:ext cx="5253319" cy="6992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02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4C356A-7380-420C-B247-34E400494C8C}"/>
              </a:ext>
            </a:extLst>
          </p:cNvPr>
          <p:cNvSpPr/>
          <p:nvPr/>
        </p:nvSpPr>
        <p:spPr>
          <a:xfrm>
            <a:off x="591666" y="667870"/>
            <a:ext cx="1783977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admin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8E07D2-B6C0-453A-A99E-7F72A8CF50EC}"/>
              </a:ext>
            </a:extLst>
          </p:cNvPr>
          <p:cNvSpPr/>
          <p:nvPr/>
        </p:nvSpPr>
        <p:spPr>
          <a:xfrm>
            <a:off x="2770091" y="564775"/>
            <a:ext cx="1712262" cy="9054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school</a:t>
            </a:r>
            <a:br>
              <a:rPr lang="en-US" dirty="0"/>
            </a:br>
            <a:r>
              <a:rPr lang="en-US" dirty="0"/>
              <a:t>and assign admin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4D2B00-C805-4247-852A-A0FC55F079C4}"/>
              </a:ext>
            </a:extLst>
          </p:cNvPr>
          <p:cNvSpPr/>
          <p:nvPr/>
        </p:nvSpPr>
        <p:spPr>
          <a:xfrm>
            <a:off x="4957483" y="667869"/>
            <a:ext cx="3325905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br>
              <a:rPr lang="en-US" dirty="0"/>
            </a:br>
            <a:r>
              <a:rPr lang="en-US" dirty="0"/>
              <a:t>and this role create after payroll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983907-A6DE-4407-A7BC-263307B5EDE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5643" y="1017493"/>
            <a:ext cx="394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B3B0AE-7E32-440D-9617-A294E61B7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82353" y="1017493"/>
            <a:ext cx="475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4C871-3F67-4938-AD25-0EC10353A3EA}"/>
              </a:ext>
            </a:extLst>
          </p:cNvPr>
          <p:cNvSpPr/>
          <p:nvPr/>
        </p:nvSpPr>
        <p:spPr>
          <a:xfrm>
            <a:off x="8771956" y="664513"/>
            <a:ext cx="2895598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create staff like Teacher, management 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B747B9-7ED3-4ADC-9784-16B92016A02D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8283388" y="1014137"/>
            <a:ext cx="488568" cy="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BE7B1F-12B3-47FE-B828-2661CEE916C0}"/>
              </a:ext>
            </a:extLst>
          </p:cNvPr>
          <p:cNvSpPr/>
          <p:nvPr/>
        </p:nvSpPr>
        <p:spPr>
          <a:xfrm>
            <a:off x="197232" y="2095504"/>
            <a:ext cx="1631579" cy="108024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creates academic year</a:t>
            </a:r>
            <a:br>
              <a:rPr lang="en-US" dirty="0"/>
            </a:br>
            <a:r>
              <a:rPr lang="en-US" dirty="0"/>
              <a:t>ex:- 2023-2024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35DF23-E8ED-4EBC-A05F-A430E9C9C5A7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13022" y="1367116"/>
            <a:ext cx="5607414" cy="72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B79E902-04BE-4A55-B8FD-0DF9849664D1}"/>
              </a:ext>
            </a:extLst>
          </p:cNvPr>
          <p:cNvSpPr/>
          <p:nvPr/>
        </p:nvSpPr>
        <p:spPr>
          <a:xfrm>
            <a:off x="1506081" y="5925699"/>
            <a:ext cx="3092828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Created by admin and </a:t>
            </a:r>
            <a:br>
              <a:rPr lang="en-US" dirty="0"/>
            </a:br>
            <a:r>
              <a:rPr lang="en-US" dirty="0"/>
              <a:t>defined salary grade for staff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2BE00B-D140-41B2-9A9B-0F9A31C466D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3052495" y="1367116"/>
            <a:ext cx="3567941" cy="455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1DC195-D73F-4EDB-BEDF-1934475B1627}"/>
              </a:ext>
            </a:extLst>
          </p:cNvPr>
          <p:cNvSpPr/>
          <p:nvPr/>
        </p:nvSpPr>
        <p:spPr>
          <a:xfrm>
            <a:off x="4639247" y="5959281"/>
            <a:ext cx="163157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Setup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4485AE-613B-45D9-A1F6-C3EC3C85356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 flipH="1">
            <a:off x="5455037" y="1367116"/>
            <a:ext cx="1165399" cy="459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ADCD814-C812-41A8-A1BA-A98DA40226BD}"/>
              </a:ext>
            </a:extLst>
          </p:cNvPr>
          <p:cNvSpPr/>
          <p:nvPr/>
        </p:nvSpPr>
        <p:spPr>
          <a:xfrm>
            <a:off x="6351503" y="5955923"/>
            <a:ext cx="163157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Exam Setup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0717E1-DFAA-49C9-93AA-65C489F1BB9E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>
            <a:off x="6620436" y="1367116"/>
            <a:ext cx="546857" cy="458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B7752F5-C006-42C1-B7DC-45DEAF333410}"/>
              </a:ext>
            </a:extLst>
          </p:cNvPr>
          <p:cNvSpPr/>
          <p:nvPr/>
        </p:nvSpPr>
        <p:spPr>
          <a:xfrm>
            <a:off x="297514" y="3467111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Attendence</a:t>
            </a:r>
            <a:r>
              <a:rPr lang="en-US" dirty="0"/>
              <a:t> of all staff</a:t>
            </a:r>
            <a:endParaRPr lang="en-IN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E25C01-5953-4742-9C75-E11328473714}"/>
              </a:ext>
            </a:extLst>
          </p:cNvPr>
          <p:cNvCxnSpPr>
            <a:cxnSpLocks/>
            <a:stCxn id="6" idx="2"/>
            <a:endCxn id="68" idx="0"/>
          </p:cNvCxnSpPr>
          <p:nvPr/>
        </p:nvCxnSpPr>
        <p:spPr>
          <a:xfrm flipH="1">
            <a:off x="1444999" y="1367116"/>
            <a:ext cx="5175437" cy="209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236DE9A-F283-4F5F-9602-DAA24A522E49}"/>
              </a:ext>
            </a:extLst>
          </p:cNvPr>
          <p:cNvSpPr/>
          <p:nvPr/>
        </p:nvSpPr>
        <p:spPr>
          <a:xfrm>
            <a:off x="8122025" y="5955925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Type decide</a:t>
            </a:r>
            <a:endParaRPr lang="en-IN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D0F36D-7CDB-4468-8BC2-0C3D64FB0B52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>
            <a:off x="6620436" y="1367116"/>
            <a:ext cx="2649074" cy="458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F3413AA-C08F-4AA2-A1F1-E581592B4B16}"/>
              </a:ext>
            </a:extLst>
          </p:cNvPr>
          <p:cNvSpPr/>
          <p:nvPr/>
        </p:nvSpPr>
        <p:spPr>
          <a:xfrm>
            <a:off x="443766" y="4932880"/>
            <a:ext cx="260872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Payroll according to there designation</a:t>
            </a:r>
            <a:endParaRPr lang="en-IN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042AB3F-E349-49C6-B8B7-1C4B62CAC00B}"/>
              </a:ext>
            </a:extLst>
          </p:cNvPr>
          <p:cNvCxnSpPr>
            <a:cxnSpLocks/>
            <a:stCxn id="6" idx="2"/>
            <a:endCxn id="90" idx="0"/>
          </p:cNvCxnSpPr>
          <p:nvPr/>
        </p:nvCxnSpPr>
        <p:spPr>
          <a:xfrm flipH="1">
            <a:off x="1748131" y="1367116"/>
            <a:ext cx="4872305" cy="35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A5AAB8B-6E32-4F7C-B378-93A92F850EEE}"/>
              </a:ext>
            </a:extLst>
          </p:cNvPr>
          <p:cNvSpPr/>
          <p:nvPr/>
        </p:nvSpPr>
        <p:spPr>
          <a:xfrm>
            <a:off x="9699814" y="4932879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Transport</a:t>
            </a:r>
            <a:br>
              <a:rPr lang="en-US" dirty="0"/>
            </a:br>
            <a:r>
              <a:rPr lang="en-US" dirty="0" err="1"/>
              <a:t>Managment</a:t>
            </a:r>
            <a:endParaRPr lang="en-IN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ACB6E32-9E27-4819-9D01-D654445865D8}"/>
              </a:ext>
            </a:extLst>
          </p:cNvPr>
          <p:cNvCxnSpPr>
            <a:cxnSpLocks/>
            <a:stCxn id="6" idx="2"/>
            <a:endCxn id="109" idx="0"/>
          </p:cNvCxnSpPr>
          <p:nvPr/>
        </p:nvCxnSpPr>
        <p:spPr>
          <a:xfrm>
            <a:off x="6620436" y="1367116"/>
            <a:ext cx="4226863" cy="35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D8F2FF16-44AB-47BF-AC7A-BBFE28A267BD}"/>
              </a:ext>
            </a:extLst>
          </p:cNvPr>
          <p:cNvSpPr/>
          <p:nvPr/>
        </p:nvSpPr>
        <p:spPr>
          <a:xfrm>
            <a:off x="10304927" y="3429000"/>
            <a:ext cx="163157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Fees Setup</a:t>
            </a:r>
            <a:endParaRPr lang="en-IN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3F15143-D91E-4212-8CAF-5EF00F4F709C}"/>
              </a:ext>
            </a:extLst>
          </p:cNvPr>
          <p:cNvCxnSpPr>
            <a:stCxn id="6" idx="2"/>
            <a:endCxn id="145" idx="0"/>
          </p:cNvCxnSpPr>
          <p:nvPr/>
        </p:nvCxnSpPr>
        <p:spPr>
          <a:xfrm>
            <a:off x="6620436" y="1367116"/>
            <a:ext cx="4500281" cy="2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0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9E059C-5950-436A-AB96-5AADBC721BC0}"/>
              </a:ext>
            </a:extLst>
          </p:cNvPr>
          <p:cNvSpPr/>
          <p:nvPr/>
        </p:nvSpPr>
        <p:spPr>
          <a:xfrm>
            <a:off x="4939546" y="802332"/>
            <a:ext cx="163157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Setup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23A9DD-B170-4D0E-B9B3-C21B1B91E14B}"/>
              </a:ext>
            </a:extLst>
          </p:cNvPr>
          <p:cNvSpPr/>
          <p:nvPr/>
        </p:nvSpPr>
        <p:spPr>
          <a:xfrm>
            <a:off x="629770" y="2113426"/>
            <a:ext cx="163157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Groups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43044F-17A0-4765-9C1F-3AF5FC37AFDC}"/>
              </a:ext>
            </a:extLst>
          </p:cNvPr>
          <p:cNvSpPr/>
          <p:nvPr/>
        </p:nvSpPr>
        <p:spPr>
          <a:xfrm>
            <a:off x="2624411" y="2113425"/>
            <a:ext cx="2113444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is for </a:t>
            </a:r>
            <a:r>
              <a:rPr lang="en-US" dirty="0" err="1"/>
              <a:t>deciede</a:t>
            </a:r>
            <a:r>
              <a:rPr lang="en-US" dirty="0"/>
              <a:t> class </a:t>
            </a:r>
            <a:r>
              <a:rPr lang="en-US" dirty="0" err="1"/>
              <a:t>dividation</a:t>
            </a:r>
            <a:r>
              <a:rPr lang="en-US" dirty="0"/>
              <a:t> like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07FC3A-5553-47A0-8877-62D83CA4CC0A}"/>
              </a:ext>
            </a:extLst>
          </p:cNvPr>
          <p:cNvSpPr/>
          <p:nvPr/>
        </p:nvSpPr>
        <p:spPr>
          <a:xfrm>
            <a:off x="4961403" y="2157125"/>
            <a:ext cx="163157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0D23C5-1E82-4DC9-992E-4CB14D88158B}"/>
              </a:ext>
            </a:extLst>
          </p:cNvPr>
          <p:cNvSpPr/>
          <p:nvPr/>
        </p:nvSpPr>
        <p:spPr>
          <a:xfrm>
            <a:off x="6794674" y="2157124"/>
            <a:ext cx="163157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298BD3-9B3A-41C8-87D3-B61E1491307C}"/>
              </a:ext>
            </a:extLst>
          </p:cNvPr>
          <p:cNvSpPr/>
          <p:nvPr/>
        </p:nvSpPr>
        <p:spPr>
          <a:xfrm>
            <a:off x="8627944" y="2157124"/>
            <a:ext cx="163157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Syllabus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33042B-DE9F-4464-AD63-92BFF23915D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445560" y="1501579"/>
            <a:ext cx="4309776" cy="6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DBDCE-EAE2-4569-9572-2B9F1C4BC8A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681133" y="1501579"/>
            <a:ext cx="2074203" cy="6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3EE113-0C29-4FDE-B450-0537EF4AD75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55336" y="1501579"/>
            <a:ext cx="21857" cy="65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CFF2AE-C81D-480A-94CE-4839D4DF778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755336" y="1501579"/>
            <a:ext cx="1855128" cy="65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D0ECA-717D-4EB8-9B05-D7D3317F6A5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755336" y="1501579"/>
            <a:ext cx="3688398" cy="65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8430FBA-3F8C-4192-9CD2-F66080B0167E}"/>
              </a:ext>
            </a:extLst>
          </p:cNvPr>
          <p:cNvSpPr/>
          <p:nvPr/>
        </p:nvSpPr>
        <p:spPr>
          <a:xfrm>
            <a:off x="2836205" y="3259142"/>
            <a:ext cx="16898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Pre-primary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− 4 to 6 years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Primary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− 6 to 11 years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Middle School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− 11 to 14 years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High School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− 14 to 18 years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8CC2C0-BE9A-48DA-87A2-031B33DC2C7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3681133" y="2812672"/>
            <a:ext cx="0" cy="44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D416C98-2E6A-46D5-B713-7A76D1D2582E}"/>
              </a:ext>
            </a:extLst>
          </p:cNvPr>
          <p:cNvSpPr/>
          <p:nvPr/>
        </p:nvSpPr>
        <p:spPr>
          <a:xfrm>
            <a:off x="9784971" y="4797513"/>
            <a:ext cx="239357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 primary education in India is divided into two parts, namely Lower Primary (Class I-V) and Upper Primary (Middle school, Class VI-VIII). The Indian government lays emphasis on primary education (Class I-VIII) also referred to as elementary education, to children aged 6 to 14 years old.</a:t>
            </a:r>
            <a:r>
              <a:rPr lang="en-US" sz="1050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/>
              </a:rPr>
              <a:t>[65]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90192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ED0A05-8898-47AF-AE40-C8619BB370C9}"/>
              </a:ext>
            </a:extLst>
          </p:cNvPr>
          <p:cNvSpPr/>
          <p:nvPr/>
        </p:nvSpPr>
        <p:spPr>
          <a:xfrm>
            <a:off x="802338" y="2075329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Setup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3507F7-E449-4EDC-8CE7-ED0E314A878F}"/>
              </a:ext>
            </a:extLst>
          </p:cNvPr>
          <p:cNvSpPr/>
          <p:nvPr/>
        </p:nvSpPr>
        <p:spPr>
          <a:xfrm>
            <a:off x="5190558" y="252132"/>
            <a:ext cx="1963266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Teacher to class </a:t>
            </a:r>
            <a:r>
              <a:rPr lang="en-US" dirty="0" err="1"/>
              <a:t>sectionwise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3D3AC3-2616-4C2E-A60B-FAB99FF260E9}"/>
              </a:ext>
            </a:extLst>
          </p:cNvPr>
          <p:cNvSpPr/>
          <p:nvPr/>
        </p:nvSpPr>
        <p:spPr>
          <a:xfrm>
            <a:off x="5029193" y="1155349"/>
            <a:ext cx="2492189" cy="7933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takes attendance on each day 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04ABF7-FADE-4556-8337-287954A61A4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097308" y="601756"/>
            <a:ext cx="2093250" cy="182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02D32D-FC5E-484B-A2BA-34C2B42DAE6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97308" y="1552038"/>
            <a:ext cx="1931885" cy="87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0E5B19-22CF-43CC-9ED7-DFB479BBDA76}"/>
              </a:ext>
            </a:extLst>
          </p:cNvPr>
          <p:cNvSpPr/>
          <p:nvPr/>
        </p:nvSpPr>
        <p:spPr>
          <a:xfrm>
            <a:off x="5127803" y="4220147"/>
            <a:ext cx="2492189" cy="7933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create a test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5D5C7-FB68-41B2-88AC-C0EBF3C744C0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097308" y="2424953"/>
            <a:ext cx="2030495" cy="219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A6D481-7C72-418F-91FD-FC248A32866D}"/>
              </a:ext>
            </a:extLst>
          </p:cNvPr>
          <p:cNvSpPr/>
          <p:nvPr/>
        </p:nvSpPr>
        <p:spPr>
          <a:xfrm>
            <a:off x="5172631" y="5110449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create exam 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503E05-5977-4A99-B6FC-C6DFF41B6E1E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3097308" y="2424953"/>
            <a:ext cx="2075323" cy="30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26667D9-128D-4436-B8BE-13C7602F16BF}"/>
              </a:ext>
            </a:extLst>
          </p:cNvPr>
          <p:cNvSpPr/>
          <p:nvPr/>
        </p:nvSpPr>
        <p:spPr>
          <a:xfrm>
            <a:off x="5127803" y="5906621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Gives Student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FDB2CC-B902-401C-9D9E-6C4F63B686C3}"/>
              </a:ext>
            </a:extLst>
          </p:cNvPr>
          <p:cNvCxnSpPr>
            <a:stCxn id="5" idx="3"/>
            <a:endCxn id="61" idx="1"/>
          </p:cNvCxnSpPr>
          <p:nvPr/>
        </p:nvCxnSpPr>
        <p:spPr>
          <a:xfrm>
            <a:off x="3097308" y="2424953"/>
            <a:ext cx="2030495" cy="383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5CF04C7-20E3-4650-B98E-E5F6188ECD2F}"/>
              </a:ext>
            </a:extLst>
          </p:cNvPr>
          <p:cNvSpPr/>
          <p:nvPr/>
        </p:nvSpPr>
        <p:spPr>
          <a:xfrm>
            <a:off x="5150217" y="3329845"/>
            <a:ext cx="2492189" cy="7933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create assignment </a:t>
            </a:r>
            <a:endParaRPr lang="en-I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3216900-1A8C-42D6-88C3-83307A571169}"/>
              </a:ext>
            </a:extLst>
          </p:cNvPr>
          <p:cNvCxnSpPr>
            <a:stCxn id="5" idx="3"/>
            <a:endCxn id="67" idx="1"/>
          </p:cNvCxnSpPr>
          <p:nvPr/>
        </p:nvCxnSpPr>
        <p:spPr>
          <a:xfrm>
            <a:off x="3097308" y="2424953"/>
            <a:ext cx="2052909" cy="130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22082BC-08FD-4371-886E-97195EEB96FF}"/>
              </a:ext>
            </a:extLst>
          </p:cNvPr>
          <p:cNvSpPr/>
          <p:nvPr/>
        </p:nvSpPr>
        <p:spPr>
          <a:xfrm>
            <a:off x="5190558" y="2332498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</a:t>
            </a:r>
            <a:endParaRPr lang="en-IN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D76B8E4-B5AB-4F96-9A3E-37156740574A}"/>
              </a:ext>
            </a:extLst>
          </p:cNvPr>
          <p:cNvCxnSpPr>
            <a:stCxn id="5" idx="3"/>
            <a:endCxn id="76" idx="1"/>
          </p:cNvCxnSpPr>
          <p:nvPr/>
        </p:nvCxnSpPr>
        <p:spPr>
          <a:xfrm>
            <a:off x="3097308" y="2424953"/>
            <a:ext cx="2093250" cy="2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0276251-7485-4476-923B-5852DF543F0D}"/>
              </a:ext>
            </a:extLst>
          </p:cNvPr>
          <p:cNvSpPr/>
          <p:nvPr/>
        </p:nvSpPr>
        <p:spPr>
          <a:xfrm>
            <a:off x="8489569" y="1498804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Topic</a:t>
            </a:r>
            <a:endParaRPr lang="en-IN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F109810-908D-45CA-8D31-BFD8A4EF5876}"/>
              </a:ext>
            </a:extLst>
          </p:cNvPr>
          <p:cNvSpPr/>
          <p:nvPr/>
        </p:nvSpPr>
        <p:spPr>
          <a:xfrm>
            <a:off x="8507496" y="2332498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Timeline</a:t>
            </a:r>
            <a:endParaRPr lang="en-IN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777FF75-A0E5-44D4-AACC-C8B1798D8CAE}"/>
              </a:ext>
            </a:extLst>
          </p:cNvPr>
          <p:cNvSpPr/>
          <p:nvPr/>
        </p:nvSpPr>
        <p:spPr>
          <a:xfrm>
            <a:off x="8507496" y="3166192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 Status</a:t>
            </a:r>
            <a:endParaRPr lang="en-IN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BB4853-32AC-482B-A15A-7DE44A3ADD6C}"/>
              </a:ext>
            </a:extLst>
          </p:cNvPr>
          <p:cNvCxnSpPr>
            <a:stCxn id="76" idx="3"/>
            <a:endCxn id="87" idx="1"/>
          </p:cNvCxnSpPr>
          <p:nvPr/>
        </p:nvCxnSpPr>
        <p:spPr>
          <a:xfrm flipV="1">
            <a:off x="7485528" y="1848428"/>
            <a:ext cx="1004041" cy="83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9983FBC-54A3-44C9-949D-E06148778946}"/>
              </a:ext>
            </a:extLst>
          </p:cNvPr>
          <p:cNvCxnSpPr>
            <a:stCxn id="76" idx="3"/>
            <a:endCxn id="88" idx="1"/>
          </p:cNvCxnSpPr>
          <p:nvPr/>
        </p:nvCxnSpPr>
        <p:spPr>
          <a:xfrm>
            <a:off x="7485528" y="2682122"/>
            <a:ext cx="1021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9C23E85-432B-4F27-8446-2B7E75370E46}"/>
              </a:ext>
            </a:extLst>
          </p:cNvPr>
          <p:cNvCxnSpPr>
            <a:stCxn id="76" idx="3"/>
            <a:endCxn id="89" idx="1"/>
          </p:cNvCxnSpPr>
          <p:nvPr/>
        </p:nvCxnSpPr>
        <p:spPr>
          <a:xfrm>
            <a:off x="7485528" y="2682122"/>
            <a:ext cx="1021968" cy="83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7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14792-4672-45B6-9397-788243FBB2D7}"/>
              </a:ext>
            </a:extLst>
          </p:cNvPr>
          <p:cNvSpPr/>
          <p:nvPr/>
        </p:nvSpPr>
        <p:spPr>
          <a:xfrm>
            <a:off x="851639" y="1779485"/>
            <a:ext cx="163157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  Setup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92415C-9EF4-4292-A37A-AF7F28C4B8D7}"/>
              </a:ext>
            </a:extLst>
          </p:cNvPr>
          <p:cNvSpPr/>
          <p:nvPr/>
        </p:nvSpPr>
        <p:spPr>
          <a:xfrm>
            <a:off x="3092815" y="649932"/>
            <a:ext cx="1631579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  Type </a:t>
            </a:r>
            <a:br>
              <a:rPr lang="en-US" dirty="0"/>
            </a:br>
            <a:r>
              <a:rPr lang="en-US" dirty="0"/>
              <a:t>ex: Terms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50A2A-F15C-4361-A4EF-C5702846D283}"/>
              </a:ext>
            </a:extLst>
          </p:cNvPr>
          <p:cNvSpPr/>
          <p:nvPr/>
        </p:nvSpPr>
        <p:spPr>
          <a:xfrm>
            <a:off x="5943591" y="649932"/>
            <a:ext cx="407895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  Sub Type based on Exam Types</a:t>
            </a:r>
            <a:br>
              <a:rPr lang="en-US" dirty="0"/>
            </a:br>
            <a:r>
              <a:rPr lang="en-US" dirty="0"/>
              <a:t>ex:- UTI, UT2, Half yearly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42BCD-7B3D-4C95-AE7C-2AE9147A3C53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2483218" y="1349179"/>
            <a:ext cx="1425387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D9BE9-47E9-4BE3-86BD-9E435A1F93B1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483218" y="1349179"/>
            <a:ext cx="5499848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0FA43A-757F-48C4-A7A6-D9CA287480C0}"/>
              </a:ext>
            </a:extLst>
          </p:cNvPr>
          <p:cNvSpPr/>
          <p:nvPr/>
        </p:nvSpPr>
        <p:spPr>
          <a:xfrm>
            <a:off x="8680073" y="1860167"/>
            <a:ext cx="2319621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Subject Exam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F4ADEC-0C46-4E6E-B0ED-1050D3F3EBA3}"/>
              </a:ext>
            </a:extLst>
          </p:cNvPr>
          <p:cNvSpPr/>
          <p:nvPr/>
        </p:nvSpPr>
        <p:spPr>
          <a:xfrm>
            <a:off x="8680072" y="2909038"/>
            <a:ext cx="2319621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Attendence</a:t>
            </a:r>
            <a:r>
              <a:rPr lang="en-US" dirty="0"/>
              <a:t> Of Student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C54ACA-7D7A-460C-8CD8-64B506330E4B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483218" y="2129109"/>
            <a:ext cx="6196855" cy="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DCDBB1-74B7-4E0E-95AD-1F1B88B6177F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7983066" y="1349179"/>
            <a:ext cx="1856818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363162-0832-4C2E-8610-DFC747919F0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9839883" y="2559414"/>
            <a:ext cx="1" cy="34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697A7D-698D-4FC9-87AA-6DFD70689BE3}"/>
              </a:ext>
            </a:extLst>
          </p:cNvPr>
          <p:cNvSpPr/>
          <p:nvPr/>
        </p:nvSpPr>
        <p:spPr>
          <a:xfrm>
            <a:off x="8680072" y="3971366"/>
            <a:ext cx="2319621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Result Design 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38732B-7FBE-47A0-B265-53D2F4021968}"/>
              </a:ext>
            </a:extLst>
          </p:cNvPr>
          <p:cNvSpPr/>
          <p:nvPr/>
        </p:nvSpPr>
        <p:spPr>
          <a:xfrm>
            <a:off x="7997630" y="5033694"/>
            <a:ext cx="2319621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Result Card By Teacher 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557878-F328-4CCB-A6B1-E95F6D0C948C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9839883" y="3608285"/>
            <a:ext cx="0" cy="36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994226-8C3F-453A-BE73-AF235FC065FE}"/>
              </a:ext>
            </a:extLst>
          </p:cNvPr>
          <p:cNvCxnSpPr>
            <a:stCxn id="19" idx="2"/>
          </p:cNvCxnSpPr>
          <p:nvPr/>
        </p:nvCxnSpPr>
        <p:spPr>
          <a:xfrm flipH="1">
            <a:off x="9027459" y="4670613"/>
            <a:ext cx="812424" cy="4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8EDBD1-BF25-4ECC-8453-64F577CEE772}"/>
              </a:ext>
            </a:extLst>
          </p:cNvPr>
          <p:cNvSpPr/>
          <p:nvPr/>
        </p:nvSpPr>
        <p:spPr>
          <a:xfrm>
            <a:off x="1268502" y="587187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Setup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818B12-3B2A-4F5D-8870-66FD25E973AC}"/>
              </a:ext>
            </a:extLst>
          </p:cNvPr>
          <p:cNvSpPr/>
          <p:nvPr/>
        </p:nvSpPr>
        <p:spPr>
          <a:xfrm>
            <a:off x="4746808" y="591668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attendance of student are checked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6E5151-F092-4072-BB0A-C1A615913546}"/>
              </a:ext>
            </a:extLst>
          </p:cNvPr>
          <p:cNvSpPr/>
          <p:nvPr/>
        </p:nvSpPr>
        <p:spPr>
          <a:xfrm>
            <a:off x="1187820" y="3386418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512AD6-D981-428F-A15C-75EEACCF2E46}"/>
              </a:ext>
            </a:extLst>
          </p:cNvPr>
          <p:cNvSpPr/>
          <p:nvPr/>
        </p:nvSpPr>
        <p:spPr>
          <a:xfrm>
            <a:off x="4746808" y="1698810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Marks To student by Teacher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D80F2E-544F-4186-80C3-4B978D2709F9}"/>
              </a:ext>
            </a:extLst>
          </p:cNvPr>
          <p:cNvSpPr/>
          <p:nvPr/>
        </p:nvSpPr>
        <p:spPr>
          <a:xfrm>
            <a:off x="6956612" y="5056098"/>
            <a:ext cx="350520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Weightage system is applied on Total Marks of each Subject 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BFAF66-AFDD-42AE-B50F-CED22A904A8D}"/>
              </a:ext>
            </a:extLst>
          </p:cNvPr>
          <p:cNvSpPr/>
          <p:nvPr/>
        </p:nvSpPr>
        <p:spPr>
          <a:xfrm>
            <a:off x="7832912" y="3012142"/>
            <a:ext cx="1752600" cy="1447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Weightage should by decided by  </a:t>
            </a:r>
          </a:p>
          <a:p>
            <a:pPr algn="ctr"/>
            <a:r>
              <a:rPr lang="en-US" dirty="0"/>
              <a:t>school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B0C826-CBDB-466F-9B08-C712AB79325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63472" y="936811"/>
            <a:ext cx="1183336" cy="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AE0E37-C005-43C4-BAB8-1C4FEA9B741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94293" y="1290915"/>
            <a:ext cx="0" cy="40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B2A840-1A61-411B-8710-924AA06E9C5E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335305" y="2398057"/>
            <a:ext cx="3558988" cy="98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4A3A97-F526-4964-858F-F6BCBA90BA0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894293" y="2398057"/>
            <a:ext cx="2814919" cy="61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75C4D9-980F-4ACF-BDA9-D714D0C81EA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709212" y="4459942"/>
            <a:ext cx="0" cy="59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4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72C875-5E5C-4946-8E74-2474CE0EF67B}"/>
              </a:ext>
            </a:extLst>
          </p:cNvPr>
          <p:cNvSpPr/>
          <p:nvPr/>
        </p:nvSpPr>
        <p:spPr>
          <a:xfrm>
            <a:off x="497538" y="2729753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Setup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FF3F04-90F1-4038-B71C-84B8F8040F02}"/>
              </a:ext>
            </a:extLst>
          </p:cNvPr>
          <p:cNvSpPr/>
          <p:nvPr/>
        </p:nvSpPr>
        <p:spPr>
          <a:xfrm>
            <a:off x="6503891" y="318247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</a:t>
            </a:r>
            <a:r>
              <a:rPr lang="en-US" dirty="0" err="1"/>
              <a:t>vehical</a:t>
            </a:r>
            <a:r>
              <a:rPr lang="en-US" dirty="0"/>
              <a:t> </a:t>
            </a:r>
            <a:r>
              <a:rPr lang="en-US" dirty="0" err="1"/>
              <a:t>ssigned</a:t>
            </a:r>
            <a:r>
              <a:rPr lang="en-US" dirty="0"/>
              <a:t> by admin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88B29C-20C4-474E-B754-FEA5F09EC0E8}"/>
              </a:ext>
            </a:extLst>
          </p:cNvPr>
          <p:cNvSpPr/>
          <p:nvPr/>
        </p:nvSpPr>
        <p:spPr>
          <a:xfrm>
            <a:off x="6503890" y="1277471"/>
            <a:ext cx="2667003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assignment created by class </a:t>
            </a:r>
            <a:r>
              <a:rPr lang="en-US" dirty="0" err="1"/>
              <a:t>teacer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F4AD52-D60E-43C5-A70F-D295B1BC97B9}"/>
              </a:ext>
            </a:extLst>
          </p:cNvPr>
          <p:cNvSpPr/>
          <p:nvPr/>
        </p:nvSpPr>
        <p:spPr>
          <a:xfrm>
            <a:off x="6503891" y="2236695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</a:t>
            </a:r>
            <a:r>
              <a:rPr lang="en-US" dirty="0" err="1"/>
              <a:t>attendence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F933E5-9645-4E60-B7A1-1FE833157AB0}"/>
              </a:ext>
            </a:extLst>
          </p:cNvPr>
          <p:cNvSpPr/>
          <p:nvPr/>
        </p:nvSpPr>
        <p:spPr>
          <a:xfrm>
            <a:off x="6503891" y="3348319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exam and test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6406F8-8294-4219-A2B6-140DBA4D7B53}"/>
              </a:ext>
            </a:extLst>
          </p:cNvPr>
          <p:cNvSpPr/>
          <p:nvPr/>
        </p:nvSpPr>
        <p:spPr>
          <a:xfrm>
            <a:off x="6593538" y="4316508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Exam Result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178A1E-6722-42E5-8ECB-53DFCCBFFC1C}"/>
              </a:ext>
            </a:extLst>
          </p:cNvPr>
          <p:cNvSpPr/>
          <p:nvPr/>
        </p:nvSpPr>
        <p:spPr>
          <a:xfrm>
            <a:off x="6593538" y="5347450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A6C108-83BC-43A5-864F-39BA7AAFAE7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92508" y="667871"/>
            <a:ext cx="3711383" cy="241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6979CC-342E-439A-925B-DB9A3FE9472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792508" y="1627095"/>
            <a:ext cx="3711382" cy="1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A183D8-4E7F-464E-A7B2-8DC90DB33C2F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792508" y="2586319"/>
            <a:ext cx="3711383" cy="49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C97DB9-192D-4125-9218-B5FF132AC10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792508" y="3079377"/>
            <a:ext cx="3711383" cy="61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A584A-7248-4C12-B8BC-7B80B490673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792508" y="3079377"/>
            <a:ext cx="3801030" cy="158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723998-2AA5-4E8E-A3F7-05C07580D145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792508" y="3079377"/>
            <a:ext cx="3801030" cy="261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42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4E319E-E2E8-4E55-A180-B1C6A3A0CAEB}"/>
              </a:ext>
            </a:extLst>
          </p:cNvPr>
          <p:cNvSpPr/>
          <p:nvPr/>
        </p:nvSpPr>
        <p:spPr>
          <a:xfrm>
            <a:off x="331694" y="2980764"/>
            <a:ext cx="1748119" cy="4078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Guardian Setup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9A87C1-7B06-4AE8-959B-A05711A7F342}"/>
              </a:ext>
            </a:extLst>
          </p:cNvPr>
          <p:cNvSpPr/>
          <p:nvPr/>
        </p:nvSpPr>
        <p:spPr>
          <a:xfrm>
            <a:off x="6503891" y="847165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</a:t>
            </a:r>
            <a:r>
              <a:rPr lang="en-US" dirty="0" err="1"/>
              <a:t>vehical</a:t>
            </a:r>
            <a:r>
              <a:rPr lang="en-US" dirty="0"/>
              <a:t> </a:t>
            </a:r>
            <a:r>
              <a:rPr lang="en-US" dirty="0" err="1"/>
              <a:t>ssigned</a:t>
            </a:r>
            <a:r>
              <a:rPr lang="en-US" dirty="0"/>
              <a:t> by admin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0C4602-A97F-4E93-833E-B62C7A9EDC8F}"/>
              </a:ext>
            </a:extLst>
          </p:cNvPr>
          <p:cNvSpPr/>
          <p:nvPr/>
        </p:nvSpPr>
        <p:spPr>
          <a:xfrm>
            <a:off x="6503891" y="2236695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</a:t>
            </a:r>
            <a:r>
              <a:rPr lang="en-US" dirty="0" err="1"/>
              <a:t>attendence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5CCEDF-202F-480B-9655-19BA8A5DBB1F}"/>
              </a:ext>
            </a:extLst>
          </p:cNvPr>
          <p:cNvSpPr/>
          <p:nvPr/>
        </p:nvSpPr>
        <p:spPr>
          <a:xfrm>
            <a:off x="6503891" y="3442449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Exam Result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903DC4-C25B-4A94-B9F9-FC30CE526E99}"/>
              </a:ext>
            </a:extLst>
          </p:cNvPr>
          <p:cNvSpPr/>
          <p:nvPr/>
        </p:nvSpPr>
        <p:spPr>
          <a:xfrm>
            <a:off x="6575609" y="4827497"/>
            <a:ext cx="2294970" cy="69924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6BF0F8-6DDD-490C-9EEE-91C25CD3B22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079813" y="1196789"/>
            <a:ext cx="4424078" cy="19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35B0F9-BA2F-4956-8A3B-AFEDE72C4B5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2079813" y="2586319"/>
            <a:ext cx="4424078" cy="59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D040C2-193F-4A7D-829C-50C245A33F5C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2079813" y="3184712"/>
            <a:ext cx="4424078" cy="60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7BB15-13DB-487B-9349-005B4552A5FF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2079813" y="3184712"/>
            <a:ext cx="4495796" cy="199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7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318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Ankit</cp:lastModifiedBy>
  <cp:revision>24</cp:revision>
  <dcterms:created xsi:type="dcterms:W3CDTF">2023-06-06T06:28:57Z</dcterms:created>
  <dcterms:modified xsi:type="dcterms:W3CDTF">2023-06-19T18:03:15Z</dcterms:modified>
</cp:coreProperties>
</file>