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5D76-3A51-447B-A61D-631064E5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21E6C-71C4-4D94-B444-02D6EA3A5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B6AA-7ACC-4AA4-9CDC-E70EBFEA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6E89-5C9D-4D8E-B11B-6345CE46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58B0-872F-444C-8D75-56D2D49B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3DFA-8347-4BEB-8502-C5C992E7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FBD54-5396-48AF-A80A-9DC6F1C7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2F06-A1B9-4AF9-B8A6-C4EE3DF3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2B06-3875-4864-B697-81FABB62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C373-4D75-42F1-A968-66ECE388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D8410-CDCD-498A-9650-C4B385DA6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5FA99-CEE6-4283-9CCC-100ECB770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8FDD-B448-4719-BF58-45238551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9325-280F-45D0-BBF0-FDD31B48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ECD1-2718-4059-A3AF-BC2AEBB9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6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D35-80FE-4B8A-BDCF-AE308E70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8ABB-82A3-4598-8D03-5AA0138F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6D1A-4070-419A-BE38-EB45558C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FE3C5-F39E-4352-921A-76FEC15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6BCA-9422-49F6-9273-71880976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1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23E5-0D6C-4548-A494-249974FF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C4DB-EE46-4453-B4D0-C100B2B1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18C9-90C6-40D9-9553-F3166FB8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ECB3-5BDE-4575-B6E2-8740CD31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839D-E4CA-4490-898E-5F15F3E4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21C3-76B0-497A-933A-4717443F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79F-1973-4323-B1AA-15E2290E4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D1B4-A649-4B29-92B2-067F259A1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D0231-BE03-4907-9663-B063BA41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21411-D0AD-48D5-8D7E-952C20C4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7BE16-D866-4F0E-B8AF-0651A4E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0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F58-493D-41A5-B9D9-95DEFD87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67CD3-E8B1-40F8-9296-B3A23B92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73D63-33C2-4073-BED0-94FBFF65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FF202-F982-4986-A518-ADAD060AA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0470-6011-4C8D-8289-D6C26FD08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195D3-0195-4D75-935C-5FFC8F7B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61BB6-D083-4C17-9136-00907298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7F24A-1208-4F67-81F6-55E68DAC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B9F7-4547-4CF3-A79B-07E15A04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F4A03-71C6-4F9C-B49F-E53E914E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ECF30-673B-4E91-AC1B-F41C9DFE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26941-ACE2-4419-81A7-7B1A1FCC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C2E29-9B7E-4353-9387-23F09B1A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02A0B-F596-42F2-90D5-F77165D2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603B8-E5EB-4ACD-996F-91AF38C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0230-24EA-4B0D-985F-BC97945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34FB-4834-458C-8885-64446FD1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FBD1B-0ECE-4AF9-857A-B423D531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0D556-AC23-4F2F-A0FA-E455F63B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BD523-5027-401C-9D54-F926B7E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2B88-8560-480E-93B1-2B6304A8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AB97-29BC-4A67-9E06-A6A52D0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C627B-8699-4306-BE74-9A416441C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8B444-CD19-48CA-8D03-0D31F03B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2641-1686-4DE5-8240-5B1C8248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E29E0-977B-43E5-95D8-BC3B8F84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A3E2-FEB2-4EBE-9E5A-1FFC1E31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1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A9F19-3B2A-4F3A-B1AC-3615D7BE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3728-3619-43CF-9309-F5569965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05F7-7CA5-4228-80BE-6958A81E3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7EAE-8258-43C3-97BE-A04A51DBDA6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70C6-76AE-4666-B44C-7D84768B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14E3-F766-48A1-B188-E13A078A0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1662-23CD-479E-A60C-33188DE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8DB69C-9927-429A-9CF0-7CD6C92CAAA9}"/>
              </a:ext>
            </a:extLst>
          </p:cNvPr>
          <p:cNvSpPr/>
          <p:nvPr/>
        </p:nvSpPr>
        <p:spPr>
          <a:xfrm>
            <a:off x="3164541" y="233082"/>
            <a:ext cx="5181600" cy="5827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Cbse</a:t>
            </a:r>
            <a:r>
              <a:rPr lang="en-US" dirty="0"/>
              <a:t> Result Card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54136-FDFF-40D4-AD4E-81D924F34844}"/>
              </a:ext>
            </a:extLst>
          </p:cNvPr>
          <p:cNvSpPr/>
          <p:nvPr/>
        </p:nvSpPr>
        <p:spPr>
          <a:xfrm>
            <a:off x="564778" y="1366699"/>
            <a:ext cx="1075764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Fields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BB269-CF53-4C49-B8EC-1125D6C39FD0}"/>
              </a:ext>
            </a:extLst>
          </p:cNvPr>
          <p:cNvSpPr/>
          <p:nvPr/>
        </p:nvSpPr>
        <p:spPr>
          <a:xfrm>
            <a:off x="1846259" y="2287232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title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23422-40E5-4E3B-9DB8-DE13959BE64D}"/>
              </a:ext>
            </a:extLst>
          </p:cNvPr>
          <p:cNvSpPr/>
          <p:nvPr/>
        </p:nvSpPr>
        <p:spPr>
          <a:xfrm>
            <a:off x="1846259" y="3411670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85E66C-E1A1-4075-A606-CD671B331998}"/>
              </a:ext>
            </a:extLst>
          </p:cNvPr>
          <p:cNvSpPr/>
          <p:nvPr/>
        </p:nvSpPr>
        <p:spPr>
          <a:xfrm>
            <a:off x="1837530" y="2851303"/>
            <a:ext cx="2782596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Cbse</a:t>
            </a:r>
            <a:r>
              <a:rPr lang="en-US" dirty="0"/>
              <a:t> or </a:t>
            </a:r>
            <a:r>
              <a:rPr lang="en-US" dirty="0" err="1"/>
              <a:t>icse</a:t>
            </a:r>
            <a:r>
              <a:rPr lang="en-US" dirty="0"/>
              <a:t> Affiliation Title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EF591-44A6-4948-8C3D-DBE627C7AC27}"/>
              </a:ext>
            </a:extLst>
          </p:cNvPr>
          <p:cNvSpPr/>
          <p:nvPr/>
        </p:nvSpPr>
        <p:spPr>
          <a:xfrm>
            <a:off x="1838239" y="3981162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IN" dirty="0"/>
              <a:t>mail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6C4AB-F1E0-4C1E-9798-D4FA06A3CC7D}"/>
              </a:ext>
            </a:extLst>
          </p:cNvPr>
          <p:cNvSpPr/>
          <p:nvPr/>
        </p:nvSpPr>
        <p:spPr>
          <a:xfrm>
            <a:off x="1862303" y="4534612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22DF4B-EC40-43FA-A378-68EB5FB20298}"/>
              </a:ext>
            </a:extLst>
          </p:cNvPr>
          <p:cNvSpPr/>
          <p:nvPr/>
        </p:nvSpPr>
        <p:spPr>
          <a:xfrm>
            <a:off x="1878345" y="5096089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Link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82B929-2337-4E84-808B-869ADB7D0A15}"/>
              </a:ext>
            </a:extLst>
          </p:cNvPr>
          <p:cNvSpPr/>
          <p:nvPr/>
        </p:nvSpPr>
        <p:spPr>
          <a:xfrm>
            <a:off x="1748122" y="1324414"/>
            <a:ext cx="2997273" cy="521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F8AC8-93E6-48AA-822E-8F39518CB3A2}"/>
              </a:ext>
            </a:extLst>
          </p:cNvPr>
          <p:cNvSpPr/>
          <p:nvPr/>
        </p:nvSpPr>
        <p:spPr>
          <a:xfrm>
            <a:off x="1897692" y="1582038"/>
            <a:ext cx="2782596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Header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92F10-F806-4969-9F5A-023A51C1337F}"/>
              </a:ext>
            </a:extLst>
          </p:cNvPr>
          <p:cNvSpPr/>
          <p:nvPr/>
        </p:nvSpPr>
        <p:spPr>
          <a:xfrm>
            <a:off x="5001837" y="2278268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4393DA-5C9F-40E9-8EB7-89F4015C89D0}"/>
              </a:ext>
            </a:extLst>
          </p:cNvPr>
          <p:cNvSpPr/>
          <p:nvPr/>
        </p:nvSpPr>
        <p:spPr>
          <a:xfrm>
            <a:off x="5001837" y="3372998"/>
            <a:ext cx="2358187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MOTHER'S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FE2E4-61E9-4D1F-98D6-C33E2EB32692}"/>
              </a:ext>
            </a:extLst>
          </p:cNvPr>
          <p:cNvSpPr/>
          <p:nvPr/>
        </p:nvSpPr>
        <p:spPr>
          <a:xfrm>
            <a:off x="4993108" y="2842339"/>
            <a:ext cx="2366916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FATHER'S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6B963-8616-4DEE-BD7F-54D22A0E90E7}"/>
              </a:ext>
            </a:extLst>
          </p:cNvPr>
          <p:cNvSpPr/>
          <p:nvPr/>
        </p:nvSpPr>
        <p:spPr>
          <a:xfrm>
            <a:off x="4993817" y="3972198"/>
            <a:ext cx="1317336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60B1B-2A57-42EC-B856-540C78F80710}"/>
              </a:ext>
            </a:extLst>
          </p:cNvPr>
          <p:cNvSpPr/>
          <p:nvPr/>
        </p:nvSpPr>
        <p:spPr>
          <a:xfrm>
            <a:off x="5017881" y="4525648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B9CBC-281A-48D3-B7E4-26EA1E4EC2AA}"/>
              </a:ext>
            </a:extLst>
          </p:cNvPr>
          <p:cNvSpPr/>
          <p:nvPr/>
        </p:nvSpPr>
        <p:spPr>
          <a:xfrm>
            <a:off x="5033923" y="5087125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 NO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1514E-B52D-41BE-B426-20DF23F1831F}"/>
              </a:ext>
            </a:extLst>
          </p:cNvPr>
          <p:cNvSpPr/>
          <p:nvPr/>
        </p:nvSpPr>
        <p:spPr>
          <a:xfrm>
            <a:off x="4903700" y="1315450"/>
            <a:ext cx="3119717" cy="4892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F768E6-3E0D-4B42-B23F-6F20FA34A378}"/>
              </a:ext>
            </a:extLst>
          </p:cNvPr>
          <p:cNvSpPr/>
          <p:nvPr/>
        </p:nvSpPr>
        <p:spPr>
          <a:xfrm>
            <a:off x="5053270" y="1573074"/>
            <a:ext cx="2782596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Details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0BB43C-2FFA-4C3D-A3AA-0A3035326753}"/>
              </a:ext>
            </a:extLst>
          </p:cNvPr>
          <p:cNvSpPr/>
          <p:nvPr/>
        </p:nvSpPr>
        <p:spPr>
          <a:xfrm>
            <a:off x="1878345" y="5587075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Cbse</a:t>
            </a:r>
            <a:r>
              <a:rPr lang="en-US" dirty="0"/>
              <a:t> logo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CA8D1-FB7F-43BB-9F9B-AC55F3D8041F}"/>
              </a:ext>
            </a:extLst>
          </p:cNvPr>
          <p:cNvSpPr/>
          <p:nvPr/>
        </p:nvSpPr>
        <p:spPr>
          <a:xfrm>
            <a:off x="5074029" y="5608491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ROLL NO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8F3212-414B-41DA-A371-42F210A76527}"/>
              </a:ext>
            </a:extLst>
          </p:cNvPr>
          <p:cNvSpPr/>
          <p:nvPr/>
        </p:nvSpPr>
        <p:spPr>
          <a:xfrm>
            <a:off x="1878345" y="6065655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logo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7C2F3-E550-411E-81E1-365D0B9665AA}"/>
              </a:ext>
            </a:extLst>
          </p:cNvPr>
          <p:cNvSpPr/>
          <p:nvPr/>
        </p:nvSpPr>
        <p:spPr>
          <a:xfrm>
            <a:off x="6463558" y="3972198"/>
            <a:ext cx="1317336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83856E-1492-48AF-83F9-0C0543A5ECC6}"/>
              </a:ext>
            </a:extLst>
          </p:cNvPr>
          <p:cNvCxnSpPr/>
          <p:nvPr/>
        </p:nvCxnSpPr>
        <p:spPr>
          <a:xfrm>
            <a:off x="2330178" y="5049727"/>
            <a:ext cx="1624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937F88-1D85-4A95-8955-FE1C1A24E3F7}"/>
              </a:ext>
            </a:extLst>
          </p:cNvPr>
          <p:cNvSpPr/>
          <p:nvPr/>
        </p:nvSpPr>
        <p:spPr>
          <a:xfrm>
            <a:off x="3916807" y="1042812"/>
            <a:ext cx="1349498" cy="4132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4428A-B362-4DFF-909D-6C5D68CF6217}"/>
              </a:ext>
            </a:extLst>
          </p:cNvPr>
          <p:cNvSpPr/>
          <p:nvPr/>
        </p:nvSpPr>
        <p:spPr>
          <a:xfrm>
            <a:off x="3767238" y="1541929"/>
            <a:ext cx="2985242" cy="2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DDBFDB-14B0-4CB8-A9B1-3A9DCD5A5837}"/>
              </a:ext>
            </a:extLst>
          </p:cNvPr>
          <p:cNvSpPr/>
          <p:nvPr/>
        </p:nvSpPr>
        <p:spPr>
          <a:xfrm>
            <a:off x="3916807" y="398698"/>
            <a:ext cx="2198743" cy="413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Card Structure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17F052-39C1-4275-BEB1-8E17F78A46C8}"/>
              </a:ext>
            </a:extLst>
          </p:cNvPr>
          <p:cNvSpPr/>
          <p:nvPr/>
        </p:nvSpPr>
        <p:spPr>
          <a:xfrm>
            <a:off x="8983084" y="1345329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AA6F3F-85C9-4FBE-9E13-CF168DB33E92}"/>
              </a:ext>
            </a:extLst>
          </p:cNvPr>
          <p:cNvSpPr/>
          <p:nvPr/>
        </p:nvSpPr>
        <p:spPr>
          <a:xfrm>
            <a:off x="8978364" y="2453725"/>
            <a:ext cx="1430582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FCEA51-D1A2-4986-B856-E85EC1FF9B0B}"/>
              </a:ext>
            </a:extLst>
          </p:cNvPr>
          <p:cNvSpPr/>
          <p:nvPr/>
        </p:nvSpPr>
        <p:spPr>
          <a:xfrm>
            <a:off x="8974355" y="1909400"/>
            <a:ext cx="1419017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IN" dirty="0" err="1"/>
              <a:t>ercentage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2CD354-EE80-46EA-B54A-76A374C6F88F}"/>
              </a:ext>
            </a:extLst>
          </p:cNvPr>
          <p:cNvSpPr/>
          <p:nvPr/>
        </p:nvSpPr>
        <p:spPr>
          <a:xfrm>
            <a:off x="8975064" y="3039259"/>
            <a:ext cx="1411167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3426DE-C6CD-46BC-8BBD-11CDC72BF61E}"/>
              </a:ext>
            </a:extLst>
          </p:cNvPr>
          <p:cNvSpPr/>
          <p:nvPr/>
        </p:nvSpPr>
        <p:spPr>
          <a:xfrm>
            <a:off x="8884947" y="382512"/>
            <a:ext cx="3119717" cy="3396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EAC62F-D9C3-4A66-8BC7-CEAB49AFD676}"/>
              </a:ext>
            </a:extLst>
          </p:cNvPr>
          <p:cNvSpPr/>
          <p:nvPr/>
        </p:nvSpPr>
        <p:spPr>
          <a:xfrm>
            <a:off x="9034517" y="640135"/>
            <a:ext cx="2782596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D9DD74-DF3E-4CA5-A42C-1A6FDF8680B8}"/>
              </a:ext>
            </a:extLst>
          </p:cNvPr>
          <p:cNvSpPr/>
          <p:nvPr/>
        </p:nvSpPr>
        <p:spPr>
          <a:xfrm>
            <a:off x="314784" y="1909400"/>
            <a:ext cx="3119717" cy="788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4648F0-7FF2-409E-905B-C6A4D771C48F}"/>
              </a:ext>
            </a:extLst>
          </p:cNvPr>
          <p:cNvSpPr/>
          <p:nvPr/>
        </p:nvSpPr>
        <p:spPr>
          <a:xfrm>
            <a:off x="464354" y="1266614"/>
            <a:ext cx="2782596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3AB95A-E897-41CE-9D56-0906AA1B6DDE}"/>
              </a:ext>
            </a:extLst>
          </p:cNvPr>
          <p:cNvSpPr/>
          <p:nvPr/>
        </p:nvSpPr>
        <p:spPr>
          <a:xfrm>
            <a:off x="1041812" y="2063746"/>
            <a:ext cx="1349498" cy="4132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 1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33BAE6-3431-4BCF-958E-F6AB17E495DB}"/>
              </a:ext>
            </a:extLst>
          </p:cNvPr>
          <p:cNvSpPr/>
          <p:nvPr/>
        </p:nvSpPr>
        <p:spPr>
          <a:xfrm>
            <a:off x="1176727" y="4819182"/>
            <a:ext cx="1357850" cy="4132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Terma</a:t>
            </a:r>
            <a:r>
              <a:rPr lang="en-US" dirty="0"/>
              <a:t> 2</a:t>
            </a:r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BE9A83-9335-4F12-AEB6-182B11EB59DB}"/>
              </a:ext>
            </a:extLst>
          </p:cNvPr>
          <p:cNvSpPr/>
          <p:nvPr/>
        </p:nvSpPr>
        <p:spPr>
          <a:xfrm>
            <a:off x="4229436" y="1626253"/>
            <a:ext cx="1410288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06778C-E6BA-4C21-9918-F48A56738B97}"/>
              </a:ext>
            </a:extLst>
          </p:cNvPr>
          <p:cNvSpPr/>
          <p:nvPr/>
        </p:nvSpPr>
        <p:spPr>
          <a:xfrm>
            <a:off x="4219289" y="2363618"/>
            <a:ext cx="1430582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526978-6720-45B3-AB14-3306D12B3819}"/>
              </a:ext>
            </a:extLst>
          </p:cNvPr>
          <p:cNvSpPr/>
          <p:nvPr/>
        </p:nvSpPr>
        <p:spPr>
          <a:xfrm>
            <a:off x="4214924" y="1987220"/>
            <a:ext cx="1419017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BC7DF4-F971-48DB-80C7-8BD5C6160F60}"/>
              </a:ext>
            </a:extLst>
          </p:cNvPr>
          <p:cNvSpPr/>
          <p:nvPr/>
        </p:nvSpPr>
        <p:spPr>
          <a:xfrm>
            <a:off x="4229436" y="2698309"/>
            <a:ext cx="1430582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02AFB1-9215-428A-AE25-C32CF9AD2ED9}"/>
              </a:ext>
            </a:extLst>
          </p:cNvPr>
          <p:cNvSpPr/>
          <p:nvPr/>
        </p:nvSpPr>
        <p:spPr>
          <a:xfrm>
            <a:off x="4237411" y="3036748"/>
            <a:ext cx="1430582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Half Yearly</a:t>
            </a:r>
            <a:endParaRPr lang="en-IN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B84C22-EAA4-42F7-A45B-3085AF9B6E35}"/>
              </a:ext>
            </a:extLst>
          </p:cNvPr>
          <p:cNvCxnSpPr>
            <a:cxnSpLocks/>
          </p:cNvCxnSpPr>
          <p:nvPr/>
        </p:nvCxnSpPr>
        <p:spPr>
          <a:xfrm>
            <a:off x="4016188" y="1771164"/>
            <a:ext cx="0" cy="1799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22F45B3-CFE2-487C-BADB-7C0506168B01}"/>
              </a:ext>
            </a:extLst>
          </p:cNvPr>
          <p:cNvCxnSpPr>
            <a:stCxn id="59" idx="3"/>
          </p:cNvCxnSpPr>
          <p:nvPr/>
        </p:nvCxnSpPr>
        <p:spPr>
          <a:xfrm>
            <a:off x="2391310" y="2270367"/>
            <a:ext cx="1624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B26176A-A565-49D7-9F48-09DD23ECCEDE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016188" y="1767827"/>
            <a:ext cx="213248" cy="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DAF72DC-833D-47E0-B18E-40AED1DC8A50}"/>
              </a:ext>
            </a:extLst>
          </p:cNvPr>
          <p:cNvSpPr/>
          <p:nvPr/>
        </p:nvSpPr>
        <p:spPr>
          <a:xfrm>
            <a:off x="4237411" y="3429000"/>
            <a:ext cx="1430582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  <a:endParaRPr lang="en-IN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D6BE392-4F3A-4CCB-9C39-1C2B8FA671D8}"/>
              </a:ext>
            </a:extLst>
          </p:cNvPr>
          <p:cNvCxnSpPr>
            <a:endCxn id="75" idx="1"/>
          </p:cNvCxnSpPr>
          <p:nvPr/>
        </p:nvCxnSpPr>
        <p:spPr>
          <a:xfrm>
            <a:off x="4016188" y="3570573"/>
            <a:ext cx="2212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24D4982-7511-4F0E-93FD-EAF0F8B2131F}"/>
              </a:ext>
            </a:extLst>
          </p:cNvPr>
          <p:cNvSpPr/>
          <p:nvPr/>
        </p:nvSpPr>
        <p:spPr>
          <a:xfrm>
            <a:off x="314784" y="4606280"/>
            <a:ext cx="3119717" cy="788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A0DAEF-760C-4A4A-AF43-B6079D727914}"/>
              </a:ext>
            </a:extLst>
          </p:cNvPr>
          <p:cNvSpPr/>
          <p:nvPr/>
        </p:nvSpPr>
        <p:spPr>
          <a:xfrm>
            <a:off x="3706106" y="3992898"/>
            <a:ext cx="2985242" cy="2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A00DFDD-97CE-40AB-BA4C-994F0E58C664}"/>
              </a:ext>
            </a:extLst>
          </p:cNvPr>
          <p:cNvSpPr/>
          <p:nvPr/>
        </p:nvSpPr>
        <p:spPr>
          <a:xfrm>
            <a:off x="4168304" y="4077222"/>
            <a:ext cx="1410288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0A414F-B9FB-4349-9750-140CFCA9BE04}"/>
              </a:ext>
            </a:extLst>
          </p:cNvPr>
          <p:cNvSpPr/>
          <p:nvPr/>
        </p:nvSpPr>
        <p:spPr>
          <a:xfrm>
            <a:off x="4158157" y="4814587"/>
            <a:ext cx="1430582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  <a:endParaRPr lang="en-I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740D4B-61CF-4C07-AAB1-244F84345A54}"/>
              </a:ext>
            </a:extLst>
          </p:cNvPr>
          <p:cNvSpPr/>
          <p:nvPr/>
        </p:nvSpPr>
        <p:spPr>
          <a:xfrm>
            <a:off x="4153792" y="4438189"/>
            <a:ext cx="1419017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  <a:endParaRPr lang="en-I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CD9434-4340-458F-B8A4-64A65B1FE4E1}"/>
              </a:ext>
            </a:extLst>
          </p:cNvPr>
          <p:cNvSpPr/>
          <p:nvPr/>
        </p:nvSpPr>
        <p:spPr>
          <a:xfrm>
            <a:off x="4168304" y="5149278"/>
            <a:ext cx="1430582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B4C644-4C70-4B02-9613-37DE27ECD23D}"/>
              </a:ext>
            </a:extLst>
          </p:cNvPr>
          <p:cNvSpPr/>
          <p:nvPr/>
        </p:nvSpPr>
        <p:spPr>
          <a:xfrm>
            <a:off x="4176278" y="5487717"/>
            <a:ext cx="1491709" cy="298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Yearly</a:t>
            </a:r>
            <a:endParaRPr lang="en-IN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A95D8-777A-44A6-AD32-41D07CDE3D20}"/>
              </a:ext>
            </a:extLst>
          </p:cNvPr>
          <p:cNvCxnSpPr>
            <a:cxnSpLocks/>
          </p:cNvCxnSpPr>
          <p:nvPr/>
        </p:nvCxnSpPr>
        <p:spPr>
          <a:xfrm>
            <a:off x="3955056" y="4222133"/>
            <a:ext cx="0" cy="1799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B0FD04-F3B3-4EC3-AB4D-634A041BD8B4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3955056" y="4218796"/>
            <a:ext cx="213248" cy="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41BE2A4-7CF2-4067-975D-EDB116CF5B01}"/>
              </a:ext>
            </a:extLst>
          </p:cNvPr>
          <p:cNvSpPr/>
          <p:nvPr/>
        </p:nvSpPr>
        <p:spPr>
          <a:xfrm>
            <a:off x="4176279" y="5879969"/>
            <a:ext cx="1430582" cy="28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  <a:endParaRPr lang="en-IN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4C8D1F8-E947-4547-ABD7-369F0E763AC7}"/>
              </a:ext>
            </a:extLst>
          </p:cNvPr>
          <p:cNvCxnSpPr>
            <a:endCxn id="90" idx="1"/>
          </p:cNvCxnSpPr>
          <p:nvPr/>
        </p:nvCxnSpPr>
        <p:spPr>
          <a:xfrm>
            <a:off x="3955056" y="6021542"/>
            <a:ext cx="2212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9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B8377-837F-467E-82AB-4BD96D08A757}"/>
              </a:ext>
            </a:extLst>
          </p:cNvPr>
          <p:cNvSpPr/>
          <p:nvPr/>
        </p:nvSpPr>
        <p:spPr>
          <a:xfrm>
            <a:off x="8947503" y="1277209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Sign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CEF0C-3397-4909-A7FF-26DA14777B32}"/>
              </a:ext>
            </a:extLst>
          </p:cNvPr>
          <p:cNvSpPr/>
          <p:nvPr/>
        </p:nvSpPr>
        <p:spPr>
          <a:xfrm>
            <a:off x="8830375" y="314392"/>
            <a:ext cx="3119717" cy="272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6BC35-2DC1-465E-9242-CF1327FFA60A}"/>
              </a:ext>
            </a:extLst>
          </p:cNvPr>
          <p:cNvSpPr/>
          <p:nvPr/>
        </p:nvSpPr>
        <p:spPr>
          <a:xfrm>
            <a:off x="8998936" y="572015"/>
            <a:ext cx="2782596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3615A-28C5-4F52-A718-D2138A7A3CED}"/>
              </a:ext>
            </a:extLst>
          </p:cNvPr>
          <p:cNvSpPr/>
          <p:nvPr/>
        </p:nvSpPr>
        <p:spPr>
          <a:xfrm>
            <a:off x="8927182" y="1785209"/>
            <a:ext cx="1622483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Sign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7F6EC-4777-4818-85C2-74D2878FED6D}"/>
              </a:ext>
            </a:extLst>
          </p:cNvPr>
          <p:cNvSpPr/>
          <p:nvPr/>
        </p:nvSpPr>
        <p:spPr>
          <a:xfrm>
            <a:off x="340045" y="1345329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70-30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9EE13A-EA9E-4583-B5E0-9DFB849C06A5}"/>
              </a:ext>
            </a:extLst>
          </p:cNvPr>
          <p:cNvSpPr/>
          <p:nvPr/>
        </p:nvSpPr>
        <p:spPr>
          <a:xfrm>
            <a:off x="335325" y="2453725"/>
            <a:ext cx="1430582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80-20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D27A9D-CFE8-47A7-A491-0D89A2E83462}"/>
              </a:ext>
            </a:extLst>
          </p:cNvPr>
          <p:cNvSpPr/>
          <p:nvPr/>
        </p:nvSpPr>
        <p:spPr>
          <a:xfrm>
            <a:off x="331316" y="1909400"/>
            <a:ext cx="1419017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50-50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80086A-95E6-4F74-9151-582369D5ED44}"/>
              </a:ext>
            </a:extLst>
          </p:cNvPr>
          <p:cNvSpPr/>
          <p:nvPr/>
        </p:nvSpPr>
        <p:spPr>
          <a:xfrm>
            <a:off x="332025" y="3039259"/>
            <a:ext cx="1411167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4ED5CF-053F-4B05-A4B0-2EF51BA7A8BD}"/>
              </a:ext>
            </a:extLst>
          </p:cNvPr>
          <p:cNvSpPr/>
          <p:nvPr/>
        </p:nvSpPr>
        <p:spPr>
          <a:xfrm>
            <a:off x="241908" y="382512"/>
            <a:ext cx="3119717" cy="3396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3A716-0E56-4923-8A3A-AFFD4CCDA792}"/>
              </a:ext>
            </a:extLst>
          </p:cNvPr>
          <p:cNvSpPr/>
          <p:nvPr/>
        </p:nvSpPr>
        <p:spPr>
          <a:xfrm>
            <a:off x="391478" y="640135"/>
            <a:ext cx="2782596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Weightage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096EE-F27A-4F0C-BCD8-49B06028C28D}"/>
              </a:ext>
            </a:extLst>
          </p:cNvPr>
          <p:cNvSpPr/>
          <p:nvPr/>
        </p:nvSpPr>
        <p:spPr>
          <a:xfrm>
            <a:off x="8939702" y="2327148"/>
            <a:ext cx="751145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5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00EFFD-4A4C-4C27-BEB3-840EF61D9662}"/>
              </a:ext>
            </a:extLst>
          </p:cNvPr>
          <p:cNvSpPr/>
          <p:nvPr/>
        </p:nvSpPr>
        <p:spPr>
          <a:xfrm>
            <a:off x="3164541" y="233082"/>
            <a:ext cx="5181600" cy="5827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Variable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5F624-D467-4928-A8D5-742290C3FFDE}"/>
              </a:ext>
            </a:extLst>
          </p:cNvPr>
          <p:cNvSpPr/>
          <p:nvPr/>
        </p:nvSpPr>
        <p:spPr>
          <a:xfrm>
            <a:off x="268470" y="1910715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title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8AF3E-901E-4302-B911-423C181FB69A}"/>
              </a:ext>
            </a:extLst>
          </p:cNvPr>
          <p:cNvSpPr/>
          <p:nvPr/>
        </p:nvSpPr>
        <p:spPr>
          <a:xfrm>
            <a:off x="268470" y="3035153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7DF86-591F-4B52-85FD-133B39406C0D}"/>
              </a:ext>
            </a:extLst>
          </p:cNvPr>
          <p:cNvSpPr/>
          <p:nvPr/>
        </p:nvSpPr>
        <p:spPr>
          <a:xfrm>
            <a:off x="259741" y="2474786"/>
            <a:ext cx="2702632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Cbse</a:t>
            </a:r>
            <a:r>
              <a:rPr lang="en-US" dirty="0"/>
              <a:t> or </a:t>
            </a:r>
            <a:r>
              <a:rPr lang="en-US" dirty="0" err="1"/>
              <a:t>icse</a:t>
            </a:r>
            <a:r>
              <a:rPr lang="en-US" dirty="0"/>
              <a:t> Affiliation Title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0B10E-B9CB-47B4-9849-8117CD3F24A5}"/>
              </a:ext>
            </a:extLst>
          </p:cNvPr>
          <p:cNvSpPr/>
          <p:nvPr/>
        </p:nvSpPr>
        <p:spPr>
          <a:xfrm>
            <a:off x="260450" y="3604645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IN" dirty="0"/>
              <a:t>mail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1EB7CC-7FAC-4E77-9354-F09B292413B1}"/>
              </a:ext>
            </a:extLst>
          </p:cNvPr>
          <p:cNvSpPr/>
          <p:nvPr/>
        </p:nvSpPr>
        <p:spPr>
          <a:xfrm>
            <a:off x="284514" y="4158095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866AD-03D4-4CDC-8EF0-1711386BCF93}"/>
              </a:ext>
            </a:extLst>
          </p:cNvPr>
          <p:cNvSpPr/>
          <p:nvPr/>
        </p:nvSpPr>
        <p:spPr>
          <a:xfrm>
            <a:off x="300556" y="4719572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Link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0A008-4A9F-4321-B0DD-2C5811316835}"/>
              </a:ext>
            </a:extLst>
          </p:cNvPr>
          <p:cNvSpPr/>
          <p:nvPr/>
        </p:nvSpPr>
        <p:spPr>
          <a:xfrm>
            <a:off x="170334" y="947897"/>
            <a:ext cx="2911140" cy="5272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A0099-4A2B-4AAE-AA33-4AC7CED60015}"/>
              </a:ext>
            </a:extLst>
          </p:cNvPr>
          <p:cNvSpPr/>
          <p:nvPr/>
        </p:nvSpPr>
        <p:spPr>
          <a:xfrm>
            <a:off x="319903" y="1205521"/>
            <a:ext cx="2702632" cy="4219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Header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B2535-7757-4E43-A8DF-AB0BE3653829}"/>
              </a:ext>
            </a:extLst>
          </p:cNvPr>
          <p:cNvSpPr/>
          <p:nvPr/>
        </p:nvSpPr>
        <p:spPr>
          <a:xfrm>
            <a:off x="3424048" y="1901751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FE64C-473D-4558-936F-A2148715D20C}"/>
              </a:ext>
            </a:extLst>
          </p:cNvPr>
          <p:cNvSpPr/>
          <p:nvPr/>
        </p:nvSpPr>
        <p:spPr>
          <a:xfrm>
            <a:off x="3424048" y="2996481"/>
            <a:ext cx="2290419" cy="4543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MOTHER'S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9E904C-8CDB-488B-95A4-D8018DBDDB95}"/>
              </a:ext>
            </a:extLst>
          </p:cNvPr>
          <p:cNvSpPr/>
          <p:nvPr/>
        </p:nvSpPr>
        <p:spPr>
          <a:xfrm>
            <a:off x="3415319" y="2465822"/>
            <a:ext cx="2298897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FATHER'S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B97CD-8114-4A18-80AF-847D39206E8C}"/>
              </a:ext>
            </a:extLst>
          </p:cNvPr>
          <p:cNvSpPr/>
          <p:nvPr/>
        </p:nvSpPr>
        <p:spPr>
          <a:xfrm>
            <a:off x="3416028" y="3595681"/>
            <a:ext cx="1279479" cy="4543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E6FDE-9B54-4112-90DA-75FCA519FC63}"/>
              </a:ext>
            </a:extLst>
          </p:cNvPr>
          <p:cNvSpPr/>
          <p:nvPr/>
        </p:nvSpPr>
        <p:spPr>
          <a:xfrm>
            <a:off x="3440092" y="4149131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F1536C-812A-4889-8E0D-68F8111DB4D1}"/>
              </a:ext>
            </a:extLst>
          </p:cNvPr>
          <p:cNvSpPr/>
          <p:nvPr/>
        </p:nvSpPr>
        <p:spPr>
          <a:xfrm>
            <a:off x="3456134" y="4710608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 NO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C438BD-6F9B-4E2E-82C8-27B4C4B1CCC8}"/>
              </a:ext>
            </a:extLst>
          </p:cNvPr>
          <p:cNvSpPr/>
          <p:nvPr/>
        </p:nvSpPr>
        <p:spPr>
          <a:xfrm>
            <a:off x="3325911" y="938933"/>
            <a:ext cx="3030065" cy="494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DB7AA-322E-4413-B3D6-E134BE5A1E7C}"/>
              </a:ext>
            </a:extLst>
          </p:cNvPr>
          <p:cNvSpPr/>
          <p:nvPr/>
        </p:nvSpPr>
        <p:spPr>
          <a:xfrm>
            <a:off x="3475481" y="1196557"/>
            <a:ext cx="2702632" cy="4219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Details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53A625-6454-4721-A556-F0C8686FC483}"/>
              </a:ext>
            </a:extLst>
          </p:cNvPr>
          <p:cNvSpPr/>
          <p:nvPr/>
        </p:nvSpPr>
        <p:spPr>
          <a:xfrm>
            <a:off x="300556" y="5210558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Cbse</a:t>
            </a:r>
            <a:r>
              <a:rPr lang="en-US" dirty="0"/>
              <a:t> logo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30E337-DA3C-47EA-AC21-0311EE04F3A4}"/>
              </a:ext>
            </a:extLst>
          </p:cNvPr>
          <p:cNvSpPr/>
          <p:nvPr/>
        </p:nvSpPr>
        <p:spPr>
          <a:xfrm>
            <a:off x="3496240" y="5231974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ROLL NO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C75A8A-82FA-4D04-8AAF-327673EC10A6}"/>
              </a:ext>
            </a:extLst>
          </p:cNvPr>
          <p:cNvSpPr/>
          <p:nvPr/>
        </p:nvSpPr>
        <p:spPr>
          <a:xfrm>
            <a:off x="300556" y="5689138"/>
            <a:ext cx="1369760" cy="42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logo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D26116-43B1-4508-8381-B94A9C26A49A}"/>
              </a:ext>
            </a:extLst>
          </p:cNvPr>
          <p:cNvSpPr/>
          <p:nvPr/>
        </p:nvSpPr>
        <p:spPr>
          <a:xfrm>
            <a:off x="4885769" y="3595681"/>
            <a:ext cx="1279479" cy="4543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Section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5E823A-2C11-4B8D-A308-8CCAEF70D14B}"/>
              </a:ext>
            </a:extLst>
          </p:cNvPr>
          <p:cNvSpPr/>
          <p:nvPr/>
        </p:nvSpPr>
        <p:spPr>
          <a:xfrm>
            <a:off x="6590972" y="1830031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62FB4-B826-4523-95B9-99DCCE1863AC}"/>
              </a:ext>
            </a:extLst>
          </p:cNvPr>
          <p:cNvSpPr/>
          <p:nvPr/>
        </p:nvSpPr>
        <p:spPr>
          <a:xfrm>
            <a:off x="6586252" y="2938427"/>
            <a:ext cx="1430582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0868B7-5F02-4BC6-BDB8-DD597733E00B}"/>
              </a:ext>
            </a:extLst>
          </p:cNvPr>
          <p:cNvSpPr/>
          <p:nvPr/>
        </p:nvSpPr>
        <p:spPr>
          <a:xfrm>
            <a:off x="6582243" y="2394102"/>
            <a:ext cx="1419017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IN" dirty="0" err="1"/>
              <a:t>ercentage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76EBD-8A09-4100-9972-AB4B47978D36}"/>
              </a:ext>
            </a:extLst>
          </p:cNvPr>
          <p:cNvSpPr/>
          <p:nvPr/>
        </p:nvSpPr>
        <p:spPr>
          <a:xfrm>
            <a:off x="6582952" y="3523961"/>
            <a:ext cx="1411167" cy="44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B0E24D-82C0-41BD-87A5-A51A3F4D0BE6}"/>
              </a:ext>
            </a:extLst>
          </p:cNvPr>
          <p:cNvSpPr/>
          <p:nvPr/>
        </p:nvSpPr>
        <p:spPr>
          <a:xfrm>
            <a:off x="6492835" y="968188"/>
            <a:ext cx="3119717" cy="310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0FA9A-399B-44B0-B13B-B5177F18C6BD}"/>
              </a:ext>
            </a:extLst>
          </p:cNvPr>
          <p:cNvSpPr/>
          <p:nvPr/>
        </p:nvSpPr>
        <p:spPr>
          <a:xfrm>
            <a:off x="6642405" y="1124837"/>
            <a:ext cx="2782596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DC7A1E-0A45-41D6-A4E1-DF0979C4D59D}"/>
              </a:ext>
            </a:extLst>
          </p:cNvPr>
          <p:cNvSpPr/>
          <p:nvPr/>
        </p:nvSpPr>
        <p:spPr>
          <a:xfrm>
            <a:off x="6553345" y="5095950"/>
            <a:ext cx="1410288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Sign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006EE-D7D7-4B55-AC54-40D9069A67B5}"/>
              </a:ext>
            </a:extLst>
          </p:cNvPr>
          <p:cNvSpPr/>
          <p:nvPr/>
        </p:nvSpPr>
        <p:spPr>
          <a:xfrm>
            <a:off x="6436217" y="4180272"/>
            <a:ext cx="3119717" cy="2623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6CDACB-94B1-416D-BE63-1EC98518EE7F}"/>
              </a:ext>
            </a:extLst>
          </p:cNvPr>
          <p:cNvSpPr/>
          <p:nvPr/>
        </p:nvSpPr>
        <p:spPr>
          <a:xfrm>
            <a:off x="6604778" y="4390756"/>
            <a:ext cx="2782596" cy="417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73C149-7918-42B7-9EF7-54B79D25EEA1}"/>
              </a:ext>
            </a:extLst>
          </p:cNvPr>
          <p:cNvSpPr/>
          <p:nvPr/>
        </p:nvSpPr>
        <p:spPr>
          <a:xfrm>
            <a:off x="6533024" y="5603950"/>
            <a:ext cx="1622483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Sign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E81CF7-7CE6-49FA-B7FE-27BEB3C8C362}"/>
              </a:ext>
            </a:extLst>
          </p:cNvPr>
          <p:cNvSpPr/>
          <p:nvPr/>
        </p:nvSpPr>
        <p:spPr>
          <a:xfrm>
            <a:off x="6545544" y="6145889"/>
            <a:ext cx="751145" cy="41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66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55FCE-209B-4931-8496-D5D57D32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459421"/>
            <a:ext cx="5471634" cy="5616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60CB8E-7F03-4BC7-966B-17324DDDC9C6}"/>
              </a:ext>
            </a:extLst>
          </p:cNvPr>
          <p:cNvSpPr/>
          <p:nvPr/>
        </p:nvSpPr>
        <p:spPr>
          <a:xfrm>
            <a:off x="1766047" y="4876800"/>
            <a:ext cx="3245224" cy="932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332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124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5</cp:revision>
  <dcterms:created xsi:type="dcterms:W3CDTF">2023-05-25T09:54:29Z</dcterms:created>
  <dcterms:modified xsi:type="dcterms:W3CDTF">2023-05-25T10:35:46Z</dcterms:modified>
</cp:coreProperties>
</file>