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E5A1-FA3D-45A8-9F66-13D9CE3A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434F-C9B9-4512-A9E4-C99237117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FEB2-F25C-4B0D-A047-1BB9D512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C154-6DA8-4864-8238-B3F790CF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F06C-D5F0-4ED9-8022-7F2D1A94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5648-4E06-466E-9107-789B2AE7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3E73B-02ED-4A8C-99D3-6FCF20311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856B-0758-4A1E-9030-380BDC59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13F1-C513-4F0C-A17D-90DBCA67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6B1-BE53-4CDE-AFE6-1E9EBC1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F3ACA-8E4A-4048-BA6E-F096FF45C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3ADCA-933D-4713-9980-6580C0FC9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AB73A-CB93-47A2-B922-08178F02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23ED-7E2E-4F55-A6E9-81F86358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185D-FF4E-4CAE-B154-3BC6C0E1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398B-EB5F-4C14-A318-F402BE45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3E59-DC0F-4FDC-A863-3654BDC2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D406E-19E1-4903-B2EE-931C8A52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0C29-F950-426A-B9EC-5C1D5444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BF8B-CC57-4AD2-B729-923FCA17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1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BFA2-521D-498D-BA20-B44590F4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6699-38E5-4A04-A01C-675DF827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2596-E1A0-410C-A4C6-F077B226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7577-E053-400A-9D4F-95E507D2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A3AC-7DE6-4D0D-B39E-ABB048F8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29AF-2F25-41C5-BD99-128C1946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43C5-4CEE-488E-A0D3-A229D5EA0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4ED3-286B-4D06-8144-91283B7EC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DDE1-E083-43B6-A166-FD4B9624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444B5-B58D-438B-8024-193FDE61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DB8CF-3439-4EE4-9C7C-2253A59F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E332-033F-4892-8C62-5630C7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789B3-5D36-4602-8929-07E53B50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900B-F2B9-4228-AAB1-E202B3DB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F10F1-E78E-40C1-A9B4-71380023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CAA0D-7086-4A20-A3D4-6022C151E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0F80B-C85F-4B45-939E-A31D8059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7FC00-D5F8-499D-AD0C-BE0D7B80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1AAEF-DAB3-4FE2-AAAE-B83668C6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9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048F-4217-4636-8FB7-A6174390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FD3EE-A982-49D7-9F19-EC8008E7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187E-4E35-4B3E-B940-C9CB6378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F8A71-4A42-419F-9F72-846CC9A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20997-4275-4BBF-A210-8889310B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545F2-904D-43E4-BDBB-411C64F8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84C84-1066-48E3-B7C3-01E5A8ED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0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B65E-E56D-457B-ADD8-B3319E5B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3ED4-EA68-4590-8B48-70C4AE2A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883D8-095D-4995-A3CB-3017B7364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29E6-B83E-491F-AEDD-31BF5F0C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4CC7F-9F0A-4875-BE27-E9FAFC68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1022-13E8-4F8A-87E3-CC13F27D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1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EA08-7F1E-4580-B866-BBACE357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C4919-9F84-4B44-812F-853AC193D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1A02A-837D-4F9C-BC69-671B45E72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5953-F930-4AD8-B434-FAE79DCB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EEC75-ED60-469E-BB95-6A2DF9FA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B456C-D308-4B46-A290-50376CAE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0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10E48-CDE0-4F5E-8573-5681E29B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295A-BB66-40F2-A124-25B50167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9464-32AA-430D-BE45-7D4FADFC5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7E9D-7B46-4C52-9F83-B0629894CD0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69DD-90B3-4802-9DD2-D5F2EA70E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DDFB-208B-4DE7-836D-35F763D1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3110-495F-4C00-87C7-0371E4C38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0798C4-05FA-4652-94D4-1C3C2903862B}"/>
              </a:ext>
            </a:extLst>
          </p:cNvPr>
          <p:cNvSpPr/>
          <p:nvPr/>
        </p:nvSpPr>
        <p:spPr>
          <a:xfrm>
            <a:off x="3558988" y="340659"/>
            <a:ext cx="5316070" cy="7888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FlowChart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F24C7-001C-4E93-BAE3-FC514645C5C5}"/>
              </a:ext>
            </a:extLst>
          </p:cNvPr>
          <p:cNvSpPr txBox="1"/>
          <p:nvPr/>
        </p:nvSpPr>
        <p:spPr>
          <a:xfrm>
            <a:off x="430305" y="1864658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 Create result card column.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C576C-0A8B-4DA1-8394-97873750886D}"/>
              </a:ext>
            </a:extLst>
          </p:cNvPr>
          <p:cNvSpPr txBox="1"/>
          <p:nvPr/>
        </p:nvSpPr>
        <p:spPr>
          <a:xfrm>
            <a:off x="4025152" y="1855693"/>
            <a:ext cx="531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data in data table name “</a:t>
            </a:r>
            <a:r>
              <a:rPr lang="en-IN" dirty="0"/>
              <a:t>result_card_column1”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039B3-A137-4231-8266-22FDE91CB2B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79694" y="2040359"/>
            <a:ext cx="645458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BF1CC2-8101-4170-8C5F-5C3DFA9CE61F}"/>
              </a:ext>
            </a:extLst>
          </p:cNvPr>
          <p:cNvSpPr txBox="1"/>
          <p:nvPr/>
        </p:nvSpPr>
        <p:spPr>
          <a:xfrm>
            <a:off x="744071" y="2233990"/>
            <a:ext cx="8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http://localhost/appmain1/exam/resultcard/result_card_col_ins1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841D0-8DA2-4D72-B562-EF6EF3202314}"/>
              </a:ext>
            </a:extLst>
          </p:cNvPr>
          <p:cNvSpPr txBox="1"/>
          <p:nvPr/>
        </p:nvSpPr>
        <p:spPr>
          <a:xfrm>
            <a:off x="430305" y="2809508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. Get all result card column.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BEBBE-F909-40C9-9E74-B1CD9078A7EF}"/>
              </a:ext>
            </a:extLst>
          </p:cNvPr>
          <p:cNvSpPr txBox="1"/>
          <p:nvPr/>
        </p:nvSpPr>
        <p:spPr>
          <a:xfrm>
            <a:off x="4025152" y="2800543"/>
            <a:ext cx="531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table name “</a:t>
            </a:r>
            <a:r>
              <a:rPr lang="en-IN" dirty="0"/>
              <a:t>result_card_column1”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A891ED-A09C-46F1-976D-7DDC677261C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379694" y="2985209"/>
            <a:ext cx="645458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E0CD41-C65C-4417-9C98-CC891F73ECD3}"/>
              </a:ext>
            </a:extLst>
          </p:cNvPr>
          <p:cNvSpPr txBox="1"/>
          <p:nvPr/>
        </p:nvSpPr>
        <p:spPr>
          <a:xfrm>
            <a:off x="744071" y="3156405"/>
            <a:ext cx="8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http://localhost/appmain1/exam/resultcard/result_card_format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654F9-238E-47B8-8A5F-4F056B1312BE}"/>
              </a:ext>
            </a:extLst>
          </p:cNvPr>
          <p:cNvSpPr txBox="1"/>
          <p:nvPr/>
        </p:nvSpPr>
        <p:spPr>
          <a:xfrm>
            <a:off x="430306" y="3661154"/>
            <a:ext cx="415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. Edit a specific result card column name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C1EDAF-8AB2-4F09-95CD-0EA332E97911}"/>
              </a:ext>
            </a:extLst>
          </p:cNvPr>
          <p:cNvSpPr txBox="1"/>
          <p:nvPr/>
        </p:nvSpPr>
        <p:spPr>
          <a:xfrm>
            <a:off x="5217459" y="366115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table name “</a:t>
            </a:r>
            <a:r>
              <a:rPr lang="en-IN" dirty="0"/>
              <a:t>result_card_column1”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10A67B-4576-43FC-AE4F-B2EE2A1531D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580966" y="3845820"/>
            <a:ext cx="63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E160D0-CF2F-4F62-90C7-F5E6BECF870B}"/>
              </a:ext>
            </a:extLst>
          </p:cNvPr>
          <p:cNvSpPr txBox="1"/>
          <p:nvPr/>
        </p:nvSpPr>
        <p:spPr>
          <a:xfrm>
            <a:off x="744071" y="4034040"/>
            <a:ext cx="8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http://localhost/appmain1/exam/resultcard/result_card_format_edit/1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8FCB97-1EB8-4773-8F36-677394721D76}"/>
              </a:ext>
            </a:extLst>
          </p:cNvPr>
          <p:cNvSpPr txBox="1"/>
          <p:nvPr/>
        </p:nvSpPr>
        <p:spPr>
          <a:xfrm>
            <a:off x="430306" y="4446378"/>
            <a:ext cx="436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. Delete a specific result card column name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6404D-F27C-417C-8FED-AFB4904954F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796118" y="4631044"/>
            <a:ext cx="42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009B44E-DCE4-4D36-9DC1-7285C20866FD}"/>
              </a:ext>
            </a:extLst>
          </p:cNvPr>
          <p:cNvSpPr txBox="1"/>
          <p:nvPr/>
        </p:nvSpPr>
        <p:spPr>
          <a:xfrm>
            <a:off x="744071" y="4819264"/>
            <a:ext cx="8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http://localhost/appmain1/exam/resultcard/result_card_format_delete/1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24EA5E-3263-4747-98EC-4BF621170BFB}"/>
              </a:ext>
            </a:extLst>
          </p:cNvPr>
          <p:cNvSpPr txBox="1"/>
          <p:nvPr/>
        </p:nvSpPr>
        <p:spPr>
          <a:xfrm>
            <a:off x="5217459" y="4440949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table name “</a:t>
            </a:r>
            <a:r>
              <a:rPr lang="en-IN" dirty="0"/>
              <a:t>result_card_column1”</a:t>
            </a:r>
          </a:p>
        </p:txBody>
      </p:sp>
    </p:spTree>
    <p:extLst>
      <p:ext uri="{BB962C8B-B14F-4D97-AF65-F5344CB8AC3E}">
        <p14:creationId xmlns:p14="http://schemas.microsoft.com/office/powerpoint/2010/main" val="35427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134C3D-882B-42C0-A1EB-C12769D99C94}"/>
              </a:ext>
            </a:extLst>
          </p:cNvPr>
          <p:cNvSpPr/>
          <p:nvPr/>
        </p:nvSpPr>
        <p:spPr>
          <a:xfrm>
            <a:off x="1281952" y="726141"/>
            <a:ext cx="2330824" cy="618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Column Name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71E007-55FA-4D73-8A08-629E3CB29BF6}"/>
              </a:ext>
            </a:extLst>
          </p:cNvPr>
          <p:cNvSpPr/>
          <p:nvPr/>
        </p:nvSpPr>
        <p:spPr>
          <a:xfrm>
            <a:off x="1281952" y="2563906"/>
            <a:ext cx="2330824" cy="618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Column Name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0CE89-7554-46FF-ABD4-C55FB89F384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7364" y="134470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AF54-5D20-4845-8EC0-2A7A51CD1E13}"/>
              </a:ext>
            </a:extLst>
          </p:cNvPr>
          <p:cNvSpPr/>
          <p:nvPr/>
        </p:nvSpPr>
        <p:spPr>
          <a:xfrm>
            <a:off x="7413812" y="1541929"/>
            <a:ext cx="2330824" cy="618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Column Name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B99B8C-1080-41CE-9DAE-55A2867CBDFA}"/>
              </a:ext>
            </a:extLst>
          </p:cNvPr>
          <p:cNvSpPr/>
          <p:nvPr/>
        </p:nvSpPr>
        <p:spPr>
          <a:xfrm>
            <a:off x="7413812" y="3845859"/>
            <a:ext cx="2330824" cy="618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Column Name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AB8312-CC79-4723-8D02-CEB4844F3DAD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612776" y="1851212"/>
            <a:ext cx="3801036" cy="102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B5C592-5DC7-42B2-8801-FEA07BEBB67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612776" y="2873189"/>
            <a:ext cx="3801036" cy="12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382415-CA8B-421D-BBC2-AA0F43061D07}"/>
              </a:ext>
            </a:extLst>
          </p:cNvPr>
          <p:cNvSpPr txBox="1"/>
          <p:nvPr/>
        </p:nvSpPr>
        <p:spPr>
          <a:xfrm>
            <a:off x="2725271" y="1604682"/>
            <a:ext cx="15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Insert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BFA6B-5B70-4CA8-BD13-9EDC19493E7D}"/>
              </a:ext>
            </a:extLst>
          </p:cNvPr>
          <p:cNvSpPr txBox="1"/>
          <p:nvPr/>
        </p:nvSpPr>
        <p:spPr>
          <a:xfrm rot="20689848">
            <a:off x="4822105" y="1827655"/>
            <a:ext cx="23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column name id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D8654-0F80-4134-BA49-15CEC9ABD41E}"/>
              </a:ext>
            </a:extLst>
          </p:cNvPr>
          <p:cNvSpPr txBox="1"/>
          <p:nvPr/>
        </p:nvSpPr>
        <p:spPr>
          <a:xfrm rot="1114674">
            <a:off x="4534756" y="3611983"/>
            <a:ext cx="23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column name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96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6</cp:revision>
  <dcterms:created xsi:type="dcterms:W3CDTF">2023-05-31T05:36:30Z</dcterms:created>
  <dcterms:modified xsi:type="dcterms:W3CDTF">2023-05-31T09:09:12Z</dcterms:modified>
</cp:coreProperties>
</file>