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210B5-0C42-40DA-9F5A-B277BABB3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17BB99-60A8-4C1E-9314-91FB00C3EE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B9CA2-A083-4F57-A301-B853BCA1D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F11F9-A2CD-49DA-BA82-7AFC1000FBC1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0D743-252E-41E1-BE50-51236919C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EAB48-E4AB-4DDD-BB73-9B5440D0F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A9D12-3964-4DBE-A627-5DE66D844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564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39D7B-36F0-4753-A803-D730E0E67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47B27A-AFED-46C7-95BC-6E08BB3C1E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11176-7FF1-433A-BDBE-2C615891E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F11F9-A2CD-49DA-BA82-7AFC1000FBC1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B4836-8615-466F-8355-B5E0BDFCC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E2134-3B15-42A6-BA8E-4BA3DD12D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A9D12-3964-4DBE-A627-5DE66D844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23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3887DC-1365-4383-A144-759137A57F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D52462-5455-4DAC-B7E5-6D1EFC0287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D4C8B-DE9D-475C-9F9B-413FC210D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F11F9-A2CD-49DA-BA82-7AFC1000FBC1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2B2CD-7C24-43EC-B5B8-CCA4EB441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002A0-0A66-45FE-81A6-B80AAA2F4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A9D12-3964-4DBE-A627-5DE66D844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716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817E8-7BAD-47B7-8BC3-5CCBE729E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5D2B1-F7D9-458C-84E2-CFF056CF8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A9968-40D4-4B72-860D-C6CA28716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F11F9-A2CD-49DA-BA82-7AFC1000FBC1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D53D6-27B6-4E9F-8535-CC4DD3EA2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5B3A7-7E6C-4B6B-B3F6-69FDAA0D6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A9D12-3964-4DBE-A627-5DE66D844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681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A8F77-1765-4C11-A66D-84343C5B5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857FA-F409-48D7-974E-880B40AE5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54C03-A055-4E43-B985-E5010FDE5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F11F9-A2CD-49DA-BA82-7AFC1000FBC1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7A769-F5B6-4B6A-877B-AD3F307E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012BD-712F-4E13-B0AF-EE89A7B65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A9D12-3964-4DBE-A627-5DE66D844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178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ABC8-A817-47FD-B56F-84C0FEC83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ADBFF-23C8-4158-B21F-4F721DD70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56FB0A-6651-441B-9AF8-D25F5C5D8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08620-F1A1-44DA-A96D-830EA85D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F11F9-A2CD-49DA-BA82-7AFC1000FBC1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C0181B-4879-4442-9C1E-1A65FAD27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D88E04-1B3B-44E1-B0E1-4B3141448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A9D12-3964-4DBE-A627-5DE66D844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37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BDBE8-D4D7-4543-8CF8-85B3AB97C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A3F6B0-F88E-4C1C-ADD8-94D864263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F08A7B-1BDB-4C57-8B39-EFAC26AB80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2E6A96-92BB-4990-8CF9-7C8D45C00E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0DDAD4-3044-4AE9-B1AD-C5B68A8A36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2D76F0-329B-4E81-9BE3-4B58C7299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F11F9-A2CD-49DA-BA82-7AFC1000FBC1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731BD5-F2BD-4C0A-B304-A90E049D5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8AF694-273E-4437-8761-2C8132D96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A9D12-3964-4DBE-A627-5DE66D844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69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ADE11-9AF1-4402-8851-82258A06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D3C573-27D5-4E9A-992B-C9EEE3791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F11F9-A2CD-49DA-BA82-7AFC1000FBC1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CF91C9-69FE-4EE1-8784-48E162D8E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231830-559C-4081-9879-87E034312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A9D12-3964-4DBE-A627-5DE66D844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1587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CB1C1C-6AE4-4DCD-9B61-3D023E3AB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F11F9-A2CD-49DA-BA82-7AFC1000FBC1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489156-F2D1-44DA-BB9F-79A079F0A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0B3CDC-12C3-4B15-BC04-E46D9FEC7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A9D12-3964-4DBE-A627-5DE66D844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5795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5FEE5-4ABF-49BF-9A28-494D75D01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7EE01-E85C-40E2-9B7E-C73F40E4A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160DBB-799F-407E-B6BC-557C63C36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927CA-F70D-4D35-BEFA-2266A3D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F11F9-A2CD-49DA-BA82-7AFC1000FBC1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9C49F5-7052-4500-85D3-D5A73257A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89AD8-1D35-4CBB-8C98-27A6947DB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A9D12-3964-4DBE-A627-5DE66D844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087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48F3F-B944-4FFC-921B-A66B1FCB2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9EDA32-958F-4E64-A257-212F1F5A30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6F0FFB-4569-4294-B27E-371AD39FC0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05E523-ED9A-49FA-885E-D852034D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F11F9-A2CD-49DA-BA82-7AFC1000FBC1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9BBE1-235B-43E4-A74F-BF9EF83E2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47A55-5408-47EC-BA72-1CD6F02B0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A9D12-3964-4DBE-A627-5DE66D844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031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DE879E-9446-49F9-A5F8-189FE9A10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526BD-AC72-4A33-9882-CEA010D7A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B3821-FD50-4A33-A025-A178200089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F11F9-A2CD-49DA-BA82-7AFC1000FBC1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3DC3D-2423-46CC-B537-2EAFC1EEB5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B79EA-72E8-4D16-9887-FC64BC26AB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A9D12-3964-4DBE-A627-5DE66D844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055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53906B8-C4B3-4350-BC86-24815EA62C7E}"/>
              </a:ext>
            </a:extLst>
          </p:cNvPr>
          <p:cNvSpPr/>
          <p:nvPr/>
        </p:nvSpPr>
        <p:spPr>
          <a:xfrm>
            <a:off x="1102657" y="1353670"/>
            <a:ext cx="3065931" cy="55581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exam-type</a:t>
            </a:r>
            <a:br>
              <a:rPr lang="en-US" dirty="0"/>
            </a:br>
            <a:r>
              <a:rPr lang="en-US" dirty="0"/>
              <a:t>ex:- TERMS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76C203B-5D94-4C1C-A3C6-0C065744F677}"/>
              </a:ext>
            </a:extLst>
          </p:cNvPr>
          <p:cNvSpPr/>
          <p:nvPr/>
        </p:nvSpPr>
        <p:spPr>
          <a:xfrm>
            <a:off x="1102657" y="2169459"/>
            <a:ext cx="3065931" cy="55581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exam-sub-type</a:t>
            </a:r>
            <a:br>
              <a:rPr lang="en-US" dirty="0"/>
            </a:br>
            <a:r>
              <a:rPr lang="en-US" dirty="0"/>
              <a:t>ex:- T1, T2, </a:t>
            </a:r>
            <a:r>
              <a:rPr lang="en-US" dirty="0" err="1"/>
              <a:t>HAlF</a:t>
            </a:r>
            <a:r>
              <a:rPr lang="en-US" dirty="0"/>
              <a:t> YEARLY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EA9C930-5699-4366-85CE-D70245138637}"/>
              </a:ext>
            </a:extLst>
          </p:cNvPr>
          <p:cNvSpPr/>
          <p:nvPr/>
        </p:nvSpPr>
        <p:spPr>
          <a:xfrm>
            <a:off x="1102656" y="3594849"/>
            <a:ext cx="3065931" cy="555809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subject Exam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E6F94F5-63CD-4568-AE66-E22560F45BCF}"/>
              </a:ext>
            </a:extLst>
          </p:cNvPr>
          <p:cNvSpPr/>
          <p:nvPr/>
        </p:nvSpPr>
        <p:spPr>
          <a:xfrm>
            <a:off x="1102656" y="2882154"/>
            <a:ext cx="3065931" cy="533398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Schedule Exam Date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F03AA7F-B3E5-40B3-A445-1158665A712C}"/>
              </a:ext>
            </a:extLst>
          </p:cNvPr>
          <p:cNvSpPr/>
          <p:nvPr/>
        </p:nvSpPr>
        <p:spPr>
          <a:xfrm>
            <a:off x="1102656" y="4410638"/>
            <a:ext cx="3065931" cy="55581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Attendance of Student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963A7-3CCA-4683-9B4E-F636430F40D6}"/>
              </a:ext>
            </a:extLst>
          </p:cNvPr>
          <p:cNvSpPr/>
          <p:nvPr/>
        </p:nvSpPr>
        <p:spPr>
          <a:xfrm>
            <a:off x="4661647" y="4437534"/>
            <a:ext cx="2528047" cy="5020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 attendance is marked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505B13-D1B9-4771-8EAC-2AA54F0403CB}"/>
              </a:ext>
            </a:extLst>
          </p:cNvPr>
          <p:cNvSpPr/>
          <p:nvPr/>
        </p:nvSpPr>
        <p:spPr>
          <a:xfrm>
            <a:off x="3397623" y="5773277"/>
            <a:ext cx="2528047" cy="5020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Give Exam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CB913E-F89F-4FCB-91BD-A628C1A7DA88}"/>
              </a:ext>
            </a:extLst>
          </p:cNvPr>
          <p:cNvSpPr/>
          <p:nvPr/>
        </p:nvSpPr>
        <p:spPr>
          <a:xfrm>
            <a:off x="6373906" y="5746375"/>
            <a:ext cx="2528047" cy="5020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 able to Give exam</a:t>
            </a:r>
            <a:endParaRPr lang="en-IN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7696AC8-3087-44E2-AB6E-5927774E65A7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2635623" y="1909482"/>
            <a:ext cx="0" cy="259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4A624AB-EE3A-432F-84C3-68091BE00CD4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2635622" y="2725271"/>
            <a:ext cx="1" cy="156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B302C0D-3721-4EB8-B23D-38BF248D4A6A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2635622" y="3415552"/>
            <a:ext cx="0" cy="179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01A95EF-3C08-49DF-AC31-57249B40E439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2635622" y="4150658"/>
            <a:ext cx="0" cy="259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D7692EC-F8CC-4F3A-8BE8-6FE68245329B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4168587" y="4688544"/>
            <a:ext cx="4930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1D5F704-3654-4B35-9481-F5B3E942C5D7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4661647" y="4939554"/>
            <a:ext cx="1264024" cy="833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40A8A13-70B2-499B-8DDB-72C07BC2BB42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5925671" y="4939554"/>
            <a:ext cx="1712259" cy="806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B6AC2F9-14BA-43D7-B1E0-C77B4007EBDA}"/>
              </a:ext>
            </a:extLst>
          </p:cNvPr>
          <p:cNvSpPr txBox="1"/>
          <p:nvPr/>
        </p:nvSpPr>
        <p:spPr>
          <a:xfrm>
            <a:off x="4168587" y="5217459"/>
            <a:ext cx="1506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Eligble</a:t>
            </a:r>
            <a:endParaRPr lang="en-I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E77C8FD-C5F2-4D9B-BB00-9627344B975A}"/>
              </a:ext>
            </a:extLst>
          </p:cNvPr>
          <p:cNvSpPr txBox="1"/>
          <p:nvPr/>
        </p:nvSpPr>
        <p:spPr>
          <a:xfrm>
            <a:off x="6938682" y="5126033"/>
            <a:ext cx="1506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 err="1"/>
              <a:t>Eligble</a:t>
            </a:r>
            <a:endParaRPr lang="en-IN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107EF98-05DB-4008-BE75-650CAF268AA0}"/>
              </a:ext>
            </a:extLst>
          </p:cNvPr>
          <p:cNvSpPr/>
          <p:nvPr/>
        </p:nvSpPr>
        <p:spPr>
          <a:xfrm>
            <a:off x="1102655" y="611372"/>
            <a:ext cx="3065931" cy="55581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Exam</a:t>
            </a:r>
            <a:endParaRPr lang="en-IN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253B126-0B30-48FC-8D33-1FB849F9C0EE}"/>
              </a:ext>
            </a:extLst>
          </p:cNvPr>
          <p:cNvCxnSpPr>
            <a:stCxn id="33" idx="2"/>
            <a:endCxn id="4" idx="0"/>
          </p:cNvCxnSpPr>
          <p:nvPr/>
        </p:nvCxnSpPr>
        <p:spPr>
          <a:xfrm>
            <a:off x="2635621" y="1167184"/>
            <a:ext cx="2" cy="186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123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D1EF18E7-BFFF-4983-BEF1-23B4F5A59877}"/>
              </a:ext>
            </a:extLst>
          </p:cNvPr>
          <p:cNvSpPr/>
          <p:nvPr/>
        </p:nvSpPr>
        <p:spPr>
          <a:xfrm>
            <a:off x="3165975" y="1446588"/>
            <a:ext cx="8260605" cy="1046230"/>
          </a:xfrm>
          <a:custGeom>
            <a:avLst/>
            <a:gdLst>
              <a:gd name="connsiteX0" fmla="*/ 7735107 w 8260605"/>
              <a:gd name="connsiteY0" fmla="*/ 77412 h 1046230"/>
              <a:gd name="connsiteX1" fmla="*/ 8138519 w 8260605"/>
              <a:gd name="connsiteY1" fmla="*/ 50518 h 1046230"/>
              <a:gd name="connsiteX2" fmla="*/ 8255060 w 8260605"/>
              <a:gd name="connsiteY2" fmla="*/ 660118 h 1046230"/>
              <a:gd name="connsiteX3" fmla="*/ 8093696 w 8260605"/>
              <a:gd name="connsiteY3" fmla="*/ 991812 h 1046230"/>
              <a:gd name="connsiteX4" fmla="*/ 6892425 w 8260605"/>
              <a:gd name="connsiteY4" fmla="*/ 1045600 h 1046230"/>
              <a:gd name="connsiteX5" fmla="*/ 3414119 w 8260605"/>
              <a:gd name="connsiteY5" fmla="*/ 1036636 h 1046230"/>
              <a:gd name="connsiteX6" fmla="*/ 294401 w 8260605"/>
              <a:gd name="connsiteY6" fmla="*/ 866306 h 1046230"/>
              <a:gd name="connsiteX7" fmla="*/ 312331 w 8260605"/>
              <a:gd name="connsiteY7" fmla="*/ 875271 h 104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260605" h="1046230">
                <a:moveTo>
                  <a:pt x="7735107" y="77412"/>
                </a:moveTo>
                <a:cubicBezTo>
                  <a:pt x="7893483" y="15406"/>
                  <a:pt x="8051860" y="-46600"/>
                  <a:pt x="8138519" y="50518"/>
                </a:cubicBezTo>
                <a:cubicBezTo>
                  <a:pt x="8225178" y="147636"/>
                  <a:pt x="8262530" y="503236"/>
                  <a:pt x="8255060" y="660118"/>
                </a:cubicBezTo>
                <a:cubicBezTo>
                  <a:pt x="8247590" y="817000"/>
                  <a:pt x="8320802" y="927565"/>
                  <a:pt x="8093696" y="991812"/>
                </a:cubicBezTo>
                <a:cubicBezTo>
                  <a:pt x="7866590" y="1056059"/>
                  <a:pt x="6892425" y="1045600"/>
                  <a:pt x="6892425" y="1045600"/>
                </a:cubicBezTo>
                <a:lnTo>
                  <a:pt x="3414119" y="1036636"/>
                </a:lnTo>
                <a:cubicBezTo>
                  <a:pt x="2314448" y="1006754"/>
                  <a:pt x="811366" y="893200"/>
                  <a:pt x="294401" y="866306"/>
                </a:cubicBezTo>
                <a:cubicBezTo>
                  <a:pt x="-222564" y="839412"/>
                  <a:pt x="44883" y="857341"/>
                  <a:pt x="312331" y="87527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BBCB940-C851-417B-B035-44732AF76D66}"/>
              </a:ext>
            </a:extLst>
          </p:cNvPr>
          <p:cNvSpPr/>
          <p:nvPr/>
        </p:nvSpPr>
        <p:spPr>
          <a:xfrm>
            <a:off x="797858" y="394446"/>
            <a:ext cx="2662518" cy="57374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Marks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F9424AF-B773-49DF-A8AE-817CC9A02A6A}"/>
              </a:ext>
            </a:extLst>
          </p:cNvPr>
          <p:cNvSpPr/>
          <p:nvPr/>
        </p:nvSpPr>
        <p:spPr>
          <a:xfrm>
            <a:off x="797858" y="1255058"/>
            <a:ext cx="2662518" cy="57374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Teacher assign Marks</a:t>
            </a:r>
            <a:br>
              <a:rPr lang="en-US" dirty="0"/>
            </a:br>
            <a:r>
              <a:rPr lang="en-US" dirty="0"/>
              <a:t>to Each subject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76C798C-7FD6-4D8E-9626-37704DF24040}"/>
              </a:ext>
            </a:extLst>
          </p:cNvPr>
          <p:cNvSpPr/>
          <p:nvPr/>
        </p:nvSpPr>
        <p:spPr>
          <a:xfrm>
            <a:off x="797858" y="2026022"/>
            <a:ext cx="2662518" cy="57374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Teacher assign Grade</a:t>
            </a:r>
            <a:br>
              <a:rPr lang="en-US" dirty="0"/>
            </a:br>
            <a:r>
              <a:rPr lang="en-US" dirty="0"/>
              <a:t>to Each subject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2C0C03E-D903-4E3D-A9C7-0BEE0FB8398D}"/>
              </a:ext>
            </a:extLst>
          </p:cNvPr>
          <p:cNvSpPr/>
          <p:nvPr/>
        </p:nvSpPr>
        <p:spPr>
          <a:xfrm>
            <a:off x="4338919" y="1255058"/>
            <a:ext cx="1640542" cy="57374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School name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6CDAEB3-91A5-4091-8D86-CBF85BF967FE}"/>
              </a:ext>
            </a:extLst>
          </p:cNvPr>
          <p:cNvSpPr/>
          <p:nvPr/>
        </p:nvSpPr>
        <p:spPr>
          <a:xfrm>
            <a:off x="6069107" y="1255058"/>
            <a:ext cx="1138518" cy="57374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Exam</a:t>
            </a: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DC8FF01-8E76-427A-977C-FBA398DEBD38}"/>
              </a:ext>
            </a:extLst>
          </p:cNvPr>
          <p:cNvSpPr/>
          <p:nvPr/>
        </p:nvSpPr>
        <p:spPr>
          <a:xfrm>
            <a:off x="7297271" y="1255056"/>
            <a:ext cx="1138518" cy="57374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</a:t>
            </a:r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01FA923-EC56-4641-8D5B-C14C25278462}"/>
              </a:ext>
            </a:extLst>
          </p:cNvPr>
          <p:cNvSpPr/>
          <p:nvPr/>
        </p:nvSpPr>
        <p:spPr>
          <a:xfrm>
            <a:off x="8538884" y="1255056"/>
            <a:ext cx="1138518" cy="57374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Section</a:t>
            </a:r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F96D29E-887C-47FD-B75F-7BD3CE1A066A}"/>
              </a:ext>
            </a:extLst>
          </p:cNvPr>
          <p:cNvSpPr/>
          <p:nvPr/>
        </p:nvSpPr>
        <p:spPr>
          <a:xfrm>
            <a:off x="9767048" y="1255056"/>
            <a:ext cx="1138518" cy="57374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Section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4951C4-53EA-4007-84FF-E388C2F63A4C}"/>
              </a:ext>
            </a:extLst>
          </p:cNvPr>
          <p:cNvSpPr/>
          <p:nvPr/>
        </p:nvSpPr>
        <p:spPr>
          <a:xfrm>
            <a:off x="4168589" y="1084729"/>
            <a:ext cx="6813177" cy="8695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521C930-8BA5-436B-84CA-5CC92F923BED}"/>
              </a:ext>
            </a:extLst>
          </p:cNvPr>
          <p:cNvSpPr/>
          <p:nvPr/>
        </p:nvSpPr>
        <p:spPr>
          <a:xfrm>
            <a:off x="5002306" y="300314"/>
            <a:ext cx="4751294" cy="57374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Fields that required to find student details if student give the exam</a:t>
            </a:r>
            <a:endParaRPr lang="en-IN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91735C2-2C04-40F4-926F-C34639540E0B}"/>
              </a:ext>
            </a:extLst>
          </p:cNvPr>
          <p:cNvCxnSpPr>
            <a:stCxn id="13" idx="2"/>
          </p:cNvCxnSpPr>
          <p:nvPr/>
        </p:nvCxnSpPr>
        <p:spPr>
          <a:xfrm>
            <a:off x="7377953" y="874056"/>
            <a:ext cx="0" cy="210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D282898-0B65-4DD2-9450-3684889C0A36}"/>
              </a:ext>
            </a:extLst>
          </p:cNvPr>
          <p:cNvCxnSpPr>
            <a:cxnSpLocks/>
            <a:stCxn id="12" idx="1"/>
            <a:endCxn id="7" idx="1"/>
          </p:cNvCxnSpPr>
          <p:nvPr/>
        </p:nvCxnSpPr>
        <p:spPr>
          <a:xfrm>
            <a:off x="4168589" y="1519518"/>
            <a:ext cx="170330" cy="22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BBAAA70-F427-46E7-80A9-3538AC1AB423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3460376" y="1541929"/>
            <a:ext cx="878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84D1F9E-6FD2-4A64-9151-8552F9CC570D}"/>
              </a:ext>
            </a:extLst>
          </p:cNvPr>
          <p:cNvSpPr/>
          <p:nvPr/>
        </p:nvSpPr>
        <p:spPr>
          <a:xfrm>
            <a:off x="735105" y="3684495"/>
            <a:ext cx="2662518" cy="57374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 Card</a:t>
            </a:r>
            <a:endParaRPr lang="en-IN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1FC4252-17DE-4916-8AD5-1EEDC5CE0763}"/>
              </a:ext>
            </a:extLst>
          </p:cNvPr>
          <p:cNvSpPr/>
          <p:nvPr/>
        </p:nvSpPr>
        <p:spPr>
          <a:xfrm>
            <a:off x="4061012" y="3738282"/>
            <a:ext cx="1640542" cy="57374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School name</a:t>
            </a:r>
            <a:endParaRPr lang="en-IN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BE2DF0B-7B4E-491C-91B4-22AC0BB59350}"/>
              </a:ext>
            </a:extLst>
          </p:cNvPr>
          <p:cNvSpPr/>
          <p:nvPr/>
        </p:nvSpPr>
        <p:spPr>
          <a:xfrm>
            <a:off x="5791200" y="3738282"/>
            <a:ext cx="1138518" cy="57374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Academic Year</a:t>
            </a:r>
            <a:endParaRPr lang="en-IN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155EFCC-9C63-42AD-B1F9-77426582B905}"/>
              </a:ext>
            </a:extLst>
          </p:cNvPr>
          <p:cNvSpPr/>
          <p:nvPr/>
        </p:nvSpPr>
        <p:spPr>
          <a:xfrm>
            <a:off x="7019364" y="3738280"/>
            <a:ext cx="1138518" cy="57374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Exam Type</a:t>
            </a:r>
            <a:endParaRPr lang="en-IN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9C89AC1-D0B7-4C4D-AA40-685B4878FFB5}"/>
              </a:ext>
            </a:extLst>
          </p:cNvPr>
          <p:cNvSpPr/>
          <p:nvPr/>
        </p:nvSpPr>
        <p:spPr>
          <a:xfrm>
            <a:off x="8260977" y="3738280"/>
            <a:ext cx="1138518" cy="57374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Exam Sub Type</a:t>
            </a:r>
            <a:endParaRPr lang="en-IN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BE847E3-B899-4A3B-A4D1-11BFB838C385}"/>
              </a:ext>
            </a:extLst>
          </p:cNvPr>
          <p:cNvSpPr/>
          <p:nvPr/>
        </p:nvSpPr>
        <p:spPr>
          <a:xfrm>
            <a:off x="9489141" y="3738280"/>
            <a:ext cx="1138518" cy="57374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</a:t>
            </a:r>
            <a:endParaRPr lang="en-IN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C3B0819-7747-4B37-97B1-1EFB640F222A}"/>
              </a:ext>
            </a:extLst>
          </p:cNvPr>
          <p:cNvSpPr/>
          <p:nvPr/>
        </p:nvSpPr>
        <p:spPr>
          <a:xfrm>
            <a:off x="3890682" y="3567953"/>
            <a:ext cx="6813177" cy="20349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4E9B42C-4928-401A-861E-94CB0A0BDECB}"/>
              </a:ext>
            </a:extLst>
          </p:cNvPr>
          <p:cNvSpPr/>
          <p:nvPr/>
        </p:nvSpPr>
        <p:spPr>
          <a:xfrm>
            <a:off x="9489141" y="4756953"/>
            <a:ext cx="1138518" cy="57374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Section</a:t>
            </a:r>
            <a:endParaRPr lang="en-IN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615BE2F-5E15-4645-BAC9-090C946E40CE}"/>
              </a:ext>
            </a:extLst>
          </p:cNvPr>
          <p:cNvSpPr/>
          <p:nvPr/>
        </p:nvSpPr>
        <p:spPr>
          <a:xfrm>
            <a:off x="8194214" y="4756953"/>
            <a:ext cx="1138518" cy="57374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Student</a:t>
            </a:r>
            <a:endParaRPr lang="en-IN" dirty="0"/>
          </a:p>
        </p:txBody>
      </p: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42F3A6F8-9007-4042-B9AE-A78C147CD378}"/>
              </a:ext>
            </a:extLst>
          </p:cNvPr>
          <p:cNvCxnSpPr>
            <a:stCxn id="27" idx="3"/>
            <a:endCxn id="30" idx="3"/>
          </p:cNvCxnSpPr>
          <p:nvPr/>
        </p:nvCxnSpPr>
        <p:spPr>
          <a:xfrm>
            <a:off x="10627659" y="4025151"/>
            <a:ext cx="12700" cy="1018673"/>
          </a:xfrm>
          <a:prstGeom prst="curvedConnector3">
            <a:avLst>
              <a:gd name="adj1" fmla="val 624706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3C99988-812A-4577-B3F5-AB464748FC7A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>
            <a:off x="3397623" y="3971366"/>
            <a:ext cx="663389" cy="53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5EA1ACE-1734-42C9-B303-CE6DD3069F61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2129117" y="968188"/>
            <a:ext cx="0" cy="286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5B1ED65-C7A4-4916-923F-D6CD777648FB}"/>
              </a:ext>
            </a:extLst>
          </p:cNvPr>
          <p:cNvCxnSpPr>
            <a:stCxn id="6" idx="2"/>
          </p:cNvCxnSpPr>
          <p:nvPr/>
        </p:nvCxnSpPr>
        <p:spPr>
          <a:xfrm>
            <a:off x="2129117" y="2599764"/>
            <a:ext cx="0" cy="1138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876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4B3E68D-8594-4523-AEB5-C2094AE86CD2}"/>
              </a:ext>
            </a:extLst>
          </p:cNvPr>
          <p:cNvSpPr/>
          <p:nvPr/>
        </p:nvSpPr>
        <p:spPr>
          <a:xfrm>
            <a:off x="1990165" y="914400"/>
            <a:ext cx="6113929" cy="6096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we add two Fields in School table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DF9D4E8-44F9-434A-AB44-04EAB7F1E3FE}"/>
              </a:ext>
            </a:extLst>
          </p:cNvPr>
          <p:cNvSpPr/>
          <p:nvPr/>
        </p:nvSpPr>
        <p:spPr>
          <a:xfrm>
            <a:off x="1990165" y="1712259"/>
            <a:ext cx="2698376" cy="69028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School_Affiliation_type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6E430BB-65FF-4CE3-BA6C-5F8C7F9108F1}"/>
              </a:ext>
            </a:extLst>
          </p:cNvPr>
          <p:cNvSpPr/>
          <p:nvPr/>
        </p:nvSpPr>
        <p:spPr>
          <a:xfrm>
            <a:off x="5809130" y="1712259"/>
            <a:ext cx="2393576" cy="69028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Result_card_type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835176-E058-46E5-A5F1-5752E13F8639}"/>
              </a:ext>
            </a:extLst>
          </p:cNvPr>
          <p:cNvSpPr txBox="1"/>
          <p:nvPr/>
        </p:nvSpPr>
        <p:spPr>
          <a:xfrm>
            <a:off x="1317812" y="3119718"/>
            <a:ext cx="8633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 we can easily discriminate data on the behalf of school affiliation type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2044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121</Words>
  <Application>Microsoft Office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Ankit</dc:creator>
  <cp:lastModifiedBy>Ankit</cp:lastModifiedBy>
  <cp:revision>5</cp:revision>
  <dcterms:created xsi:type="dcterms:W3CDTF">2023-05-26T08:56:44Z</dcterms:created>
  <dcterms:modified xsi:type="dcterms:W3CDTF">2023-06-03T19:22:20Z</dcterms:modified>
</cp:coreProperties>
</file>