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7BAC-B94F-4B73-AA88-AE1FE7AB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0FD05-FAB7-42A8-BE5B-99F462591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6448-9A63-49E9-8568-42D641B1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C8AF-417F-49E8-864E-C9DD1A86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8713-818C-4006-8CD4-6922519C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6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60E9-D82A-4186-BFF9-7B39C499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29548-0B3D-423B-BD6F-28005413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8069-48DE-450E-95AA-04DF8404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FCF9-9334-471C-BDFC-4C45631C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BA0B1-6808-4FD9-AB4C-C5BA7C1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5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9D55B-34AB-4D49-8E07-2093E6431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1D3EC-CBD5-4C3D-9A8D-7E213F56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606E-A394-4A67-A7DA-BDA3EAB9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4D35-AF99-4B75-B4DD-C250865A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461C-89D5-4F26-86B0-F2FC60EE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7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7729-DE9A-487B-930A-EAC1B095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5E2C-C30D-4CF5-8FF8-E3DCAFA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FF82F-E432-4A4D-B545-3FA736D5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4245-7C3B-4DFF-ACF2-81476DBE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A2C5-D549-4712-AA2D-47F32754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CFD9-4B5B-4B93-AADC-A00FAB23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BB060-092C-430E-8CF5-C2FD037F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C475A-41C8-4793-8899-896E3185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BB13E-F074-4373-ABA7-4EA6510F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2652-85A8-4FD0-A43C-3D7EE1A7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0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90C2-C38D-4696-8FD7-5C36871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A098-5D2D-4040-94E1-17BCF43E9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F77CD-DE1B-4AFD-9994-29ECC43F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EBFE1-C7EE-4E5A-9E6C-139F89F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A72AC-BB89-4572-A658-87F3CED0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6ACD-6F5A-4D7F-A1BB-8C96F64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2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4E69-8BA9-41FB-BD2A-F84A31F2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A2B0A-0ECF-4925-909C-2BB519AC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511AF-D127-436B-83E0-775B0DC4C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B84B-1FCB-43F9-81E6-F1BDF65F0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768F2-B2B1-43C2-A5CE-0BE7BD1E0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44F38-209E-4CF0-9DEF-08F9F391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2553F-A3DD-4AFA-9D43-9DE03DCE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FE373-9134-4867-A9A2-E3F2FE6F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D308-49B8-4030-A2BB-C6295433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8439E-ECDD-4C7B-B107-9D701184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BAE4D-780B-4588-ABE6-10D79B28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82BD8-5AF1-4DC4-93C1-E1928CD9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6F377-5622-4F14-8879-1C1874EA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C6762-BA13-4272-B354-F9B4FCE8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4F92-A01C-44EC-9358-2A0D2AB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3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F0D5-67D3-45BC-9303-CA5016BC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B185-3B8F-4BD2-AA90-2AC6997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C67A1-8B3A-4E68-95FB-122C0FC41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A7CD-85DA-4D7D-9773-301EE6DF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CCCC-5C2C-46D1-9EC3-76744C14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396A-749B-4D20-A06B-52D07CE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468B-8E9F-486C-BC61-56F4D399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C33EC-7054-4A8F-AAF1-BFD6A9674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E6068-B7EA-493A-BF1C-726B8CC6D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5432F-F2D2-4947-9773-A6D4FC80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BABA-40E9-4A92-9492-0EE7A6B8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46AB-CD92-4129-80C2-340C5FA8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15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F137E-CD5F-4ACF-8C27-CE1D2013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F6B5-C419-414C-8935-C17BB22A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513AB-2EFF-4935-ACEC-F4D54D32A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8692-208E-42A5-A17D-52C50286AB3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F897-7551-4946-9B9E-8DB96C2C8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00CF-2DDB-4115-91B0-856E24B7F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18BA-7B6A-45EB-88D7-78C717078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9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05AB58-6B34-4050-A27C-E35B3551E2E7}"/>
              </a:ext>
            </a:extLst>
          </p:cNvPr>
          <p:cNvSpPr/>
          <p:nvPr/>
        </p:nvSpPr>
        <p:spPr>
          <a:xfrm>
            <a:off x="2581835" y="304800"/>
            <a:ext cx="6642847" cy="43927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Format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432CF-D97C-4571-B504-16F6401575D5}"/>
              </a:ext>
            </a:extLst>
          </p:cNvPr>
          <p:cNvSpPr txBox="1"/>
          <p:nvPr/>
        </p:nvSpPr>
        <p:spPr>
          <a:xfrm>
            <a:off x="1264024" y="1479176"/>
            <a:ext cx="994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table in database with fields are column name, status and action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403-DCB2-4382-936B-28605AADBDF7}"/>
              </a:ext>
            </a:extLst>
          </p:cNvPr>
          <p:cNvSpPr txBox="1"/>
          <p:nvPr/>
        </p:nvSpPr>
        <p:spPr>
          <a:xfrm>
            <a:off x="1264024" y="2214281"/>
            <a:ext cx="994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Get all the data from database load this model in controller and display on view of result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15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Ankit</cp:lastModifiedBy>
  <cp:revision>2</cp:revision>
  <dcterms:created xsi:type="dcterms:W3CDTF">2023-05-29T08:25:45Z</dcterms:created>
  <dcterms:modified xsi:type="dcterms:W3CDTF">2023-05-29T10:41:31Z</dcterms:modified>
</cp:coreProperties>
</file>