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08"/>
    <p:restoredTop sz="94669"/>
  </p:normalViewPr>
  <p:slideViewPr>
    <p:cSldViewPr snapToGrid="0" snapToObjects="1">
      <p:cViewPr varScale="1">
        <p:scale>
          <a:sx n="84" d="100"/>
          <a:sy n="84" d="100"/>
        </p:scale>
        <p:origin x="-15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08/05/2020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08/05/2020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08/05/2020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08/05/2020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08/05/2020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08/05/2020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08/05/2020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08/05/2020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08/05/2020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08/05/2020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08/05/2020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08/05/2020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/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/>
            </a: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r>
              <a:rPr lang="en" b="1"/>
              <a:t/>
            </a:r>
            <a:br>
              <a:rPr lang="en" b="1"/>
            </a:br>
            <a:r>
              <a:rPr lang="en" sz="3600" b="1">
                <a:solidFill>
                  <a:schemeClr val="tx1"/>
                </a:solidFill>
              </a:rPr>
              <a:t>Cluster </a:t>
            </a:r>
            <a:r>
              <a:rPr lang="en" sz="3600" b="1" dirty="0">
                <a:solidFill>
                  <a:schemeClr val="tx1"/>
                </a:solidFill>
              </a:rPr>
              <a:t>Analysis of London Real Estate Market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chemeClr val="tx1"/>
                </a:solidFill>
              </a:rPr>
              <a:t>Business Problem 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2DAE3342-9DFC-49D4-B09C-25E310769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E49E0D20-8423-4612-99A5-14AEF8F6BB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57C2C108-5A30-48CA-9203-56747AEB7B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xmlns="" id="{1A343912-2EFC-408E-A862-5C9BF108DC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xmlns="" id="{AA50D1CF-9DAE-4CF6-B829-E66CEE9D57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xmlns="" id="{FE5799A4-0568-433E-BF41-752CF516AC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xmlns="" id="{CDBB86ED-F16F-4C28-BDD5-72D771176F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xmlns="" id="{3347939E-8B76-4CFC-B2EC-63A7E22783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xmlns="" id="{FA1DD132-02E4-4CD3-B496-BFF924558A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xmlns="" id="{710BDA52-A7D7-4E4E-9F36-EC8F983EAF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xmlns="" id="{B1BDF852-319F-42B8-9A50-7C9A9387CD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xmlns="" id="{3AACE376-C01E-4F1F-91B7-39D0274BFE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xmlns="" id="{7F612F4C-050E-459D-9771-ED088374A5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xmlns="" id="{94E4211B-3E41-4905-8F4E-76811B9E57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xmlns="" id="{6AEC87EE-0CB8-43DE-8FEB-4586A92E80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xmlns="" id="{277C1C5D-7BDC-47E4-8B81-C3C4AE949B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xmlns="" id="{7A2A6EF8-9768-4478-9CD3-DFA547CEFC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xmlns="" id="{1FD9091C-E8FA-4ADA-937F-A74426ED1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xmlns="" id="{B69923E7-63C4-47CE-956E-09D384D4FE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xmlns="" id="{A2576784-872E-494C-A041-0E346226B7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B54F73D8-62C2-4127-9D19-01219BBB99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CFD8CA02-9BE5-4B82-8129-6EF618402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xmlns="" id="{01515E68-030C-4313-B300-35253163D3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1937725F-1DDF-4225-937E-106DBB047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xmlns="" id="{DA04DBF5-8916-4A95-8F12-870B9CFB92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073762E0-2DD8-45BD-9EB6-CA5154A51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xmlns="" id="{B9FD3837-AEE7-4B5B-82B3-3951DE1B68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xmlns="" id="{F778B3BD-7B76-4989-BB6C-F50B089C34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xmlns="" id="{DC77AAC1-76D2-46B0-AE46-91C8C3AC57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xmlns="" id="{1BB54049-1401-43CD-A970-1E026BD5CB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xmlns="" id="{55EDB9E9-84DE-4BC8-9D3C-A02B90B962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xmlns="" id="{2C96582F-8723-44BC-BDC1-62D8FBDE3D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xmlns="" id="{DC381B08-A485-45D0-8C29-C2AB10B04B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xmlns="" id="{DBB2158D-DAF7-4689-A44E-3E5032B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xmlns="" id="{5AC96EEC-F774-41C8-8679-C1217EC5E1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xmlns="" id="{ED08285C-CDBB-4DD6-A69D-4432B668AE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xmlns="" id="{87BB7B9B-327A-4D4D-AB93-11CB044ACA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xmlns="" id="{360F57D7-4501-41A6-BA54-99E121136F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xmlns="" id="{C37AD4AC-CE9F-4C58-A4E2-D48E2FA821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xmlns="" id="{15EE3167-7FBB-48A3-8450-E72B525E8B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xmlns="" id="{C23095D8-5DD6-4F0A-BD74-ED5FB47F93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xmlns="" id="{2A1F0E1B-819A-4255-B8AF-081106162B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xmlns="" id="{B167A410-29E3-4850-BEDC-B1362187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xmlns="" id="{C809901A-3E02-4D2E-93C9-3F527EE975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xmlns="" id="{6CD60056-ABC2-4076-B99B-A10B08D5F0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K-Means clustering</a:t>
            </a:r>
          </a:p>
        </p:txBody>
      </p:sp>
      <p:pic>
        <p:nvPicPr>
          <p:cNvPr id="66" name="Content Placeholder 65" descr="M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766" y="346029"/>
            <a:ext cx="11438947" cy="6269259"/>
          </a:xfrm>
        </p:spPr>
      </p:pic>
    </p:spTree>
    <p:extLst>
      <p:ext uri="{BB962C8B-B14F-4D97-AF65-F5344CB8AC3E}">
        <p14:creationId xmlns:p14="http://schemas.microsoft.com/office/powerpoint/2010/main" xmlns="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30488"/>
            <a:ext cx="11443855" cy="4821319"/>
          </a:xfrm>
        </p:spPr>
        <p:txBody>
          <a:bodyPr>
            <a:normAutofit fontScale="92500" lnSpcReduction="10000"/>
          </a:bodyPr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4028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</TotalTime>
  <Words>208</Words>
  <Application>Microsoft Macintosh PowerPoint</Application>
  <PresentationFormat>Custom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  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 – The Battle of Neighborhoods:  Clustering Analysis of London Real Estate Market</dc:title>
  <dc:creator>Utente di Microsoft Office</dc:creator>
  <cp:lastModifiedBy>Krunal</cp:lastModifiedBy>
  <cp:revision>3</cp:revision>
  <dcterms:created xsi:type="dcterms:W3CDTF">2018-12-16T14:33:35Z</dcterms:created>
  <dcterms:modified xsi:type="dcterms:W3CDTF">2020-05-08T12:03:19Z</dcterms:modified>
</cp:coreProperties>
</file>