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5" r:id="rId7"/>
    <p:sldId id="261" r:id="rId8"/>
    <p:sldId id="262" r:id="rId9"/>
    <p:sldId id="263" r:id="rId10"/>
    <p:sldId id="264" r:id="rId11"/>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ntiyadav16095@outlook.com" initials="b" lastIdx="1" clrIdx="0">
    <p:extLst>
      <p:ext uri="{19B8F6BF-5375-455C-9EA6-DF929625EA0E}">
        <p15:presenceInfo xmlns:p15="http://schemas.microsoft.com/office/powerpoint/2012/main" userId="833a94978069fda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33"/>
    <a:srgbClr val="7B357B"/>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BD8"/>
          </a:solidFill>
        </a:fill>
      </a:tcStyle>
    </a:wholeTbl>
    <a:band2H>
      <a:tcTxStyle/>
      <a:tcStyle>
        <a:tcBdr/>
        <a:fill>
          <a:solidFill>
            <a:srgbClr val="E6F5EC"/>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D9D2"/>
          </a:solidFill>
        </a:fill>
      </a:tcStyle>
    </a:wholeTbl>
    <a:band2H>
      <a:tcTxStyle/>
      <a:tcStyle>
        <a:tcBdr/>
        <a:fill>
          <a:solidFill>
            <a:srgbClr val="FFEDEA"/>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D8EA"/>
          </a:solidFill>
        </a:fill>
      </a:tcStyle>
    </a:wholeTbl>
    <a:band2H>
      <a:tcTxStyle/>
      <a:tcStyle>
        <a:tcBdr/>
        <a:fill>
          <a:solidFill>
            <a:srgbClr val="E7ECF5"/>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99" autoAdjust="0"/>
    <p:restoredTop sz="94660"/>
  </p:normalViewPr>
  <p:slideViewPr>
    <p:cSldViewPr snapToGrid="0">
      <p:cViewPr varScale="1">
        <p:scale>
          <a:sx n="81" d="100"/>
          <a:sy n="81" d="100"/>
        </p:scale>
        <p:origin x="79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ntiyadav16095@outlook.com" userId="833a94978069fda9" providerId="LiveId" clId="{37BDEEB1-C2E0-4D78-BD4C-E3E925297ACC}"/>
    <pc:docChg chg="custSel modSld">
      <pc:chgData name="bantiyadav16095@outlook.com" userId="833a94978069fda9" providerId="LiveId" clId="{37BDEEB1-C2E0-4D78-BD4C-E3E925297ACC}" dt="2022-12-07T08:51:22.532" v="11" actId="313"/>
      <pc:docMkLst>
        <pc:docMk/>
      </pc:docMkLst>
      <pc:sldChg chg="modSp mod">
        <pc:chgData name="bantiyadav16095@outlook.com" userId="833a94978069fda9" providerId="LiveId" clId="{37BDEEB1-C2E0-4D78-BD4C-E3E925297ACC}" dt="2022-12-07T08:50:16.821" v="0" actId="313"/>
        <pc:sldMkLst>
          <pc:docMk/>
          <pc:sldMk cId="0" sldId="256"/>
        </pc:sldMkLst>
        <pc:spChg chg="mod">
          <ac:chgData name="bantiyadav16095@outlook.com" userId="833a94978069fda9" providerId="LiveId" clId="{37BDEEB1-C2E0-4D78-BD4C-E3E925297ACC}" dt="2022-12-07T08:50:16.821" v="0" actId="313"/>
          <ac:spMkLst>
            <pc:docMk/>
            <pc:sldMk cId="0" sldId="256"/>
            <ac:spMk id="114" creationId="{00000000-0000-0000-0000-000000000000}"/>
          </ac:spMkLst>
        </pc:spChg>
      </pc:sldChg>
      <pc:sldChg chg="modSp mod">
        <pc:chgData name="bantiyadav16095@outlook.com" userId="833a94978069fda9" providerId="LiveId" clId="{37BDEEB1-C2E0-4D78-BD4C-E3E925297ACC}" dt="2022-12-07T08:50:51.854" v="6" actId="27636"/>
        <pc:sldMkLst>
          <pc:docMk/>
          <pc:sldMk cId="0" sldId="259"/>
        </pc:sldMkLst>
        <pc:spChg chg="mod">
          <ac:chgData name="bantiyadav16095@outlook.com" userId="833a94978069fda9" providerId="LiveId" clId="{37BDEEB1-C2E0-4D78-BD4C-E3E925297ACC}" dt="2022-12-07T08:50:51.854" v="6" actId="27636"/>
          <ac:spMkLst>
            <pc:docMk/>
            <pc:sldMk cId="0" sldId="259"/>
            <ac:spMk id="135" creationId="{00000000-0000-0000-0000-000000000000}"/>
          </ac:spMkLst>
        </pc:spChg>
        <pc:spChg chg="mod">
          <ac:chgData name="bantiyadav16095@outlook.com" userId="833a94978069fda9" providerId="LiveId" clId="{37BDEEB1-C2E0-4D78-BD4C-E3E925297ACC}" dt="2022-12-07T08:50:28.339" v="1" actId="313"/>
          <ac:spMkLst>
            <pc:docMk/>
            <pc:sldMk cId="0" sldId="259"/>
            <ac:spMk id="136" creationId="{00000000-0000-0000-0000-000000000000}"/>
          </ac:spMkLst>
        </pc:spChg>
        <pc:spChg chg="mod">
          <ac:chgData name="bantiyadav16095@outlook.com" userId="833a94978069fda9" providerId="LiveId" clId="{37BDEEB1-C2E0-4D78-BD4C-E3E925297ACC}" dt="2022-12-07T08:50:44.461" v="3" actId="20577"/>
          <ac:spMkLst>
            <pc:docMk/>
            <pc:sldMk cId="0" sldId="259"/>
            <ac:spMk id="138" creationId="{00000000-0000-0000-0000-000000000000}"/>
          </ac:spMkLst>
        </pc:spChg>
      </pc:sldChg>
      <pc:sldChg chg="modSp mod">
        <pc:chgData name="bantiyadav16095@outlook.com" userId="833a94978069fda9" providerId="LiveId" clId="{37BDEEB1-C2E0-4D78-BD4C-E3E925297ACC}" dt="2022-12-07T08:51:00.492" v="8" actId="20577"/>
        <pc:sldMkLst>
          <pc:docMk/>
          <pc:sldMk cId="0" sldId="260"/>
        </pc:sldMkLst>
        <pc:spChg chg="mod">
          <ac:chgData name="bantiyadav16095@outlook.com" userId="833a94978069fda9" providerId="LiveId" clId="{37BDEEB1-C2E0-4D78-BD4C-E3E925297ACC}" dt="2022-12-07T08:51:00.492" v="8" actId="20577"/>
          <ac:spMkLst>
            <pc:docMk/>
            <pc:sldMk cId="0" sldId="260"/>
            <ac:spMk id="154" creationId="{00000000-0000-0000-0000-000000000000}"/>
          </ac:spMkLst>
        </pc:spChg>
      </pc:sldChg>
      <pc:sldChg chg="modSp mod">
        <pc:chgData name="bantiyadav16095@outlook.com" userId="833a94978069fda9" providerId="LiveId" clId="{37BDEEB1-C2E0-4D78-BD4C-E3E925297ACC}" dt="2022-12-07T08:51:14.618" v="10" actId="1038"/>
        <pc:sldMkLst>
          <pc:docMk/>
          <pc:sldMk cId="0" sldId="261"/>
        </pc:sldMkLst>
        <pc:picChg chg="mod">
          <ac:chgData name="bantiyadav16095@outlook.com" userId="833a94978069fda9" providerId="LiveId" clId="{37BDEEB1-C2E0-4D78-BD4C-E3E925297ACC}" dt="2022-12-07T08:51:14.618" v="10" actId="1038"/>
          <ac:picMkLst>
            <pc:docMk/>
            <pc:sldMk cId="0" sldId="261"/>
            <ac:picMk id="7" creationId="{1741E874-956A-521C-83DE-49386EC992DB}"/>
          </ac:picMkLst>
        </pc:picChg>
      </pc:sldChg>
      <pc:sldChg chg="modSp mod">
        <pc:chgData name="bantiyadav16095@outlook.com" userId="833a94978069fda9" providerId="LiveId" clId="{37BDEEB1-C2E0-4D78-BD4C-E3E925297ACC}" dt="2022-12-07T08:51:22.532" v="11" actId="313"/>
        <pc:sldMkLst>
          <pc:docMk/>
          <pc:sldMk cId="0" sldId="263"/>
        </pc:sldMkLst>
        <pc:spChg chg="mod">
          <ac:chgData name="bantiyadav16095@outlook.com" userId="833a94978069fda9" providerId="LiveId" clId="{37BDEEB1-C2E0-4D78-BD4C-E3E925297ACC}" dt="2022-12-07T08:51:22.532" v="11" actId="313"/>
          <ac:spMkLst>
            <pc:docMk/>
            <pc:sldMk cId="0" sldId="263"/>
            <ac:spMk id="183" creationId="{00000000-0000-0000-0000-000000000000}"/>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4561127753669857E-2"/>
          <c:y val="0.14145935786812699"/>
          <c:w val="0.81087737369669854"/>
          <c:h val="0.6565597247491578"/>
        </c:manualLayout>
      </c:layout>
      <c:pieChart>
        <c:varyColors val="1"/>
        <c:ser>
          <c:idx val="0"/>
          <c:order val="0"/>
          <c:tx>
            <c:strRef>
              <c:f>Sheet1!$B$1</c:f>
              <c:strCache>
                <c:ptCount val="1"/>
                <c:pt idx="0">
                  <c:v>Sales</c:v>
                </c:pt>
              </c:strCache>
            </c:strRef>
          </c:tx>
          <c:explosion val="1"/>
          <c:dPt>
            <c:idx val="0"/>
            <c:bubble3D val="0"/>
            <c:spPr>
              <a:solidFill>
                <a:schemeClr val="accent5"/>
              </a:solidFill>
              <a:ln w="19050">
                <a:solidFill>
                  <a:schemeClr val="lt1"/>
                </a:solidFill>
              </a:ln>
              <a:effectLst/>
            </c:spPr>
            <c:extLst>
              <c:ext xmlns:c16="http://schemas.microsoft.com/office/drawing/2014/chart" uri="{C3380CC4-5D6E-409C-BE32-E72D297353CC}">
                <c16:uniqueId val="{00000001-E8A5-40F8-AA71-8013BA0374E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68B-4A81-9FF1-FA2F44338BB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4-E8A5-40F8-AA71-8013BA0374E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3-E8A5-40F8-AA71-8013BA0374EF}"/>
              </c:ext>
            </c:extLst>
          </c:dPt>
          <c:dPt>
            <c:idx val="4"/>
            <c:bubble3D val="0"/>
            <c:spPr>
              <a:solidFill>
                <a:srgbClr val="00B050"/>
              </a:solidFill>
              <a:ln w="19050">
                <a:solidFill>
                  <a:schemeClr val="lt1"/>
                </a:solidFill>
              </a:ln>
              <a:effectLst/>
            </c:spPr>
            <c:extLst>
              <c:ext xmlns:c16="http://schemas.microsoft.com/office/drawing/2014/chart" uri="{C3380CC4-5D6E-409C-BE32-E72D297353CC}">
                <c16:uniqueId val="{00000002-E8A5-40F8-AA71-8013BA0374EF}"/>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968B-4A81-9FF1-FA2F44338BBC}"/>
              </c:ext>
            </c:extLst>
          </c:dPt>
          <c:cat>
            <c:strRef>
              <c:f>Sheet1!$A$2:$A$7</c:f>
              <c:strCache>
                <c:ptCount val="5"/>
                <c:pt idx="0">
                  <c:v>medium</c:v>
                </c:pt>
                <c:pt idx="1">
                  <c:v>large</c:v>
                </c:pt>
                <c:pt idx="2">
                  <c:v>semi-medium</c:v>
                </c:pt>
                <c:pt idx="3">
                  <c:v>small</c:v>
                </c:pt>
                <c:pt idx="4">
                  <c:v>marginal</c:v>
                </c:pt>
              </c:strCache>
            </c:strRef>
          </c:cat>
          <c:val>
            <c:numRef>
              <c:f>Sheet1!$B$2:$B$7</c:f>
              <c:numCache>
                <c:formatCode>0.00%</c:formatCode>
                <c:ptCount val="6"/>
                <c:pt idx="0">
                  <c:v>4.2999999999999997E-2</c:v>
                </c:pt>
                <c:pt idx="1">
                  <c:v>7.0000000000000001E-3</c:v>
                </c:pt>
                <c:pt idx="2">
                  <c:v>0.1</c:v>
                </c:pt>
                <c:pt idx="3">
                  <c:v>0.17899999999999999</c:v>
                </c:pt>
                <c:pt idx="4">
                  <c:v>0.67100000000000004</c:v>
                </c:pt>
              </c:numCache>
            </c:numRef>
          </c:val>
          <c:extLst>
            <c:ext xmlns:c16="http://schemas.microsoft.com/office/drawing/2014/chart" uri="{C3380CC4-5D6E-409C-BE32-E72D297353CC}">
              <c16:uniqueId val="{00000000-E8A5-40F8-AA71-8013BA0374EF}"/>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13049912286058479"/>
          <c:y val="0.78184384661009365"/>
          <c:w val="0.83153857470396542"/>
          <c:h val="0.2181561533899063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8865884523740792"/>
          <c:y val="0"/>
          <c:w val="0.65011830331159726"/>
          <c:h val="0.6631634645669291"/>
        </c:manualLayout>
      </c:layout>
      <c:pieChart>
        <c:varyColors val="1"/>
        <c:ser>
          <c:idx val="0"/>
          <c:order val="0"/>
          <c:tx>
            <c:strRef>
              <c:f>Sheet1!$B$1</c:f>
              <c:strCache>
                <c:ptCount val="1"/>
                <c:pt idx="0">
                  <c:v>share of operated area</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1BF-4973-BA95-4B5F1B18042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CFD-4BDA-80B4-9CC9AA69C61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2-F1BF-4973-BA95-4B5F1B18042B}"/>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3-F1BF-4973-BA95-4B5F1B18042B}"/>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4-F1BF-4973-BA95-4B5F1B18042B}"/>
              </c:ext>
            </c:extLst>
          </c:dPt>
          <c:cat>
            <c:strRef>
              <c:f>Sheet1!$A$2:$A$6</c:f>
              <c:strCache>
                <c:ptCount val="5"/>
                <c:pt idx="0">
                  <c:v>medium</c:v>
                </c:pt>
                <c:pt idx="1">
                  <c:v>large</c:v>
                </c:pt>
                <c:pt idx="2">
                  <c:v>semi-medium</c:v>
                </c:pt>
                <c:pt idx="3">
                  <c:v>medium</c:v>
                </c:pt>
                <c:pt idx="4">
                  <c:v>marginal</c:v>
                </c:pt>
              </c:strCache>
            </c:strRef>
          </c:cat>
          <c:val>
            <c:numRef>
              <c:f>Sheet1!$B$2:$B$6</c:f>
              <c:numCache>
                <c:formatCode>0.00%</c:formatCode>
                <c:ptCount val="5"/>
                <c:pt idx="0">
                  <c:v>0.21199999999999999</c:v>
                </c:pt>
                <c:pt idx="1">
                  <c:v>0.106</c:v>
                </c:pt>
                <c:pt idx="2">
                  <c:v>0.23599999999999999</c:v>
                </c:pt>
                <c:pt idx="3">
                  <c:v>0.21199999999999999</c:v>
                </c:pt>
                <c:pt idx="4">
                  <c:v>0.224</c:v>
                </c:pt>
              </c:numCache>
            </c:numRef>
          </c:val>
          <c:extLst>
            <c:ext xmlns:c16="http://schemas.microsoft.com/office/drawing/2014/chart" uri="{C3380CC4-5D6E-409C-BE32-E72D297353CC}">
              <c16:uniqueId val="{00000000-F1BF-4973-BA95-4B5F1B18042B}"/>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39867179710830375"/>
          <c:y val="0.67609038624689155"/>
          <c:w val="0.55170409330178705"/>
          <c:h val="0.19581232159757161"/>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5819850837769233"/>
          <c:y val="0.12137976158116406"/>
          <c:w val="0.52250521607377787"/>
          <c:h val="0.60824747505967813"/>
        </c:manualLayout>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Sheet1!$A$2:$A$6</c:f>
              <c:strCache>
                <c:ptCount val="5"/>
                <c:pt idx="0">
                  <c:v>Large</c:v>
                </c:pt>
                <c:pt idx="1">
                  <c:v>small</c:v>
                </c:pt>
                <c:pt idx="2">
                  <c:v>semi-medium</c:v>
                </c:pt>
                <c:pt idx="3">
                  <c:v>marginal</c:v>
                </c:pt>
                <c:pt idx="4">
                  <c:v>medium</c:v>
                </c:pt>
              </c:strCache>
            </c:strRef>
          </c:cat>
          <c:val>
            <c:numRef>
              <c:f>Sheet1!$B$2:$B$6</c:f>
              <c:numCache>
                <c:formatCode>General</c:formatCode>
                <c:ptCount val="5"/>
                <c:pt idx="0">
                  <c:v>42.95</c:v>
                </c:pt>
                <c:pt idx="1">
                  <c:v>3.51</c:v>
                </c:pt>
                <c:pt idx="2">
                  <c:v>14.23</c:v>
                </c:pt>
                <c:pt idx="3" formatCode="0.00%">
                  <c:v>0.96</c:v>
                </c:pt>
                <c:pt idx="4">
                  <c:v>10.34</c:v>
                </c:pt>
              </c:numCache>
            </c:numRef>
          </c:val>
          <c:extLst>
            <c:ext xmlns:c16="http://schemas.microsoft.com/office/drawing/2014/chart" uri="{C3380CC4-5D6E-409C-BE32-E72D297353CC}">
              <c16:uniqueId val="{00000000-29BF-4529-ADC2-E04432A5A7EE}"/>
            </c:ext>
          </c:extLst>
        </c:ser>
        <c:ser>
          <c:idx val="1"/>
          <c:order val="1"/>
          <c:tx>
            <c:strRef>
              <c:f>Sheet1!$C$4</c:f>
              <c:strCache>
                <c:ptCount val="1"/>
              </c:strCache>
            </c:strRef>
          </c:tx>
          <c:spPr>
            <a:solidFill>
              <a:schemeClr val="accent2"/>
            </a:solidFill>
            <a:ln>
              <a:noFill/>
            </a:ln>
            <a:effectLst/>
          </c:spPr>
          <c:invertIfNegative val="0"/>
          <c:cat>
            <c:strRef>
              <c:f>Sheet1!$A$2:$A$6</c:f>
              <c:strCache>
                <c:ptCount val="5"/>
                <c:pt idx="0">
                  <c:v>Large</c:v>
                </c:pt>
                <c:pt idx="1">
                  <c:v>small</c:v>
                </c:pt>
                <c:pt idx="2">
                  <c:v>semi-medium</c:v>
                </c:pt>
                <c:pt idx="3">
                  <c:v>marginal</c:v>
                </c:pt>
                <c:pt idx="4">
                  <c:v>medium</c:v>
                </c:pt>
              </c:strCache>
            </c:strRef>
          </c:cat>
          <c:val>
            <c:numRef>
              <c:f>Sheet1!$C$2:$C$6</c:f>
              <c:numCache>
                <c:formatCode>General</c:formatCode>
                <c:ptCount val="5"/>
              </c:numCache>
            </c:numRef>
          </c:val>
          <c:extLst>
            <c:ext xmlns:c16="http://schemas.microsoft.com/office/drawing/2014/chart" uri="{C3380CC4-5D6E-409C-BE32-E72D297353CC}">
              <c16:uniqueId val="{00000001-29BF-4529-ADC2-E04432A5A7EE}"/>
            </c:ext>
          </c:extLst>
        </c:ser>
        <c:ser>
          <c:idx val="2"/>
          <c:order val="2"/>
          <c:tx>
            <c:strRef>
              <c:f>Sheet1!$D$1</c:f>
              <c:strCache>
                <c:ptCount val="1"/>
                <c:pt idx="0">
                  <c:v>Column2</c:v>
                </c:pt>
              </c:strCache>
            </c:strRef>
          </c:tx>
          <c:spPr>
            <a:solidFill>
              <a:schemeClr val="accent3"/>
            </a:solidFill>
            <a:ln>
              <a:noFill/>
            </a:ln>
            <a:effectLst/>
          </c:spPr>
          <c:invertIfNegative val="0"/>
          <c:cat>
            <c:strRef>
              <c:f>Sheet1!$A$2:$A$6</c:f>
              <c:strCache>
                <c:ptCount val="5"/>
                <c:pt idx="0">
                  <c:v>Large</c:v>
                </c:pt>
                <c:pt idx="1">
                  <c:v>small</c:v>
                </c:pt>
                <c:pt idx="2">
                  <c:v>semi-medium</c:v>
                </c:pt>
                <c:pt idx="3">
                  <c:v>marginal</c:v>
                </c:pt>
                <c:pt idx="4">
                  <c:v>medium</c:v>
                </c:pt>
              </c:strCache>
            </c:strRef>
          </c:cat>
          <c:val>
            <c:numRef>
              <c:f>Sheet1!$D$2:$D$6</c:f>
              <c:numCache>
                <c:formatCode>General</c:formatCode>
                <c:ptCount val="5"/>
              </c:numCache>
            </c:numRef>
          </c:val>
          <c:extLst>
            <c:ext xmlns:c16="http://schemas.microsoft.com/office/drawing/2014/chart" uri="{C3380CC4-5D6E-409C-BE32-E72D297353CC}">
              <c16:uniqueId val="{00000002-29BF-4529-ADC2-E04432A5A7EE}"/>
            </c:ext>
          </c:extLst>
        </c:ser>
        <c:dLbls>
          <c:showLegendKey val="0"/>
          <c:showVal val="0"/>
          <c:showCatName val="0"/>
          <c:showSerName val="0"/>
          <c:showPercent val="0"/>
          <c:showBubbleSize val="0"/>
        </c:dLbls>
        <c:gapWidth val="219"/>
        <c:overlap val="-27"/>
        <c:axId val="746785936"/>
        <c:axId val="746779280"/>
      </c:barChart>
      <c:catAx>
        <c:axId val="746785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46779280"/>
        <c:crosses val="autoZero"/>
        <c:auto val="1"/>
        <c:lblAlgn val="ctr"/>
        <c:lblOffset val="100"/>
        <c:noMultiLvlLbl val="0"/>
      </c:catAx>
      <c:valAx>
        <c:axId val="7467792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46785936"/>
        <c:crosses val="autoZero"/>
        <c:crossBetween val="between"/>
      </c:valAx>
      <c:spPr>
        <a:noFill/>
        <a:ln>
          <a:noFill/>
        </a:ln>
        <a:effectLst/>
      </c:spPr>
    </c:plotArea>
    <c:legend>
      <c:legendPos val="b"/>
      <c:legendEntry>
        <c:idx val="1"/>
        <c:delete val="1"/>
      </c:legendEntry>
      <c:legendEntry>
        <c:idx val="2"/>
        <c:delete val="1"/>
      </c:legendEntry>
      <c:layout>
        <c:manualLayout>
          <c:xMode val="edge"/>
          <c:yMode val="edge"/>
          <c:x val="0.33490021603256659"/>
          <c:y val="0.92653130284925789"/>
          <c:w val="0.66509978396743341"/>
          <c:h val="7.3468697150742071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CDC-4E5D-82A5-251E09DE9A3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CDC-4E5D-82A5-251E09DE9A3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3CDC-4E5D-82A5-251E09DE9A3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3CDC-4E5D-82A5-251E09DE9A37}"/>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3CDC-4E5D-82A5-251E09DE9A37}"/>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1-89BF-45C2-9E79-FC35751F8C14}"/>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3CDC-4E5D-82A5-251E09DE9A37}"/>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3CDC-4E5D-82A5-251E09DE9A37}"/>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3CDC-4E5D-82A5-251E09DE9A37}"/>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3CDC-4E5D-82A5-251E09DE9A37}"/>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3CDC-4E5D-82A5-251E09DE9A37}"/>
              </c:ext>
            </c:extLst>
          </c:dPt>
          <c:dPt>
            <c:idx val="11"/>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17-3CDC-4E5D-82A5-251E09DE9A37}"/>
              </c:ext>
            </c:extLst>
          </c:dPt>
          <c:dPt>
            <c:idx val="12"/>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019-3CDC-4E5D-82A5-251E09DE9A37}"/>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Sheet1!$A$2:$A$14</c:f>
              <c:strCache>
                <c:ptCount val="12"/>
                <c:pt idx="0">
                  <c:v>Agriculture</c:v>
                </c:pt>
                <c:pt idx="1">
                  <c:v>retai</c:v>
                </c:pt>
                <c:pt idx="2">
                  <c:v>manufacturing</c:v>
                </c:pt>
                <c:pt idx="3">
                  <c:v>financial</c:v>
                </c:pt>
                <c:pt idx="4">
                  <c:v>construction</c:v>
                </c:pt>
                <c:pt idx="5">
                  <c:v>services</c:v>
                </c:pt>
                <c:pt idx="6">
                  <c:v>food and catering </c:v>
                </c:pt>
                <c:pt idx="7">
                  <c:v>mining /forest /fish</c:v>
                </c:pt>
                <c:pt idx="8">
                  <c:v>education</c:v>
                </c:pt>
                <c:pt idx="9">
                  <c:v>ent./media</c:v>
                </c:pt>
                <c:pt idx="10">
                  <c:v>transport /auto</c:v>
                </c:pt>
                <c:pt idx="11">
                  <c:v>energy</c:v>
                </c:pt>
              </c:strCache>
            </c:strRef>
          </c:cat>
          <c:val>
            <c:numRef>
              <c:f>Sheet1!$B$2:$B$14</c:f>
              <c:numCache>
                <c:formatCode>0%</c:formatCode>
                <c:ptCount val="13"/>
                <c:pt idx="0">
                  <c:v>0.27</c:v>
                </c:pt>
                <c:pt idx="1">
                  <c:v>0.05</c:v>
                </c:pt>
                <c:pt idx="2">
                  <c:v>0.02</c:v>
                </c:pt>
                <c:pt idx="3">
                  <c:v>0.05</c:v>
                </c:pt>
                <c:pt idx="4">
                  <c:v>7.0000000000000007E-2</c:v>
                </c:pt>
                <c:pt idx="5">
                  <c:v>0.11</c:v>
                </c:pt>
                <c:pt idx="6">
                  <c:v>0.06</c:v>
                </c:pt>
                <c:pt idx="7">
                  <c:v>0.11</c:v>
                </c:pt>
                <c:pt idx="8">
                  <c:v>0.06</c:v>
                </c:pt>
                <c:pt idx="9">
                  <c:v>0.05</c:v>
                </c:pt>
                <c:pt idx="10">
                  <c:v>0.04</c:v>
                </c:pt>
                <c:pt idx="11">
                  <c:v>0.1</c:v>
                </c:pt>
              </c:numCache>
            </c:numRef>
          </c:val>
          <c:extLst>
            <c:ext xmlns:c16="http://schemas.microsoft.com/office/drawing/2014/chart" uri="{C3380CC4-5D6E-409C-BE32-E72D297353CC}">
              <c16:uniqueId val="{00000000-89BF-45C2-9E79-FC35751F8C14}"/>
            </c:ext>
          </c:extLst>
        </c:ser>
        <c:dLbls>
          <c:showLegendKey val="0"/>
          <c:showVal val="0"/>
          <c:showCatName val="0"/>
          <c:showSerName val="0"/>
          <c:showPercent val="0"/>
          <c:showBubbleSize val="0"/>
          <c:showLeaderLines val="1"/>
        </c:dLbls>
        <c:firstSliceAng val="0"/>
      </c:pieChart>
      <c:spPr>
        <a:noFill/>
        <a:ln>
          <a:noFill/>
        </a:ln>
        <a:effectLst/>
      </c:spPr>
    </c:plotArea>
    <c:legend>
      <c:legendPos val="b"/>
      <c:legendEntry>
        <c:idx val="12"/>
        <c:delete val="1"/>
      </c:legendEntry>
      <c:layout>
        <c:manualLayout>
          <c:xMode val="edge"/>
          <c:yMode val="edge"/>
          <c:x val="0.18886085788913778"/>
          <c:y val="0.68281486427544469"/>
          <c:w val="0.78189191409864989"/>
          <c:h val="0.29153989887295578"/>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B62259-8CB5-4717-9086-52BB14E3386D}"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IN"/>
        </a:p>
      </dgm:t>
    </dgm:pt>
    <dgm:pt modelId="{C806D413-2C7A-4695-BB88-02008E948393}">
      <dgm:prSet phldrT="[Text]" custT="1"/>
      <dgm:spPr/>
      <dgm:t>
        <a:bodyPr/>
        <a:lstStyle/>
        <a:p>
          <a:r>
            <a:rPr lang="en-IN" sz="1400" dirty="0"/>
            <a:t>PMKSNY</a:t>
          </a:r>
        </a:p>
      </dgm:t>
    </dgm:pt>
    <dgm:pt modelId="{604CD0C4-760F-4919-BB6B-A2FE3F30275B}" type="parTrans" cxnId="{9811599B-E053-4300-BB04-0518A1A7C155}">
      <dgm:prSet/>
      <dgm:spPr/>
      <dgm:t>
        <a:bodyPr/>
        <a:lstStyle/>
        <a:p>
          <a:endParaRPr lang="en-IN"/>
        </a:p>
      </dgm:t>
    </dgm:pt>
    <dgm:pt modelId="{E681485D-CC2B-41E8-BD49-18E3AD51D531}" type="sibTrans" cxnId="{9811599B-E053-4300-BB04-0518A1A7C155}">
      <dgm:prSet/>
      <dgm:spPr/>
      <dgm:t>
        <a:bodyPr/>
        <a:lstStyle/>
        <a:p>
          <a:endParaRPr lang="en-IN"/>
        </a:p>
      </dgm:t>
    </dgm:pt>
    <dgm:pt modelId="{075E507A-47EB-48D3-8336-0DB3377E71B9}">
      <dgm:prSet phldrT="[Text]" custT="1"/>
      <dgm:spPr/>
      <dgm:t>
        <a:bodyPr/>
        <a:lstStyle/>
        <a:p>
          <a:r>
            <a:rPr lang="en-IN" sz="1400" dirty="0"/>
            <a:t>PMKMY</a:t>
          </a:r>
        </a:p>
      </dgm:t>
    </dgm:pt>
    <dgm:pt modelId="{3E9C9527-B54F-4F90-83B6-BFC282CCE7AE}" type="parTrans" cxnId="{9AEC00F1-1660-4CC1-910C-6CB19DFBB8D2}">
      <dgm:prSet/>
      <dgm:spPr/>
      <dgm:t>
        <a:bodyPr/>
        <a:lstStyle/>
        <a:p>
          <a:endParaRPr lang="en-IN"/>
        </a:p>
      </dgm:t>
    </dgm:pt>
    <dgm:pt modelId="{FD7BFDE7-07AD-4CC3-B355-FE3219E44AFD}" type="sibTrans" cxnId="{9AEC00F1-1660-4CC1-910C-6CB19DFBB8D2}">
      <dgm:prSet/>
      <dgm:spPr/>
      <dgm:t>
        <a:bodyPr/>
        <a:lstStyle/>
        <a:p>
          <a:endParaRPr lang="en-IN"/>
        </a:p>
      </dgm:t>
    </dgm:pt>
    <dgm:pt modelId="{E1270393-87E5-4A5E-8B73-52E5D20DFDF0}">
      <dgm:prSet phldrT="[Text]" custT="1"/>
      <dgm:spPr/>
      <dgm:t>
        <a:bodyPr/>
        <a:lstStyle/>
        <a:p>
          <a:r>
            <a:rPr lang="en-IN" sz="1400" dirty="0"/>
            <a:t>KCC</a:t>
          </a:r>
        </a:p>
      </dgm:t>
    </dgm:pt>
    <dgm:pt modelId="{6227ADCD-42BD-42B5-83F9-B876893B4D84}" type="parTrans" cxnId="{D5C02B58-EA93-4F16-A02D-5F5175535B44}">
      <dgm:prSet/>
      <dgm:spPr/>
      <dgm:t>
        <a:bodyPr/>
        <a:lstStyle/>
        <a:p>
          <a:endParaRPr lang="en-IN"/>
        </a:p>
      </dgm:t>
    </dgm:pt>
    <dgm:pt modelId="{EFF73817-663A-476C-9FB9-35C37A69613F}" type="sibTrans" cxnId="{D5C02B58-EA93-4F16-A02D-5F5175535B44}">
      <dgm:prSet/>
      <dgm:spPr/>
      <dgm:t>
        <a:bodyPr/>
        <a:lstStyle/>
        <a:p>
          <a:endParaRPr lang="en-IN"/>
        </a:p>
      </dgm:t>
    </dgm:pt>
    <dgm:pt modelId="{5321983E-E8F6-4A6C-824B-3E72A67AA831}">
      <dgm:prSet phldrT="[Text]" custT="1"/>
      <dgm:spPr/>
      <dgm:t>
        <a:bodyPr/>
        <a:lstStyle/>
        <a:p>
          <a:r>
            <a:rPr lang="en-IN" sz="1400" dirty="0"/>
            <a:t>NMSD</a:t>
          </a:r>
        </a:p>
      </dgm:t>
    </dgm:pt>
    <dgm:pt modelId="{DE607348-4AFA-434C-A82D-EDA6BB242E6E}" type="parTrans" cxnId="{45A4014B-8C88-44E1-BCD4-B823A7AF2CB1}">
      <dgm:prSet/>
      <dgm:spPr/>
      <dgm:t>
        <a:bodyPr/>
        <a:lstStyle/>
        <a:p>
          <a:endParaRPr lang="en-IN"/>
        </a:p>
      </dgm:t>
    </dgm:pt>
    <dgm:pt modelId="{25AE0933-B004-40B8-8E95-DC971AE49F0C}" type="sibTrans" cxnId="{45A4014B-8C88-44E1-BCD4-B823A7AF2CB1}">
      <dgm:prSet/>
      <dgm:spPr/>
      <dgm:t>
        <a:bodyPr/>
        <a:lstStyle/>
        <a:p>
          <a:endParaRPr lang="en-IN"/>
        </a:p>
      </dgm:t>
    </dgm:pt>
    <dgm:pt modelId="{475D9143-92E4-4870-862B-CA073A5C6033}">
      <dgm:prSet phldrT="[Text]" custT="1"/>
      <dgm:spPr/>
      <dgm:t>
        <a:bodyPr/>
        <a:lstStyle/>
        <a:p>
          <a:r>
            <a:rPr lang="en-IN" sz="1400" dirty="0"/>
            <a:t>PMKSY</a:t>
          </a:r>
        </a:p>
      </dgm:t>
    </dgm:pt>
    <dgm:pt modelId="{7FFC1001-E718-40C3-A622-9FF97259FF50}" type="parTrans" cxnId="{7DACECED-ACAF-42BC-AC43-9515D9F85391}">
      <dgm:prSet/>
      <dgm:spPr/>
      <dgm:t>
        <a:bodyPr/>
        <a:lstStyle/>
        <a:p>
          <a:endParaRPr lang="en-IN"/>
        </a:p>
      </dgm:t>
    </dgm:pt>
    <dgm:pt modelId="{697CF54D-B748-4879-979B-16FB5E7E3997}" type="sibTrans" cxnId="{7DACECED-ACAF-42BC-AC43-9515D9F85391}">
      <dgm:prSet/>
      <dgm:spPr/>
      <dgm:t>
        <a:bodyPr/>
        <a:lstStyle/>
        <a:p>
          <a:endParaRPr lang="en-IN"/>
        </a:p>
      </dgm:t>
    </dgm:pt>
    <dgm:pt modelId="{6A10CA1E-5DE9-4D4C-AEA4-E36382E34387}">
      <dgm:prSet phldrT="[Text]" custT="1"/>
      <dgm:spPr/>
      <dgm:t>
        <a:bodyPr/>
        <a:lstStyle/>
        <a:p>
          <a:r>
            <a:rPr lang="en-IN" sz="1400" dirty="0"/>
            <a:t>e-NAM</a:t>
          </a:r>
        </a:p>
      </dgm:t>
    </dgm:pt>
    <dgm:pt modelId="{5DE4E6BB-70CF-490B-B4A4-614F57AB3780}" type="parTrans" cxnId="{F7A1B685-8B5F-4B16-A391-DDA9E89ADCFE}">
      <dgm:prSet/>
      <dgm:spPr/>
      <dgm:t>
        <a:bodyPr/>
        <a:lstStyle/>
        <a:p>
          <a:endParaRPr lang="en-IN"/>
        </a:p>
      </dgm:t>
    </dgm:pt>
    <dgm:pt modelId="{02B26DD3-C794-4E77-978A-F5EBDF0D510E}" type="sibTrans" cxnId="{F7A1B685-8B5F-4B16-A391-DDA9E89ADCFE}">
      <dgm:prSet/>
      <dgm:spPr/>
      <dgm:t>
        <a:bodyPr/>
        <a:lstStyle/>
        <a:p>
          <a:endParaRPr lang="en-IN"/>
        </a:p>
      </dgm:t>
    </dgm:pt>
    <dgm:pt modelId="{7F64FF9E-671B-4161-AB25-B504721B027F}" type="pres">
      <dgm:prSet presAssocID="{02B62259-8CB5-4717-9086-52BB14E3386D}" presName="diagram" presStyleCnt="0">
        <dgm:presLayoutVars>
          <dgm:chPref val="1"/>
          <dgm:dir/>
          <dgm:animOne val="branch"/>
          <dgm:animLvl val="lvl"/>
          <dgm:resizeHandles/>
        </dgm:presLayoutVars>
      </dgm:prSet>
      <dgm:spPr/>
    </dgm:pt>
    <dgm:pt modelId="{FEBB2266-DCA6-4970-BBF2-A7880620F688}" type="pres">
      <dgm:prSet presAssocID="{C806D413-2C7A-4695-BB88-02008E948393}" presName="root" presStyleCnt="0"/>
      <dgm:spPr/>
    </dgm:pt>
    <dgm:pt modelId="{521F502D-5A61-456A-A35E-E6AF8922FA37}" type="pres">
      <dgm:prSet presAssocID="{C806D413-2C7A-4695-BB88-02008E948393}" presName="rootComposite" presStyleCnt="0"/>
      <dgm:spPr/>
    </dgm:pt>
    <dgm:pt modelId="{9072080C-C25C-43BE-B573-B48789A7EDD4}" type="pres">
      <dgm:prSet presAssocID="{C806D413-2C7A-4695-BB88-02008E948393}" presName="rootText" presStyleLbl="node1" presStyleIdx="0" presStyleCnt="2" custScaleX="39282" custScaleY="39031" custLinFactNeighborX="172" custLinFactNeighborY="6144"/>
      <dgm:spPr/>
    </dgm:pt>
    <dgm:pt modelId="{0442E842-C765-43E4-9FF9-A1806D093C7C}" type="pres">
      <dgm:prSet presAssocID="{C806D413-2C7A-4695-BB88-02008E948393}" presName="rootConnector" presStyleLbl="node1" presStyleIdx="0" presStyleCnt="2"/>
      <dgm:spPr/>
    </dgm:pt>
    <dgm:pt modelId="{58D58EF1-FFEE-47E8-9D54-7EAF65DFB53E}" type="pres">
      <dgm:prSet presAssocID="{C806D413-2C7A-4695-BB88-02008E948393}" presName="childShape" presStyleCnt="0"/>
      <dgm:spPr/>
    </dgm:pt>
    <dgm:pt modelId="{4A7B763F-316D-4EC8-93C2-FC67CCA93DEE}" type="pres">
      <dgm:prSet presAssocID="{3E9C9527-B54F-4F90-83B6-BFC282CCE7AE}" presName="Name13" presStyleLbl="parChTrans1D2" presStyleIdx="0" presStyleCnt="4"/>
      <dgm:spPr/>
    </dgm:pt>
    <dgm:pt modelId="{8B0FBDAA-56F0-42D3-829F-476FAC7EE924}" type="pres">
      <dgm:prSet presAssocID="{075E507A-47EB-48D3-8336-0DB3377E71B9}" presName="childText" presStyleLbl="bgAcc1" presStyleIdx="0" presStyleCnt="4" custScaleX="51332" custScaleY="29603" custLinFactNeighborX="2892">
        <dgm:presLayoutVars>
          <dgm:bulletEnabled val="1"/>
        </dgm:presLayoutVars>
      </dgm:prSet>
      <dgm:spPr/>
    </dgm:pt>
    <dgm:pt modelId="{8BB2135C-16E4-41C5-A760-5277320E4A1C}" type="pres">
      <dgm:prSet presAssocID="{6227ADCD-42BD-42B5-83F9-B876893B4D84}" presName="Name13" presStyleLbl="parChTrans1D2" presStyleIdx="1" presStyleCnt="4"/>
      <dgm:spPr/>
    </dgm:pt>
    <dgm:pt modelId="{8C39D534-5477-4C49-959B-8D3AB2271F87}" type="pres">
      <dgm:prSet presAssocID="{E1270393-87E5-4A5E-8B73-52E5D20DFDF0}" presName="childText" presStyleLbl="bgAcc1" presStyleIdx="1" presStyleCnt="4" custScaleX="51751" custScaleY="24656" custLinFactNeighborX="2141" custLinFactNeighborY="-3199">
        <dgm:presLayoutVars>
          <dgm:bulletEnabled val="1"/>
        </dgm:presLayoutVars>
      </dgm:prSet>
      <dgm:spPr/>
    </dgm:pt>
    <dgm:pt modelId="{52786552-6CA4-48F2-9DDF-B7C6073FFB82}" type="pres">
      <dgm:prSet presAssocID="{5321983E-E8F6-4A6C-824B-3E72A67AA831}" presName="root" presStyleCnt="0"/>
      <dgm:spPr/>
    </dgm:pt>
    <dgm:pt modelId="{071C7FDF-3534-452D-A2A6-10097F9D7BC9}" type="pres">
      <dgm:prSet presAssocID="{5321983E-E8F6-4A6C-824B-3E72A67AA831}" presName="rootComposite" presStyleCnt="0"/>
      <dgm:spPr/>
    </dgm:pt>
    <dgm:pt modelId="{E88AB358-D936-4019-8ED6-6856AF5CAF53}" type="pres">
      <dgm:prSet presAssocID="{5321983E-E8F6-4A6C-824B-3E72A67AA831}" presName="rootText" presStyleLbl="node1" presStyleIdx="1" presStyleCnt="2" custScaleX="55904" custScaleY="31548" custLinFactNeighborY="-2778"/>
      <dgm:spPr/>
    </dgm:pt>
    <dgm:pt modelId="{374144DA-759C-4D09-B83A-60F96056B026}" type="pres">
      <dgm:prSet presAssocID="{5321983E-E8F6-4A6C-824B-3E72A67AA831}" presName="rootConnector" presStyleLbl="node1" presStyleIdx="1" presStyleCnt="2"/>
      <dgm:spPr/>
    </dgm:pt>
    <dgm:pt modelId="{4045140C-F51C-421C-86DD-215A7434CBAA}" type="pres">
      <dgm:prSet presAssocID="{5321983E-E8F6-4A6C-824B-3E72A67AA831}" presName="childShape" presStyleCnt="0"/>
      <dgm:spPr/>
    </dgm:pt>
    <dgm:pt modelId="{55055CEE-B3DC-4C6A-9FA6-573B7901E903}" type="pres">
      <dgm:prSet presAssocID="{7FFC1001-E718-40C3-A622-9FF97259FF50}" presName="Name13" presStyleLbl="parChTrans1D2" presStyleIdx="2" presStyleCnt="4"/>
      <dgm:spPr/>
    </dgm:pt>
    <dgm:pt modelId="{F8DDE50A-AF38-44FA-AD7E-8F065F2B2279}" type="pres">
      <dgm:prSet presAssocID="{475D9143-92E4-4870-862B-CA073A5C6033}" presName="childText" presStyleLbl="bgAcc1" presStyleIdx="2" presStyleCnt="4" custScaleX="58642" custScaleY="27167" custLinFactNeighborX="1018" custLinFactNeighborY="3030">
        <dgm:presLayoutVars>
          <dgm:bulletEnabled val="1"/>
        </dgm:presLayoutVars>
      </dgm:prSet>
      <dgm:spPr/>
    </dgm:pt>
    <dgm:pt modelId="{44B500DE-202F-4D52-80F1-BD3D6F797618}" type="pres">
      <dgm:prSet presAssocID="{5DE4E6BB-70CF-490B-B4A4-614F57AB3780}" presName="Name13" presStyleLbl="parChTrans1D2" presStyleIdx="3" presStyleCnt="4"/>
      <dgm:spPr/>
    </dgm:pt>
    <dgm:pt modelId="{90AB46AA-F081-4688-ADCC-20A66A448476}" type="pres">
      <dgm:prSet presAssocID="{6A10CA1E-5DE9-4D4C-AEA4-E36382E34387}" presName="childText" presStyleLbl="bgAcc1" presStyleIdx="3" presStyleCnt="4" custScaleX="65148" custScaleY="31663" custLinFactNeighborX="-535" custLinFactNeighborY="43">
        <dgm:presLayoutVars>
          <dgm:bulletEnabled val="1"/>
        </dgm:presLayoutVars>
      </dgm:prSet>
      <dgm:spPr/>
    </dgm:pt>
  </dgm:ptLst>
  <dgm:cxnLst>
    <dgm:cxn modelId="{C8557C05-131F-4726-80B5-40324E753D02}" type="presOf" srcId="{02B62259-8CB5-4717-9086-52BB14E3386D}" destId="{7F64FF9E-671B-4161-AB25-B504721B027F}" srcOrd="0" destOrd="0" presId="urn:microsoft.com/office/officeart/2005/8/layout/hierarchy3"/>
    <dgm:cxn modelId="{7E583016-E333-4D1F-B246-897741CFA4E1}" type="presOf" srcId="{E1270393-87E5-4A5E-8B73-52E5D20DFDF0}" destId="{8C39D534-5477-4C49-959B-8D3AB2271F87}" srcOrd="0" destOrd="0" presId="urn:microsoft.com/office/officeart/2005/8/layout/hierarchy3"/>
    <dgm:cxn modelId="{92561517-1BF3-4B03-8470-C044584C64FB}" type="presOf" srcId="{5321983E-E8F6-4A6C-824B-3E72A67AA831}" destId="{374144DA-759C-4D09-B83A-60F96056B026}" srcOrd="1" destOrd="0" presId="urn:microsoft.com/office/officeart/2005/8/layout/hierarchy3"/>
    <dgm:cxn modelId="{A6759A23-54A0-4338-BFD4-18A5CD5D9248}" type="presOf" srcId="{3E9C9527-B54F-4F90-83B6-BFC282CCE7AE}" destId="{4A7B763F-316D-4EC8-93C2-FC67CCA93DEE}" srcOrd="0" destOrd="0" presId="urn:microsoft.com/office/officeart/2005/8/layout/hierarchy3"/>
    <dgm:cxn modelId="{49A3502F-F780-412E-8AD5-F912A64A7F35}" type="presOf" srcId="{6A10CA1E-5DE9-4D4C-AEA4-E36382E34387}" destId="{90AB46AA-F081-4688-ADCC-20A66A448476}" srcOrd="0" destOrd="0" presId="urn:microsoft.com/office/officeart/2005/8/layout/hierarchy3"/>
    <dgm:cxn modelId="{EF204F3D-6F60-4DB4-9AB5-891CE650313C}" type="presOf" srcId="{075E507A-47EB-48D3-8336-0DB3377E71B9}" destId="{8B0FBDAA-56F0-42D3-829F-476FAC7EE924}" srcOrd="0" destOrd="0" presId="urn:microsoft.com/office/officeart/2005/8/layout/hierarchy3"/>
    <dgm:cxn modelId="{AC74B65D-E626-4078-88DE-497CB2A3D853}" type="presOf" srcId="{7FFC1001-E718-40C3-A622-9FF97259FF50}" destId="{55055CEE-B3DC-4C6A-9FA6-573B7901E903}" srcOrd="0" destOrd="0" presId="urn:microsoft.com/office/officeart/2005/8/layout/hierarchy3"/>
    <dgm:cxn modelId="{45A4014B-8C88-44E1-BCD4-B823A7AF2CB1}" srcId="{02B62259-8CB5-4717-9086-52BB14E3386D}" destId="{5321983E-E8F6-4A6C-824B-3E72A67AA831}" srcOrd="1" destOrd="0" parTransId="{DE607348-4AFA-434C-A82D-EDA6BB242E6E}" sibTransId="{25AE0933-B004-40B8-8E95-DC971AE49F0C}"/>
    <dgm:cxn modelId="{5C4B644D-B1FE-475A-94C1-3A87A7832AF0}" type="presOf" srcId="{6227ADCD-42BD-42B5-83F9-B876893B4D84}" destId="{8BB2135C-16E4-41C5-A760-5277320E4A1C}" srcOrd="0" destOrd="0" presId="urn:microsoft.com/office/officeart/2005/8/layout/hierarchy3"/>
    <dgm:cxn modelId="{52E58551-AF01-4560-98CD-614EC53273BE}" type="presOf" srcId="{C806D413-2C7A-4695-BB88-02008E948393}" destId="{0442E842-C765-43E4-9FF9-A1806D093C7C}" srcOrd="1" destOrd="0" presId="urn:microsoft.com/office/officeart/2005/8/layout/hierarchy3"/>
    <dgm:cxn modelId="{D5C02B58-EA93-4F16-A02D-5F5175535B44}" srcId="{C806D413-2C7A-4695-BB88-02008E948393}" destId="{E1270393-87E5-4A5E-8B73-52E5D20DFDF0}" srcOrd="1" destOrd="0" parTransId="{6227ADCD-42BD-42B5-83F9-B876893B4D84}" sibTransId="{EFF73817-663A-476C-9FB9-35C37A69613F}"/>
    <dgm:cxn modelId="{F7A1B685-8B5F-4B16-A391-DDA9E89ADCFE}" srcId="{5321983E-E8F6-4A6C-824B-3E72A67AA831}" destId="{6A10CA1E-5DE9-4D4C-AEA4-E36382E34387}" srcOrd="1" destOrd="0" parTransId="{5DE4E6BB-70CF-490B-B4A4-614F57AB3780}" sibTransId="{02B26DD3-C794-4E77-978A-F5EBDF0D510E}"/>
    <dgm:cxn modelId="{18308B96-D173-4CC6-B468-60A126AF233E}" type="presOf" srcId="{5DE4E6BB-70CF-490B-B4A4-614F57AB3780}" destId="{44B500DE-202F-4D52-80F1-BD3D6F797618}" srcOrd="0" destOrd="0" presId="urn:microsoft.com/office/officeart/2005/8/layout/hierarchy3"/>
    <dgm:cxn modelId="{9811599B-E053-4300-BB04-0518A1A7C155}" srcId="{02B62259-8CB5-4717-9086-52BB14E3386D}" destId="{C806D413-2C7A-4695-BB88-02008E948393}" srcOrd="0" destOrd="0" parTransId="{604CD0C4-760F-4919-BB6B-A2FE3F30275B}" sibTransId="{E681485D-CC2B-41E8-BD49-18E3AD51D531}"/>
    <dgm:cxn modelId="{BD1764A4-D4C9-495B-9CE3-904C4897140F}" type="presOf" srcId="{5321983E-E8F6-4A6C-824B-3E72A67AA831}" destId="{E88AB358-D936-4019-8ED6-6856AF5CAF53}" srcOrd="0" destOrd="0" presId="urn:microsoft.com/office/officeart/2005/8/layout/hierarchy3"/>
    <dgm:cxn modelId="{47CE6CD8-11D2-4302-ADE2-1C23BC71845A}" type="presOf" srcId="{475D9143-92E4-4870-862B-CA073A5C6033}" destId="{F8DDE50A-AF38-44FA-AD7E-8F065F2B2279}" srcOrd="0" destOrd="0" presId="urn:microsoft.com/office/officeart/2005/8/layout/hierarchy3"/>
    <dgm:cxn modelId="{D66652ED-32A4-47BB-ACFA-5B6B71F0CB24}" type="presOf" srcId="{C806D413-2C7A-4695-BB88-02008E948393}" destId="{9072080C-C25C-43BE-B573-B48789A7EDD4}" srcOrd="0" destOrd="0" presId="urn:microsoft.com/office/officeart/2005/8/layout/hierarchy3"/>
    <dgm:cxn modelId="{7DACECED-ACAF-42BC-AC43-9515D9F85391}" srcId="{5321983E-E8F6-4A6C-824B-3E72A67AA831}" destId="{475D9143-92E4-4870-862B-CA073A5C6033}" srcOrd="0" destOrd="0" parTransId="{7FFC1001-E718-40C3-A622-9FF97259FF50}" sibTransId="{697CF54D-B748-4879-979B-16FB5E7E3997}"/>
    <dgm:cxn modelId="{9AEC00F1-1660-4CC1-910C-6CB19DFBB8D2}" srcId="{C806D413-2C7A-4695-BB88-02008E948393}" destId="{075E507A-47EB-48D3-8336-0DB3377E71B9}" srcOrd="0" destOrd="0" parTransId="{3E9C9527-B54F-4F90-83B6-BFC282CCE7AE}" sibTransId="{FD7BFDE7-07AD-4CC3-B355-FE3219E44AFD}"/>
    <dgm:cxn modelId="{A0049AE6-33C3-4416-BFC5-DB82E2EC1894}" type="presParOf" srcId="{7F64FF9E-671B-4161-AB25-B504721B027F}" destId="{FEBB2266-DCA6-4970-BBF2-A7880620F688}" srcOrd="0" destOrd="0" presId="urn:microsoft.com/office/officeart/2005/8/layout/hierarchy3"/>
    <dgm:cxn modelId="{C89F79E8-6567-488C-87AF-A8D24E4B2D44}" type="presParOf" srcId="{FEBB2266-DCA6-4970-BBF2-A7880620F688}" destId="{521F502D-5A61-456A-A35E-E6AF8922FA37}" srcOrd="0" destOrd="0" presId="urn:microsoft.com/office/officeart/2005/8/layout/hierarchy3"/>
    <dgm:cxn modelId="{0E51098F-740C-4F42-AF07-3B1B55F5D60A}" type="presParOf" srcId="{521F502D-5A61-456A-A35E-E6AF8922FA37}" destId="{9072080C-C25C-43BE-B573-B48789A7EDD4}" srcOrd="0" destOrd="0" presId="urn:microsoft.com/office/officeart/2005/8/layout/hierarchy3"/>
    <dgm:cxn modelId="{18C00788-773F-4702-B7A7-926973E31848}" type="presParOf" srcId="{521F502D-5A61-456A-A35E-E6AF8922FA37}" destId="{0442E842-C765-43E4-9FF9-A1806D093C7C}" srcOrd="1" destOrd="0" presId="urn:microsoft.com/office/officeart/2005/8/layout/hierarchy3"/>
    <dgm:cxn modelId="{17346089-1F27-4D7C-BD28-CE3EFAC8A054}" type="presParOf" srcId="{FEBB2266-DCA6-4970-BBF2-A7880620F688}" destId="{58D58EF1-FFEE-47E8-9D54-7EAF65DFB53E}" srcOrd="1" destOrd="0" presId="urn:microsoft.com/office/officeart/2005/8/layout/hierarchy3"/>
    <dgm:cxn modelId="{CE2DA0A7-37CF-4B4F-8AC2-21D0E983BE53}" type="presParOf" srcId="{58D58EF1-FFEE-47E8-9D54-7EAF65DFB53E}" destId="{4A7B763F-316D-4EC8-93C2-FC67CCA93DEE}" srcOrd="0" destOrd="0" presId="urn:microsoft.com/office/officeart/2005/8/layout/hierarchy3"/>
    <dgm:cxn modelId="{26F04467-1843-4A8B-BA07-E4F1AF17AA88}" type="presParOf" srcId="{58D58EF1-FFEE-47E8-9D54-7EAF65DFB53E}" destId="{8B0FBDAA-56F0-42D3-829F-476FAC7EE924}" srcOrd="1" destOrd="0" presId="urn:microsoft.com/office/officeart/2005/8/layout/hierarchy3"/>
    <dgm:cxn modelId="{2D8E81F3-9174-4549-B948-4070449D3A35}" type="presParOf" srcId="{58D58EF1-FFEE-47E8-9D54-7EAF65DFB53E}" destId="{8BB2135C-16E4-41C5-A760-5277320E4A1C}" srcOrd="2" destOrd="0" presId="urn:microsoft.com/office/officeart/2005/8/layout/hierarchy3"/>
    <dgm:cxn modelId="{0AE536AF-5E75-4376-B899-DB5A89F6C7A3}" type="presParOf" srcId="{58D58EF1-FFEE-47E8-9D54-7EAF65DFB53E}" destId="{8C39D534-5477-4C49-959B-8D3AB2271F87}" srcOrd="3" destOrd="0" presId="urn:microsoft.com/office/officeart/2005/8/layout/hierarchy3"/>
    <dgm:cxn modelId="{5BD12CD6-7305-4208-BBA4-BEFA12BE1BD0}" type="presParOf" srcId="{7F64FF9E-671B-4161-AB25-B504721B027F}" destId="{52786552-6CA4-48F2-9DDF-B7C6073FFB82}" srcOrd="1" destOrd="0" presId="urn:microsoft.com/office/officeart/2005/8/layout/hierarchy3"/>
    <dgm:cxn modelId="{63E12606-BA19-4ADD-8DF3-B2BD1F840502}" type="presParOf" srcId="{52786552-6CA4-48F2-9DDF-B7C6073FFB82}" destId="{071C7FDF-3534-452D-A2A6-10097F9D7BC9}" srcOrd="0" destOrd="0" presId="urn:microsoft.com/office/officeart/2005/8/layout/hierarchy3"/>
    <dgm:cxn modelId="{EAB82AE8-5247-4D0E-8B2D-2B7F14BAB96C}" type="presParOf" srcId="{071C7FDF-3534-452D-A2A6-10097F9D7BC9}" destId="{E88AB358-D936-4019-8ED6-6856AF5CAF53}" srcOrd="0" destOrd="0" presId="urn:microsoft.com/office/officeart/2005/8/layout/hierarchy3"/>
    <dgm:cxn modelId="{BAA294BE-81C4-41B4-BB91-49C9765DD007}" type="presParOf" srcId="{071C7FDF-3534-452D-A2A6-10097F9D7BC9}" destId="{374144DA-759C-4D09-B83A-60F96056B026}" srcOrd="1" destOrd="0" presId="urn:microsoft.com/office/officeart/2005/8/layout/hierarchy3"/>
    <dgm:cxn modelId="{ABB21043-A287-4745-B873-AB9148FAABA6}" type="presParOf" srcId="{52786552-6CA4-48F2-9DDF-B7C6073FFB82}" destId="{4045140C-F51C-421C-86DD-215A7434CBAA}" srcOrd="1" destOrd="0" presId="urn:microsoft.com/office/officeart/2005/8/layout/hierarchy3"/>
    <dgm:cxn modelId="{AA332D79-EF8F-4F4F-ADBC-28E5EB442E29}" type="presParOf" srcId="{4045140C-F51C-421C-86DD-215A7434CBAA}" destId="{55055CEE-B3DC-4C6A-9FA6-573B7901E903}" srcOrd="0" destOrd="0" presId="urn:microsoft.com/office/officeart/2005/8/layout/hierarchy3"/>
    <dgm:cxn modelId="{C4E3447A-C63F-4E0A-8765-8AC0DB882C66}" type="presParOf" srcId="{4045140C-F51C-421C-86DD-215A7434CBAA}" destId="{F8DDE50A-AF38-44FA-AD7E-8F065F2B2279}" srcOrd="1" destOrd="0" presId="urn:microsoft.com/office/officeart/2005/8/layout/hierarchy3"/>
    <dgm:cxn modelId="{024EC472-2B69-47C6-A870-8E92B22A80C5}" type="presParOf" srcId="{4045140C-F51C-421C-86DD-215A7434CBAA}" destId="{44B500DE-202F-4D52-80F1-BD3D6F797618}" srcOrd="2" destOrd="0" presId="urn:microsoft.com/office/officeart/2005/8/layout/hierarchy3"/>
    <dgm:cxn modelId="{998A58A1-4892-45E0-B6C4-96F536548BB6}" type="presParOf" srcId="{4045140C-F51C-421C-86DD-215A7434CBAA}" destId="{90AB46AA-F081-4688-ADCC-20A66A448476}"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DCF185D-E046-45EC-81FD-754A803C322E}"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IN"/>
        </a:p>
      </dgm:t>
    </dgm:pt>
    <dgm:pt modelId="{418E05C7-D27D-4B8C-A08D-B1AB18E8E61C}">
      <dgm:prSet phldrT="[Text]" custT="1"/>
      <dgm:spPr/>
      <dgm:t>
        <a:bodyPr/>
        <a:lstStyle/>
        <a:p>
          <a:r>
            <a:rPr lang="en-IN" sz="1800" dirty="0"/>
            <a:t>Land reform </a:t>
          </a:r>
        </a:p>
      </dgm:t>
    </dgm:pt>
    <dgm:pt modelId="{0A131856-838E-4226-A9F0-E4C8017A4323}" type="parTrans" cxnId="{178044BC-FF3D-4C4B-AF64-07AFC528AE14}">
      <dgm:prSet/>
      <dgm:spPr/>
      <dgm:t>
        <a:bodyPr/>
        <a:lstStyle/>
        <a:p>
          <a:endParaRPr lang="en-IN"/>
        </a:p>
      </dgm:t>
    </dgm:pt>
    <dgm:pt modelId="{C667BACC-51B0-42C7-A05F-51082309940C}" type="sibTrans" cxnId="{178044BC-FF3D-4C4B-AF64-07AFC528AE14}">
      <dgm:prSet/>
      <dgm:spPr/>
      <dgm:t>
        <a:bodyPr/>
        <a:lstStyle/>
        <a:p>
          <a:endParaRPr lang="en-IN"/>
        </a:p>
      </dgm:t>
    </dgm:pt>
    <dgm:pt modelId="{06AE3A61-3BFB-4B14-BD07-0B98F50A1630}">
      <dgm:prSet phldrT="[Text]" custT="1"/>
      <dgm:spPr/>
      <dgm:t>
        <a:bodyPr/>
        <a:lstStyle/>
        <a:p>
          <a:r>
            <a:rPr lang="en-IN" sz="2000" dirty="0"/>
            <a:t>Technology </a:t>
          </a:r>
        </a:p>
      </dgm:t>
    </dgm:pt>
    <dgm:pt modelId="{C9C9E1EE-6FD9-49F6-84E6-F4BC9AC6E5B7}" type="parTrans" cxnId="{AED3971D-E698-40FE-BBD4-9F8EE59BB6C9}">
      <dgm:prSet/>
      <dgm:spPr/>
      <dgm:t>
        <a:bodyPr/>
        <a:lstStyle/>
        <a:p>
          <a:endParaRPr lang="en-IN"/>
        </a:p>
      </dgm:t>
    </dgm:pt>
    <dgm:pt modelId="{7962D80D-074A-42B8-B3BD-C70F0AAA553B}" type="sibTrans" cxnId="{AED3971D-E698-40FE-BBD4-9F8EE59BB6C9}">
      <dgm:prSet/>
      <dgm:spPr/>
      <dgm:t>
        <a:bodyPr/>
        <a:lstStyle/>
        <a:p>
          <a:endParaRPr lang="en-IN"/>
        </a:p>
      </dgm:t>
    </dgm:pt>
    <dgm:pt modelId="{2228ACFF-D334-40B4-9EC8-CA204AB1552E}">
      <dgm:prSet phldrT="[Text]" custT="1"/>
      <dgm:spPr/>
      <dgm:t>
        <a:bodyPr/>
        <a:lstStyle/>
        <a:p>
          <a:r>
            <a:rPr lang="en-IN" sz="2000" dirty="0"/>
            <a:t>Government schemes</a:t>
          </a:r>
        </a:p>
      </dgm:t>
    </dgm:pt>
    <dgm:pt modelId="{ECD3CEF2-7AC7-42ED-A7DB-1124E8C9F7DF}" type="parTrans" cxnId="{F69E2E15-2F40-49AB-AD89-B77AED2FAA38}">
      <dgm:prSet/>
      <dgm:spPr/>
      <dgm:t>
        <a:bodyPr/>
        <a:lstStyle/>
        <a:p>
          <a:endParaRPr lang="en-IN"/>
        </a:p>
      </dgm:t>
    </dgm:pt>
    <dgm:pt modelId="{D01BC8C1-D7A4-472C-8A0B-5902F597C684}" type="sibTrans" cxnId="{F69E2E15-2F40-49AB-AD89-B77AED2FAA38}">
      <dgm:prSet/>
      <dgm:spPr/>
      <dgm:t>
        <a:bodyPr/>
        <a:lstStyle/>
        <a:p>
          <a:endParaRPr lang="en-IN"/>
        </a:p>
      </dgm:t>
    </dgm:pt>
    <dgm:pt modelId="{9D613179-D545-4F26-9429-E9DAF64BB8D7}">
      <dgm:prSet phldrT="[Text]" custT="1"/>
      <dgm:spPr/>
      <dgm:t>
        <a:bodyPr/>
        <a:lstStyle/>
        <a:p>
          <a:r>
            <a:rPr lang="en-IN" sz="2000" dirty="0"/>
            <a:t>Future prospective </a:t>
          </a:r>
        </a:p>
      </dgm:t>
    </dgm:pt>
    <dgm:pt modelId="{76704F21-D06A-4A70-B547-B8400B365D51}" type="parTrans" cxnId="{815BFAE7-AF14-4856-84A7-E4EC729EB5F4}">
      <dgm:prSet/>
      <dgm:spPr/>
      <dgm:t>
        <a:bodyPr/>
        <a:lstStyle/>
        <a:p>
          <a:endParaRPr lang="en-IN"/>
        </a:p>
      </dgm:t>
    </dgm:pt>
    <dgm:pt modelId="{A84CE40C-A74C-4856-95D1-7DD3E7458BD2}" type="sibTrans" cxnId="{815BFAE7-AF14-4856-84A7-E4EC729EB5F4}">
      <dgm:prSet/>
      <dgm:spPr/>
      <dgm:t>
        <a:bodyPr/>
        <a:lstStyle/>
        <a:p>
          <a:endParaRPr lang="en-IN"/>
        </a:p>
      </dgm:t>
    </dgm:pt>
    <dgm:pt modelId="{DCF4C325-5DCC-4D86-A9D5-4EEBFA2998DA}">
      <dgm:prSet phldrT="[Text]" custT="1"/>
      <dgm:spPr/>
      <dgm:t>
        <a:bodyPr/>
        <a:lstStyle/>
        <a:p>
          <a:r>
            <a:rPr lang="en-IN" sz="2000" dirty="0"/>
            <a:t>Digital education</a:t>
          </a:r>
        </a:p>
      </dgm:t>
    </dgm:pt>
    <dgm:pt modelId="{1917E63B-F976-439E-89DD-349B743D1EAA}" type="sibTrans" cxnId="{B2D2E522-18B2-4525-ADA1-C1AFC598C62F}">
      <dgm:prSet/>
      <dgm:spPr/>
      <dgm:t>
        <a:bodyPr/>
        <a:lstStyle/>
        <a:p>
          <a:endParaRPr lang="en-IN"/>
        </a:p>
      </dgm:t>
    </dgm:pt>
    <dgm:pt modelId="{A05A53D4-3B6F-4DE7-A3D8-38C2224A3D48}" type="parTrans" cxnId="{B2D2E522-18B2-4525-ADA1-C1AFC598C62F}">
      <dgm:prSet/>
      <dgm:spPr/>
      <dgm:t>
        <a:bodyPr/>
        <a:lstStyle/>
        <a:p>
          <a:endParaRPr lang="en-IN"/>
        </a:p>
      </dgm:t>
    </dgm:pt>
    <dgm:pt modelId="{F0367162-9929-4004-A5A6-C32C6F30E521}" type="pres">
      <dgm:prSet presAssocID="{5DCF185D-E046-45EC-81FD-754A803C322E}" presName="Name0" presStyleCnt="0">
        <dgm:presLayoutVars>
          <dgm:dir/>
          <dgm:resizeHandles val="exact"/>
        </dgm:presLayoutVars>
      </dgm:prSet>
      <dgm:spPr/>
    </dgm:pt>
    <dgm:pt modelId="{4F085E68-7D8A-4875-86C4-D99FEAA2F961}" type="pres">
      <dgm:prSet presAssocID="{418E05C7-D27D-4B8C-A08D-B1AB18E8E61C}" presName="node" presStyleLbl="node1" presStyleIdx="0" presStyleCnt="5" custLinFactNeighborX="-55434" custLinFactNeighborY="-6163">
        <dgm:presLayoutVars>
          <dgm:bulletEnabled val="1"/>
        </dgm:presLayoutVars>
      </dgm:prSet>
      <dgm:spPr/>
    </dgm:pt>
    <dgm:pt modelId="{30A39B5E-C1EB-4B4D-81AD-54E6C7F3E349}" type="pres">
      <dgm:prSet presAssocID="{C667BACC-51B0-42C7-A05F-51082309940C}" presName="sibTrans" presStyleLbl="sibTrans1D1" presStyleIdx="0" presStyleCnt="4"/>
      <dgm:spPr/>
    </dgm:pt>
    <dgm:pt modelId="{F8CE371A-460D-49A2-8561-A9ADCCBBBB38}" type="pres">
      <dgm:prSet presAssocID="{C667BACC-51B0-42C7-A05F-51082309940C}" presName="connectorText" presStyleLbl="sibTrans1D1" presStyleIdx="0" presStyleCnt="4"/>
      <dgm:spPr/>
    </dgm:pt>
    <dgm:pt modelId="{FC131FC0-B071-4B6E-9E6B-8593A5B0EB9E}" type="pres">
      <dgm:prSet presAssocID="{DCF4C325-5DCC-4D86-A9D5-4EEBFA2998DA}" presName="node" presStyleLbl="node1" presStyleIdx="1" presStyleCnt="5" custLinFactNeighborX="18073" custLinFactNeighborY="-3660">
        <dgm:presLayoutVars>
          <dgm:bulletEnabled val="1"/>
        </dgm:presLayoutVars>
      </dgm:prSet>
      <dgm:spPr/>
    </dgm:pt>
    <dgm:pt modelId="{2FB2028C-CABC-455D-972E-3ABB1AD38A17}" type="pres">
      <dgm:prSet presAssocID="{1917E63B-F976-439E-89DD-349B743D1EAA}" presName="sibTrans" presStyleLbl="sibTrans1D1" presStyleIdx="1" presStyleCnt="4"/>
      <dgm:spPr/>
    </dgm:pt>
    <dgm:pt modelId="{BBCA84CC-6B78-4BEF-BC7D-A862599A69EC}" type="pres">
      <dgm:prSet presAssocID="{1917E63B-F976-439E-89DD-349B743D1EAA}" presName="connectorText" presStyleLbl="sibTrans1D1" presStyleIdx="1" presStyleCnt="4"/>
      <dgm:spPr/>
    </dgm:pt>
    <dgm:pt modelId="{3C589818-6DDD-4A54-A91A-B207EDD0B68F}" type="pres">
      <dgm:prSet presAssocID="{06AE3A61-3BFB-4B14-BD07-0B98F50A1630}" presName="node" presStyleLbl="node1" presStyleIdx="2" presStyleCnt="5">
        <dgm:presLayoutVars>
          <dgm:bulletEnabled val="1"/>
        </dgm:presLayoutVars>
      </dgm:prSet>
      <dgm:spPr/>
    </dgm:pt>
    <dgm:pt modelId="{E565DBF8-344B-43C7-8E80-77F117C249DA}" type="pres">
      <dgm:prSet presAssocID="{7962D80D-074A-42B8-B3BD-C70F0AAA553B}" presName="sibTrans" presStyleLbl="sibTrans1D1" presStyleIdx="2" presStyleCnt="4"/>
      <dgm:spPr/>
    </dgm:pt>
    <dgm:pt modelId="{C7493487-B033-4CFF-822D-E6973567A35B}" type="pres">
      <dgm:prSet presAssocID="{7962D80D-074A-42B8-B3BD-C70F0AAA553B}" presName="connectorText" presStyleLbl="sibTrans1D1" presStyleIdx="2" presStyleCnt="4"/>
      <dgm:spPr/>
    </dgm:pt>
    <dgm:pt modelId="{96E2DC7D-AA57-4685-8F14-DDE8F9172FD0}" type="pres">
      <dgm:prSet presAssocID="{2228ACFF-D334-40B4-9EC8-CA204AB1552E}" presName="node" presStyleLbl="node1" presStyleIdx="3" presStyleCnt="5">
        <dgm:presLayoutVars>
          <dgm:bulletEnabled val="1"/>
        </dgm:presLayoutVars>
      </dgm:prSet>
      <dgm:spPr/>
    </dgm:pt>
    <dgm:pt modelId="{25342D35-ED09-4505-B028-0A6BBBBF07F6}" type="pres">
      <dgm:prSet presAssocID="{D01BC8C1-D7A4-472C-8A0B-5902F597C684}" presName="sibTrans" presStyleLbl="sibTrans1D1" presStyleIdx="3" presStyleCnt="4"/>
      <dgm:spPr/>
    </dgm:pt>
    <dgm:pt modelId="{9A3573CD-E3FF-4150-AB3B-1ED8FF76E457}" type="pres">
      <dgm:prSet presAssocID="{D01BC8C1-D7A4-472C-8A0B-5902F597C684}" presName="connectorText" presStyleLbl="sibTrans1D1" presStyleIdx="3" presStyleCnt="4"/>
      <dgm:spPr/>
    </dgm:pt>
    <dgm:pt modelId="{5373EAFF-AE5E-401F-89E1-AEB9FD23E6D9}" type="pres">
      <dgm:prSet presAssocID="{9D613179-D545-4F26-9429-E9DAF64BB8D7}" presName="node" presStyleLbl="node1" presStyleIdx="4" presStyleCnt="5">
        <dgm:presLayoutVars>
          <dgm:bulletEnabled val="1"/>
        </dgm:presLayoutVars>
      </dgm:prSet>
      <dgm:spPr/>
    </dgm:pt>
  </dgm:ptLst>
  <dgm:cxnLst>
    <dgm:cxn modelId="{0E8F710B-198A-4205-9681-573A60AD9E78}" type="presOf" srcId="{7962D80D-074A-42B8-B3BD-C70F0AAA553B}" destId="{C7493487-B033-4CFF-822D-E6973567A35B}" srcOrd="1" destOrd="0" presId="urn:microsoft.com/office/officeart/2005/8/layout/bProcess3"/>
    <dgm:cxn modelId="{F69E2E15-2F40-49AB-AD89-B77AED2FAA38}" srcId="{5DCF185D-E046-45EC-81FD-754A803C322E}" destId="{2228ACFF-D334-40B4-9EC8-CA204AB1552E}" srcOrd="3" destOrd="0" parTransId="{ECD3CEF2-7AC7-42ED-A7DB-1124E8C9F7DF}" sibTransId="{D01BC8C1-D7A4-472C-8A0B-5902F597C684}"/>
    <dgm:cxn modelId="{AED3971D-E698-40FE-BBD4-9F8EE59BB6C9}" srcId="{5DCF185D-E046-45EC-81FD-754A803C322E}" destId="{06AE3A61-3BFB-4B14-BD07-0B98F50A1630}" srcOrd="2" destOrd="0" parTransId="{C9C9E1EE-6FD9-49F6-84E6-F4BC9AC6E5B7}" sibTransId="{7962D80D-074A-42B8-B3BD-C70F0AAA553B}"/>
    <dgm:cxn modelId="{B2D2E522-18B2-4525-ADA1-C1AFC598C62F}" srcId="{5DCF185D-E046-45EC-81FD-754A803C322E}" destId="{DCF4C325-5DCC-4D86-A9D5-4EEBFA2998DA}" srcOrd="1" destOrd="0" parTransId="{A05A53D4-3B6F-4DE7-A3D8-38C2224A3D48}" sibTransId="{1917E63B-F976-439E-89DD-349B743D1EAA}"/>
    <dgm:cxn modelId="{045C2C2D-E3D0-463E-9BB7-F28DED77B73F}" type="presOf" srcId="{C667BACC-51B0-42C7-A05F-51082309940C}" destId="{30A39B5E-C1EB-4B4D-81AD-54E6C7F3E349}" srcOrd="0" destOrd="0" presId="urn:microsoft.com/office/officeart/2005/8/layout/bProcess3"/>
    <dgm:cxn modelId="{14C6A33F-0ABF-41FD-8578-A0BEC1AAF2E0}" type="presOf" srcId="{D01BC8C1-D7A4-472C-8A0B-5902F597C684}" destId="{25342D35-ED09-4505-B028-0A6BBBBF07F6}" srcOrd="0" destOrd="0" presId="urn:microsoft.com/office/officeart/2005/8/layout/bProcess3"/>
    <dgm:cxn modelId="{8C223C5B-44F6-42B8-9B01-92B48EFC0F90}" type="presOf" srcId="{418E05C7-D27D-4B8C-A08D-B1AB18E8E61C}" destId="{4F085E68-7D8A-4875-86C4-D99FEAA2F961}" srcOrd="0" destOrd="0" presId="urn:microsoft.com/office/officeart/2005/8/layout/bProcess3"/>
    <dgm:cxn modelId="{F84CB24A-7CF9-423A-B000-3327606380C6}" type="presOf" srcId="{5DCF185D-E046-45EC-81FD-754A803C322E}" destId="{F0367162-9929-4004-A5A6-C32C6F30E521}" srcOrd="0" destOrd="0" presId="urn:microsoft.com/office/officeart/2005/8/layout/bProcess3"/>
    <dgm:cxn modelId="{87DF6581-8C13-4A71-8E02-E51699843E06}" type="presOf" srcId="{2228ACFF-D334-40B4-9EC8-CA204AB1552E}" destId="{96E2DC7D-AA57-4685-8F14-DDE8F9172FD0}" srcOrd="0" destOrd="0" presId="urn:microsoft.com/office/officeart/2005/8/layout/bProcess3"/>
    <dgm:cxn modelId="{376F2B88-2D9E-463B-8556-FBB49149BFA6}" type="presOf" srcId="{D01BC8C1-D7A4-472C-8A0B-5902F597C684}" destId="{9A3573CD-E3FF-4150-AB3B-1ED8FF76E457}" srcOrd="1" destOrd="0" presId="urn:microsoft.com/office/officeart/2005/8/layout/bProcess3"/>
    <dgm:cxn modelId="{C177FB8F-82D3-413A-BDF9-6E9C6FA24E0D}" type="presOf" srcId="{1917E63B-F976-439E-89DD-349B743D1EAA}" destId="{2FB2028C-CABC-455D-972E-3ABB1AD38A17}" srcOrd="0" destOrd="0" presId="urn:microsoft.com/office/officeart/2005/8/layout/bProcess3"/>
    <dgm:cxn modelId="{AF0D6791-2434-499F-A507-F5AEDA6FBAAA}" type="presOf" srcId="{06AE3A61-3BFB-4B14-BD07-0B98F50A1630}" destId="{3C589818-6DDD-4A54-A91A-B207EDD0B68F}" srcOrd="0" destOrd="0" presId="urn:microsoft.com/office/officeart/2005/8/layout/bProcess3"/>
    <dgm:cxn modelId="{914110A3-F662-4C3B-BD5D-5CDAE5652D13}" type="presOf" srcId="{DCF4C325-5DCC-4D86-A9D5-4EEBFA2998DA}" destId="{FC131FC0-B071-4B6E-9E6B-8593A5B0EB9E}" srcOrd="0" destOrd="0" presId="urn:microsoft.com/office/officeart/2005/8/layout/bProcess3"/>
    <dgm:cxn modelId="{178044BC-FF3D-4C4B-AF64-07AFC528AE14}" srcId="{5DCF185D-E046-45EC-81FD-754A803C322E}" destId="{418E05C7-D27D-4B8C-A08D-B1AB18E8E61C}" srcOrd="0" destOrd="0" parTransId="{0A131856-838E-4226-A9F0-E4C8017A4323}" sibTransId="{C667BACC-51B0-42C7-A05F-51082309940C}"/>
    <dgm:cxn modelId="{B9590EC1-BEFA-4B04-A948-1D1BB926D4AC}" type="presOf" srcId="{1917E63B-F976-439E-89DD-349B743D1EAA}" destId="{BBCA84CC-6B78-4BEF-BC7D-A862599A69EC}" srcOrd="1" destOrd="0" presId="urn:microsoft.com/office/officeart/2005/8/layout/bProcess3"/>
    <dgm:cxn modelId="{A58675D6-BEA3-4879-B2D6-B11A05CC88CF}" type="presOf" srcId="{7962D80D-074A-42B8-B3BD-C70F0AAA553B}" destId="{E565DBF8-344B-43C7-8E80-77F117C249DA}" srcOrd="0" destOrd="0" presId="urn:microsoft.com/office/officeart/2005/8/layout/bProcess3"/>
    <dgm:cxn modelId="{7060C0D7-9AD5-4416-80E0-B70C4E25E0FB}" type="presOf" srcId="{9D613179-D545-4F26-9429-E9DAF64BB8D7}" destId="{5373EAFF-AE5E-401F-89E1-AEB9FD23E6D9}" srcOrd="0" destOrd="0" presId="urn:microsoft.com/office/officeart/2005/8/layout/bProcess3"/>
    <dgm:cxn modelId="{815BFAE7-AF14-4856-84A7-E4EC729EB5F4}" srcId="{5DCF185D-E046-45EC-81FD-754A803C322E}" destId="{9D613179-D545-4F26-9429-E9DAF64BB8D7}" srcOrd="4" destOrd="0" parTransId="{76704F21-D06A-4A70-B547-B8400B365D51}" sibTransId="{A84CE40C-A74C-4856-95D1-7DD3E7458BD2}"/>
    <dgm:cxn modelId="{CD4408FD-2D2E-4DAB-BA33-E17ED403D4BA}" type="presOf" srcId="{C667BACC-51B0-42C7-A05F-51082309940C}" destId="{F8CE371A-460D-49A2-8561-A9ADCCBBBB38}" srcOrd="1" destOrd="0" presId="urn:microsoft.com/office/officeart/2005/8/layout/bProcess3"/>
    <dgm:cxn modelId="{6FEE3243-B7B2-4E21-BADB-6BFA63D571DD}" type="presParOf" srcId="{F0367162-9929-4004-A5A6-C32C6F30E521}" destId="{4F085E68-7D8A-4875-86C4-D99FEAA2F961}" srcOrd="0" destOrd="0" presId="urn:microsoft.com/office/officeart/2005/8/layout/bProcess3"/>
    <dgm:cxn modelId="{1AEEF421-BCBF-4661-9486-8B718E4258EF}" type="presParOf" srcId="{F0367162-9929-4004-A5A6-C32C6F30E521}" destId="{30A39B5E-C1EB-4B4D-81AD-54E6C7F3E349}" srcOrd="1" destOrd="0" presId="urn:microsoft.com/office/officeart/2005/8/layout/bProcess3"/>
    <dgm:cxn modelId="{F492E1BB-7401-49FD-A194-0FF20F92D029}" type="presParOf" srcId="{30A39B5E-C1EB-4B4D-81AD-54E6C7F3E349}" destId="{F8CE371A-460D-49A2-8561-A9ADCCBBBB38}" srcOrd="0" destOrd="0" presId="urn:microsoft.com/office/officeart/2005/8/layout/bProcess3"/>
    <dgm:cxn modelId="{DFC3FDAF-BBF4-4F05-8FC8-A8233F8E9626}" type="presParOf" srcId="{F0367162-9929-4004-A5A6-C32C6F30E521}" destId="{FC131FC0-B071-4B6E-9E6B-8593A5B0EB9E}" srcOrd="2" destOrd="0" presId="urn:microsoft.com/office/officeart/2005/8/layout/bProcess3"/>
    <dgm:cxn modelId="{5CEB2BC0-65F1-456B-A7E2-699F9F12A48B}" type="presParOf" srcId="{F0367162-9929-4004-A5A6-C32C6F30E521}" destId="{2FB2028C-CABC-455D-972E-3ABB1AD38A17}" srcOrd="3" destOrd="0" presId="urn:microsoft.com/office/officeart/2005/8/layout/bProcess3"/>
    <dgm:cxn modelId="{7E4E0176-2540-468B-B5E0-D6C8E54645E6}" type="presParOf" srcId="{2FB2028C-CABC-455D-972E-3ABB1AD38A17}" destId="{BBCA84CC-6B78-4BEF-BC7D-A862599A69EC}" srcOrd="0" destOrd="0" presId="urn:microsoft.com/office/officeart/2005/8/layout/bProcess3"/>
    <dgm:cxn modelId="{EADD652F-929E-4708-8F03-BF9DF596F1A4}" type="presParOf" srcId="{F0367162-9929-4004-A5A6-C32C6F30E521}" destId="{3C589818-6DDD-4A54-A91A-B207EDD0B68F}" srcOrd="4" destOrd="0" presId="urn:microsoft.com/office/officeart/2005/8/layout/bProcess3"/>
    <dgm:cxn modelId="{1F143B3C-7A97-4BDB-A4DB-329D703B473C}" type="presParOf" srcId="{F0367162-9929-4004-A5A6-C32C6F30E521}" destId="{E565DBF8-344B-43C7-8E80-77F117C249DA}" srcOrd="5" destOrd="0" presId="urn:microsoft.com/office/officeart/2005/8/layout/bProcess3"/>
    <dgm:cxn modelId="{7B522769-9D94-4D63-87BA-709821653FAB}" type="presParOf" srcId="{E565DBF8-344B-43C7-8E80-77F117C249DA}" destId="{C7493487-B033-4CFF-822D-E6973567A35B}" srcOrd="0" destOrd="0" presId="urn:microsoft.com/office/officeart/2005/8/layout/bProcess3"/>
    <dgm:cxn modelId="{6925A8BC-E9E9-46F7-B805-E04326A585EF}" type="presParOf" srcId="{F0367162-9929-4004-A5A6-C32C6F30E521}" destId="{96E2DC7D-AA57-4685-8F14-DDE8F9172FD0}" srcOrd="6" destOrd="0" presId="urn:microsoft.com/office/officeart/2005/8/layout/bProcess3"/>
    <dgm:cxn modelId="{38FEA45F-5CD4-4CA5-98D9-F970CB15AAA6}" type="presParOf" srcId="{F0367162-9929-4004-A5A6-C32C6F30E521}" destId="{25342D35-ED09-4505-B028-0A6BBBBF07F6}" srcOrd="7" destOrd="0" presId="urn:microsoft.com/office/officeart/2005/8/layout/bProcess3"/>
    <dgm:cxn modelId="{1F92A675-83B5-4526-8F31-AE7E02321B8D}" type="presParOf" srcId="{25342D35-ED09-4505-B028-0A6BBBBF07F6}" destId="{9A3573CD-E3FF-4150-AB3B-1ED8FF76E457}" srcOrd="0" destOrd="0" presId="urn:microsoft.com/office/officeart/2005/8/layout/bProcess3"/>
    <dgm:cxn modelId="{6B775E60-C5FD-470F-AC76-D66FB3581438}" type="presParOf" srcId="{F0367162-9929-4004-A5A6-C32C6F30E521}" destId="{5373EAFF-AE5E-401F-89E1-AEB9FD23E6D9}" srcOrd="8"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72080C-C25C-43BE-B573-B48789A7EDD4}">
      <dsp:nvSpPr>
        <dsp:cNvPr id="0" name=""/>
        <dsp:cNvSpPr/>
      </dsp:nvSpPr>
      <dsp:spPr>
        <a:xfrm>
          <a:off x="660518" y="164889"/>
          <a:ext cx="2082606" cy="103464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IN" sz="1400" kern="1200" dirty="0"/>
            <a:t>PMKSNY</a:t>
          </a:r>
        </a:p>
      </dsp:txBody>
      <dsp:txXfrm>
        <a:off x="690822" y="195193"/>
        <a:ext cx="2021998" cy="974041"/>
      </dsp:txXfrm>
    </dsp:sp>
    <dsp:sp modelId="{4A7B763F-316D-4EC8-93C2-FC67CCA93DEE}">
      <dsp:nvSpPr>
        <dsp:cNvPr id="0" name=""/>
        <dsp:cNvSpPr/>
      </dsp:nvSpPr>
      <dsp:spPr>
        <a:xfrm>
          <a:off x="868779" y="1199539"/>
          <a:ext cx="321801" cy="892206"/>
        </a:xfrm>
        <a:custGeom>
          <a:avLst/>
          <a:gdLst/>
          <a:ahLst/>
          <a:cxnLst/>
          <a:rect l="0" t="0" r="0" b="0"/>
          <a:pathLst>
            <a:path>
              <a:moveTo>
                <a:pt x="0" y="0"/>
              </a:moveTo>
              <a:lnTo>
                <a:pt x="0" y="892206"/>
              </a:lnTo>
              <a:lnTo>
                <a:pt x="321801" y="89220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0FBDAA-56F0-42D3-829F-476FAC7EE924}">
      <dsp:nvSpPr>
        <dsp:cNvPr id="0" name=""/>
        <dsp:cNvSpPr/>
      </dsp:nvSpPr>
      <dsp:spPr>
        <a:xfrm>
          <a:off x="1190580" y="1699381"/>
          <a:ext cx="2177167" cy="78472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IN" sz="1400" kern="1200" dirty="0"/>
            <a:t>PMKMY</a:t>
          </a:r>
        </a:p>
      </dsp:txBody>
      <dsp:txXfrm>
        <a:off x="1213564" y="1722365"/>
        <a:ext cx="2131199" cy="738760"/>
      </dsp:txXfrm>
    </dsp:sp>
    <dsp:sp modelId="{8BB2135C-16E4-41C5-A760-5277320E4A1C}">
      <dsp:nvSpPr>
        <dsp:cNvPr id="0" name=""/>
        <dsp:cNvSpPr/>
      </dsp:nvSpPr>
      <dsp:spPr>
        <a:xfrm>
          <a:off x="868779" y="1199539"/>
          <a:ext cx="289948" cy="2189276"/>
        </a:xfrm>
        <a:custGeom>
          <a:avLst/>
          <a:gdLst/>
          <a:ahLst/>
          <a:cxnLst/>
          <a:rect l="0" t="0" r="0" b="0"/>
          <a:pathLst>
            <a:path>
              <a:moveTo>
                <a:pt x="0" y="0"/>
              </a:moveTo>
              <a:lnTo>
                <a:pt x="0" y="2189276"/>
              </a:lnTo>
              <a:lnTo>
                <a:pt x="289948" y="218927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C39D534-5477-4C49-959B-8D3AB2271F87}">
      <dsp:nvSpPr>
        <dsp:cNvPr id="0" name=""/>
        <dsp:cNvSpPr/>
      </dsp:nvSpPr>
      <dsp:spPr>
        <a:xfrm>
          <a:off x="1158728" y="3062020"/>
          <a:ext cx="2194938" cy="65359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IN" sz="1400" kern="1200" dirty="0"/>
            <a:t>KCC</a:t>
          </a:r>
        </a:p>
      </dsp:txBody>
      <dsp:txXfrm>
        <a:off x="1177871" y="3081163"/>
        <a:ext cx="2156652" cy="615305"/>
      </dsp:txXfrm>
    </dsp:sp>
    <dsp:sp modelId="{E88AB358-D936-4019-8ED6-6856AF5CAF53}">
      <dsp:nvSpPr>
        <dsp:cNvPr id="0" name=""/>
        <dsp:cNvSpPr/>
      </dsp:nvSpPr>
      <dsp:spPr>
        <a:xfrm>
          <a:off x="4059426" y="0"/>
          <a:ext cx="2963852" cy="8362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IN" sz="1400" kern="1200" dirty="0"/>
            <a:t>NMSD</a:t>
          </a:r>
        </a:p>
      </dsp:txBody>
      <dsp:txXfrm>
        <a:off x="4083920" y="24494"/>
        <a:ext cx="2914864" cy="787299"/>
      </dsp:txXfrm>
    </dsp:sp>
    <dsp:sp modelId="{55055CEE-B3DC-4C6A-9FA6-573B7901E903}">
      <dsp:nvSpPr>
        <dsp:cNvPr id="0" name=""/>
        <dsp:cNvSpPr/>
      </dsp:nvSpPr>
      <dsp:spPr>
        <a:xfrm>
          <a:off x="4355812" y="836287"/>
          <a:ext cx="339562" cy="1105129"/>
        </a:xfrm>
        <a:custGeom>
          <a:avLst/>
          <a:gdLst/>
          <a:ahLst/>
          <a:cxnLst/>
          <a:rect l="0" t="0" r="0" b="0"/>
          <a:pathLst>
            <a:path>
              <a:moveTo>
                <a:pt x="0" y="0"/>
              </a:moveTo>
              <a:lnTo>
                <a:pt x="0" y="1105129"/>
              </a:lnTo>
              <a:lnTo>
                <a:pt x="339562" y="110512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DDE50A-AF38-44FA-AD7E-8F065F2B2279}">
      <dsp:nvSpPr>
        <dsp:cNvPr id="0" name=""/>
        <dsp:cNvSpPr/>
      </dsp:nvSpPr>
      <dsp:spPr>
        <a:xfrm>
          <a:off x="4695374" y="1581340"/>
          <a:ext cx="2487209" cy="72015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IN" sz="1400" kern="1200" dirty="0"/>
            <a:t>PMKSY</a:t>
          </a:r>
        </a:p>
      </dsp:txBody>
      <dsp:txXfrm>
        <a:off x="4716467" y="1602433"/>
        <a:ext cx="2445023" cy="677967"/>
      </dsp:txXfrm>
    </dsp:sp>
    <dsp:sp modelId="{44B500DE-202F-4D52-80F1-BD3D6F797618}">
      <dsp:nvSpPr>
        <dsp:cNvPr id="0" name=""/>
        <dsp:cNvSpPr/>
      </dsp:nvSpPr>
      <dsp:spPr>
        <a:xfrm>
          <a:off x="4355812" y="836287"/>
          <a:ext cx="273694" cy="2468404"/>
        </a:xfrm>
        <a:custGeom>
          <a:avLst/>
          <a:gdLst/>
          <a:ahLst/>
          <a:cxnLst/>
          <a:rect l="0" t="0" r="0" b="0"/>
          <a:pathLst>
            <a:path>
              <a:moveTo>
                <a:pt x="0" y="0"/>
              </a:moveTo>
              <a:lnTo>
                <a:pt x="0" y="2468404"/>
              </a:lnTo>
              <a:lnTo>
                <a:pt x="273694" y="246840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0AB46AA-F081-4688-ADCC-20A66A448476}">
      <dsp:nvSpPr>
        <dsp:cNvPr id="0" name=""/>
        <dsp:cNvSpPr/>
      </dsp:nvSpPr>
      <dsp:spPr>
        <a:xfrm>
          <a:off x="4629506" y="2885023"/>
          <a:ext cx="2763151" cy="83933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IN" sz="1400" kern="1200" dirty="0"/>
            <a:t>e-NAM</a:t>
          </a:r>
        </a:p>
      </dsp:txBody>
      <dsp:txXfrm>
        <a:off x="4654089" y="2909606"/>
        <a:ext cx="2713985" cy="7901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A39B5E-C1EB-4B4D-81AD-54E6C7F3E349}">
      <dsp:nvSpPr>
        <dsp:cNvPr id="0" name=""/>
        <dsp:cNvSpPr/>
      </dsp:nvSpPr>
      <dsp:spPr>
        <a:xfrm>
          <a:off x="1796415" y="493744"/>
          <a:ext cx="1668144" cy="91440"/>
        </a:xfrm>
        <a:custGeom>
          <a:avLst/>
          <a:gdLst/>
          <a:ahLst/>
          <a:cxnLst/>
          <a:rect l="0" t="0" r="0" b="0"/>
          <a:pathLst>
            <a:path>
              <a:moveTo>
                <a:pt x="0" y="45720"/>
              </a:moveTo>
              <a:lnTo>
                <a:pt x="1668144"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588019" y="537396"/>
        <a:ext cx="84937" cy="4135"/>
      </dsp:txXfrm>
    </dsp:sp>
    <dsp:sp modelId="{4F085E68-7D8A-4875-86C4-D99FEAA2F961}">
      <dsp:nvSpPr>
        <dsp:cNvPr id="0" name=""/>
        <dsp:cNvSpPr/>
      </dsp:nvSpPr>
      <dsp:spPr>
        <a:xfrm>
          <a:off x="0" y="0"/>
          <a:ext cx="1798215" cy="107892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dirty="0"/>
            <a:t>Land reform </a:t>
          </a:r>
        </a:p>
      </dsp:txBody>
      <dsp:txXfrm>
        <a:off x="0" y="0"/>
        <a:ext cx="1798215" cy="1078929"/>
      </dsp:txXfrm>
    </dsp:sp>
    <dsp:sp modelId="{2FB2028C-CABC-455D-972E-3ABB1AD38A17}">
      <dsp:nvSpPr>
        <dsp:cNvPr id="0" name=""/>
        <dsp:cNvSpPr/>
      </dsp:nvSpPr>
      <dsp:spPr>
        <a:xfrm>
          <a:off x="1859271" y="1077129"/>
          <a:ext cx="2536797" cy="383215"/>
        </a:xfrm>
        <a:custGeom>
          <a:avLst/>
          <a:gdLst/>
          <a:ahLst/>
          <a:cxnLst/>
          <a:rect l="0" t="0" r="0" b="0"/>
          <a:pathLst>
            <a:path>
              <a:moveTo>
                <a:pt x="2536797" y="0"/>
              </a:moveTo>
              <a:lnTo>
                <a:pt x="2536797" y="208707"/>
              </a:lnTo>
              <a:lnTo>
                <a:pt x="0" y="208707"/>
              </a:lnTo>
              <a:lnTo>
                <a:pt x="0" y="383215"/>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063411" y="1266669"/>
        <a:ext cx="128516" cy="4135"/>
      </dsp:txXfrm>
    </dsp:sp>
    <dsp:sp modelId="{FC131FC0-B071-4B6E-9E6B-8593A5B0EB9E}">
      <dsp:nvSpPr>
        <dsp:cNvPr id="0" name=""/>
        <dsp:cNvSpPr/>
      </dsp:nvSpPr>
      <dsp:spPr>
        <a:xfrm>
          <a:off x="3496960" y="0"/>
          <a:ext cx="1798215" cy="107892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IN" sz="2000" kern="1200" dirty="0"/>
            <a:t>Digital education</a:t>
          </a:r>
        </a:p>
      </dsp:txBody>
      <dsp:txXfrm>
        <a:off x="3496960" y="0"/>
        <a:ext cx="1798215" cy="1078929"/>
      </dsp:txXfrm>
    </dsp:sp>
    <dsp:sp modelId="{E565DBF8-344B-43C7-8E80-77F117C249DA}">
      <dsp:nvSpPr>
        <dsp:cNvPr id="0" name=""/>
        <dsp:cNvSpPr/>
      </dsp:nvSpPr>
      <dsp:spPr>
        <a:xfrm>
          <a:off x="2756579" y="1986489"/>
          <a:ext cx="382989" cy="91440"/>
        </a:xfrm>
        <a:custGeom>
          <a:avLst/>
          <a:gdLst/>
          <a:ahLst/>
          <a:cxnLst/>
          <a:rect l="0" t="0" r="0" b="0"/>
          <a:pathLst>
            <a:path>
              <a:moveTo>
                <a:pt x="0" y="45720"/>
              </a:moveTo>
              <a:lnTo>
                <a:pt x="382989"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937734" y="2030141"/>
        <a:ext cx="20679" cy="4135"/>
      </dsp:txXfrm>
    </dsp:sp>
    <dsp:sp modelId="{3C589818-6DDD-4A54-A91A-B207EDD0B68F}">
      <dsp:nvSpPr>
        <dsp:cNvPr id="0" name=""/>
        <dsp:cNvSpPr/>
      </dsp:nvSpPr>
      <dsp:spPr>
        <a:xfrm>
          <a:off x="960163" y="1492744"/>
          <a:ext cx="1798215" cy="107892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IN" sz="2000" kern="1200" dirty="0"/>
            <a:t>Technology </a:t>
          </a:r>
        </a:p>
      </dsp:txBody>
      <dsp:txXfrm>
        <a:off x="960163" y="1492744"/>
        <a:ext cx="1798215" cy="1078929"/>
      </dsp:txXfrm>
    </dsp:sp>
    <dsp:sp modelId="{25342D35-ED09-4505-B028-0A6BBBBF07F6}">
      <dsp:nvSpPr>
        <dsp:cNvPr id="0" name=""/>
        <dsp:cNvSpPr/>
      </dsp:nvSpPr>
      <dsp:spPr>
        <a:xfrm>
          <a:off x="1859271" y="2569874"/>
          <a:ext cx="2211805" cy="382989"/>
        </a:xfrm>
        <a:custGeom>
          <a:avLst/>
          <a:gdLst/>
          <a:ahLst/>
          <a:cxnLst/>
          <a:rect l="0" t="0" r="0" b="0"/>
          <a:pathLst>
            <a:path>
              <a:moveTo>
                <a:pt x="2211805" y="0"/>
              </a:moveTo>
              <a:lnTo>
                <a:pt x="2211805" y="208594"/>
              </a:lnTo>
              <a:lnTo>
                <a:pt x="0" y="208594"/>
              </a:lnTo>
              <a:lnTo>
                <a:pt x="0" y="382989"/>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908920" y="2759301"/>
        <a:ext cx="112507" cy="4135"/>
      </dsp:txXfrm>
    </dsp:sp>
    <dsp:sp modelId="{96E2DC7D-AA57-4685-8F14-DDE8F9172FD0}">
      <dsp:nvSpPr>
        <dsp:cNvPr id="0" name=""/>
        <dsp:cNvSpPr/>
      </dsp:nvSpPr>
      <dsp:spPr>
        <a:xfrm>
          <a:off x="3171968" y="1492744"/>
          <a:ext cx="1798215" cy="107892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IN" sz="2000" kern="1200" dirty="0"/>
            <a:t>Government schemes</a:t>
          </a:r>
        </a:p>
      </dsp:txBody>
      <dsp:txXfrm>
        <a:off x="3171968" y="1492744"/>
        <a:ext cx="1798215" cy="1078929"/>
      </dsp:txXfrm>
    </dsp:sp>
    <dsp:sp modelId="{5373EAFF-AE5E-401F-89E1-AEB9FD23E6D9}">
      <dsp:nvSpPr>
        <dsp:cNvPr id="0" name=""/>
        <dsp:cNvSpPr/>
      </dsp:nvSpPr>
      <dsp:spPr>
        <a:xfrm>
          <a:off x="960163" y="2985263"/>
          <a:ext cx="1798215" cy="107892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IN" sz="2000" kern="1200" dirty="0"/>
            <a:t>Future prospective </a:t>
          </a:r>
        </a:p>
      </dsp:txBody>
      <dsp:txXfrm>
        <a:off x="960163" y="2985263"/>
        <a:ext cx="1798215" cy="107892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0.66094</cdr:x>
      <cdr:y>0.38778</cdr:y>
    </cdr:from>
    <cdr:to>
      <cdr:x>1</cdr:x>
      <cdr:y>0.48019</cdr:y>
    </cdr:to>
    <cdr:sp macro="" textlink="">
      <cdr:nvSpPr>
        <cdr:cNvPr id="3" name="TextBox 2">
          <a:extLst xmlns:a="http://schemas.openxmlformats.org/drawingml/2006/main">
            <a:ext uri="{FF2B5EF4-FFF2-40B4-BE49-F238E27FC236}">
              <a16:creationId xmlns:a16="http://schemas.microsoft.com/office/drawing/2014/main" id="{5896A3A7-42D8-E38D-3186-94AB9166B33D}"/>
            </a:ext>
          </a:extLst>
        </cdr:cNvPr>
        <cdr:cNvSpPr txBox="1"/>
      </cdr:nvSpPr>
      <cdr:spPr>
        <a:xfrm xmlns:a="http://schemas.openxmlformats.org/drawingml/2006/main">
          <a:off x="1782501" y="1291623"/>
          <a:ext cx="914400" cy="307775"/>
        </a:xfrm>
        <a:prstGeom xmlns:a="http://schemas.openxmlformats.org/drawingml/2006/main" prst="rect">
          <a:avLst/>
        </a:prstGeom>
        <a:noFill xmlns:a="http://schemas.openxmlformats.org/drawingml/2006/main"/>
        <a:ln xmlns:a="http://schemas.openxmlformats.org/drawingml/2006/main" w="12700" cap="flat">
          <a:noFill/>
          <a:miter lim="400000"/>
        </a:ln>
        <a:effectLst xmlns:a="http://schemas.openxmlformats.org/drawingml/2006/main"/>
        <a:sp3d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none"/>
      </cdr:style>
      <cdr:txBody>
        <a:bodyPr xmlns:a="http://schemas.openxmlformats.org/drawingml/2006/main" rot="0" spcFirstLastPara="1" vertOverflow="clip" horzOverflow="overflow" vert="horz" wrap="square" lIns="45719" tIns="45719" rIns="45719" bIns="45719" numCol="1" spcCol="38100" rtlCol="0" anchor="t">
          <a:spAutoFit/>
        </a:bodyPr>
        <a:lstStyle xmlns:a="http://schemas.openxmlformats.org/drawingml/2006/main"/>
        <a:p xmlns:a="http://schemas.openxmlformats.org/drawingml/2006/main">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a:ln>
                <a:noFill/>
              </a:ln>
              <a:solidFill>
                <a:srgbClr val="000000"/>
              </a:solidFill>
              <a:effectLst/>
              <a:uFillTx/>
              <a:latin typeface="Arial"/>
              <a:ea typeface="Arial"/>
              <a:cs typeface="Arial"/>
              <a:sym typeface="Arial"/>
            </a:rPr>
            <a:t>17.9%</a:t>
          </a:r>
        </a:p>
      </cdr:txBody>
    </cdr:sp>
  </cdr:relSizeAnchor>
  <cdr:relSizeAnchor xmlns:cdr="http://schemas.openxmlformats.org/drawingml/2006/chartDrawing">
    <cdr:from>
      <cdr:x>0.59303</cdr:x>
      <cdr:y>0.21732</cdr:y>
    </cdr:from>
    <cdr:to>
      <cdr:x>0.93209</cdr:x>
      <cdr:y>0.30972</cdr:y>
    </cdr:to>
    <cdr:sp macro="" textlink="">
      <cdr:nvSpPr>
        <cdr:cNvPr id="4" name="TextBox 3">
          <a:extLst xmlns:a="http://schemas.openxmlformats.org/drawingml/2006/main">
            <a:ext uri="{FF2B5EF4-FFF2-40B4-BE49-F238E27FC236}">
              <a16:creationId xmlns:a16="http://schemas.microsoft.com/office/drawing/2014/main" id="{622F55D0-060C-FCCC-BE91-C45BC3BDDDB9}"/>
            </a:ext>
          </a:extLst>
        </cdr:cNvPr>
        <cdr:cNvSpPr txBox="1"/>
      </cdr:nvSpPr>
      <cdr:spPr>
        <a:xfrm xmlns:a="http://schemas.openxmlformats.org/drawingml/2006/main">
          <a:off x="1599353" y="723829"/>
          <a:ext cx="914400" cy="307775"/>
        </a:xfrm>
        <a:prstGeom xmlns:a="http://schemas.openxmlformats.org/drawingml/2006/main" prst="rect">
          <a:avLst/>
        </a:prstGeom>
        <a:noFill xmlns:a="http://schemas.openxmlformats.org/drawingml/2006/main"/>
        <a:ln xmlns:a="http://schemas.openxmlformats.org/drawingml/2006/main" w="12700" cap="flat">
          <a:noFill/>
          <a:miter lim="400000"/>
        </a:ln>
        <a:effectLst xmlns:a="http://schemas.openxmlformats.org/drawingml/2006/main"/>
        <a:sp3d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none"/>
      </cdr:style>
      <cdr:txBody>
        <a:bodyPr xmlns:a="http://schemas.openxmlformats.org/drawingml/2006/main" rot="0" spcFirstLastPara="1" vertOverflow="clip" horzOverflow="overflow" vert="horz" wrap="square" lIns="45719" tIns="45719" rIns="45719" bIns="45719" numCol="1" spcCol="38100" rtlCol="0" anchor="t">
          <a:spAutoFit/>
        </a:bodyPr>
        <a:lstStyle xmlns:a="http://schemas.openxmlformats.org/drawingml/2006/main"/>
        <a:p xmlns:a="http://schemas.openxmlformats.org/drawingml/2006/main">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a:ln>
                <a:noFill/>
              </a:ln>
              <a:solidFill>
                <a:srgbClr val="000000"/>
              </a:solidFill>
              <a:effectLst/>
              <a:uFillTx/>
              <a:latin typeface="Arial"/>
              <a:ea typeface="Arial"/>
              <a:cs typeface="Arial"/>
              <a:sym typeface="Arial"/>
            </a:rPr>
            <a:t>10.0%</a:t>
          </a:r>
        </a:p>
      </cdr:txBody>
    </cdr:sp>
  </cdr:relSizeAnchor>
  <cdr:relSizeAnchor xmlns:cdr="http://schemas.openxmlformats.org/drawingml/2006/chartDrawing">
    <cdr:from>
      <cdr:x>0.59657</cdr:x>
      <cdr:y>0.13003</cdr:y>
    </cdr:from>
    <cdr:to>
      <cdr:x>0.82961</cdr:x>
      <cdr:y>0.21545</cdr:y>
    </cdr:to>
    <cdr:cxnSp macro="">
      <cdr:nvCxnSpPr>
        <cdr:cNvPr id="8" name="Straight Connector 7">
          <a:extLst xmlns:a="http://schemas.openxmlformats.org/drawingml/2006/main">
            <a:ext uri="{FF2B5EF4-FFF2-40B4-BE49-F238E27FC236}">
              <a16:creationId xmlns:a16="http://schemas.microsoft.com/office/drawing/2014/main" id="{CFA0FA5D-4FAA-4170-50CE-D03C47A90F30}"/>
            </a:ext>
          </a:extLst>
        </cdr:cNvPr>
        <cdr:cNvCxnSpPr/>
      </cdr:nvCxnSpPr>
      <cdr:spPr>
        <a:xfrm xmlns:a="http://schemas.openxmlformats.org/drawingml/2006/main" flipV="1">
          <a:off x="1608881" y="433093"/>
          <a:ext cx="628497" cy="284537"/>
        </a:xfrm>
        <a:prstGeom xmlns:a="http://schemas.openxmlformats.org/drawingml/2006/main" prst="line">
          <a:avLst/>
        </a:prstGeom>
        <a:noFill xmlns:a="http://schemas.openxmlformats.org/drawingml/2006/main"/>
        <a:ln xmlns:a="http://schemas.openxmlformats.org/drawingml/2006/main" w="12700" cap="flat">
          <a:solidFill>
            <a:schemeClr val="accent1"/>
          </a:solidFill>
          <a:prstDash val="solid"/>
          <a:miter lim="800000"/>
        </a:ln>
        <a:effectLst xmlns:a="http://schemas.openxmlformats.org/drawingml/2006/main"/>
        <a:sp3d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none"/>
      </cdr:style>
    </cdr:cxnSp>
  </cdr:relSizeAnchor>
  <cdr:relSizeAnchor xmlns:cdr="http://schemas.openxmlformats.org/drawingml/2006/chartDrawing">
    <cdr:from>
      <cdr:x>0.15411</cdr:x>
      <cdr:y>0.14943</cdr:y>
    </cdr:from>
    <cdr:to>
      <cdr:x>0.53219</cdr:x>
      <cdr:y>0.29538</cdr:y>
    </cdr:to>
    <cdr:cxnSp macro="">
      <cdr:nvCxnSpPr>
        <cdr:cNvPr id="10" name="Straight Connector 9">
          <a:extLst xmlns:a="http://schemas.openxmlformats.org/drawingml/2006/main">
            <a:ext uri="{FF2B5EF4-FFF2-40B4-BE49-F238E27FC236}">
              <a16:creationId xmlns:a16="http://schemas.microsoft.com/office/drawing/2014/main" id="{EB06F289-0596-8944-387F-713504287F82}"/>
            </a:ext>
          </a:extLst>
        </cdr:cNvPr>
        <cdr:cNvCxnSpPr/>
      </cdr:nvCxnSpPr>
      <cdr:spPr>
        <a:xfrm xmlns:a="http://schemas.openxmlformats.org/drawingml/2006/main" flipH="1" flipV="1">
          <a:off x="415607" y="497711"/>
          <a:ext cx="1019654" cy="486137"/>
        </a:xfrm>
        <a:prstGeom xmlns:a="http://schemas.openxmlformats.org/drawingml/2006/main" prst="line">
          <a:avLst/>
        </a:prstGeom>
        <a:noFill xmlns:a="http://schemas.openxmlformats.org/drawingml/2006/main"/>
        <a:ln xmlns:a="http://schemas.openxmlformats.org/drawingml/2006/main" w="12700" cap="flat">
          <a:solidFill>
            <a:schemeClr val="accent1"/>
          </a:solidFill>
          <a:prstDash val="solid"/>
          <a:miter lim="800000"/>
        </a:ln>
        <a:effectLst xmlns:a="http://schemas.openxmlformats.org/drawingml/2006/main"/>
        <a:sp3d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none"/>
      </cdr:style>
    </cdr:cxnSp>
  </cdr:relSizeAnchor>
  <cdr:relSizeAnchor xmlns:cdr="http://schemas.openxmlformats.org/drawingml/2006/chartDrawing">
    <cdr:from>
      <cdr:x>0.7749</cdr:x>
      <cdr:y>0.08383</cdr:y>
    </cdr:from>
    <cdr:to>
      <cdr:x>1</cdr:x>
      <cdr:y>0.17623</cdr:y>
    </cdr:to>
    <cdr:sp macro="" textlink="">
      <cdr:nvSpPr>
        <cdr:cNvPr id="15" name="TextBox 14">
          <a:extLst xmlns:a="http://schemas.openxmlformats.org/drawingml/2006/main">
            <a:ext uri="{FF2B5EF4-FFF2-40B4-BE49-F238E27FC236}">
              <a16:creationId xmlns:a16="http://schemas.microsoft.com/office/drawing/2014/main" id="{72A4C157-5E9E-F262-91EA-DA53C3623602}"/>
            </a:ext>
          </a:extLst>
        </cdr:cNvPr>
        <cdr:cNvSpPr txBox="1"/>
      </cdr:nvSpPr>
      <cdr:spPr>
        <a:xfrm xmlns:a="http://schemas.openxmlformats.org/drawingml/2006/main">
          <a:off x="2233335" y="279206"/>
          <a:ext cx="648761" cy="307775"/>
        </a:xfrm>
        <a:prstGeom xmlns:a="http://schemas.openxmlformats.org/drawingml/2006/main" prst="rect">
          <a:avLst/>
        </a:prstGeom>
        <a:noFill xmlns:a="http://schemas.openxmlformats.org/drawingml/2006/main"/>
        <a:ln xmlns:a="http://schemas.openxmlformats.org/drawingml/2006/main" w="12700" cap="flat">
          <a:noFill/>
          <a:miter lim="400000"/>
        </a:ln>
        <a:effectLst xmlns:a="http://schemas.openxmlformats.org/drawingml/2006/main"/>
        <a:sp3d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none"/>
      </cdr:style>
      <cdr:txBody>
        <a:bodyPr xmlns:a="http://schemas.openxmlformats.org/drawingml/2006/main" rot="0" spcFirstLastPara="1" vertOverflow="clip" horzOverflow="overflow" vert="horz" wrap="square" lIns="45719" tIns="45719" rIns="45719" bIns="45719" numCol="1" spcCol="38100" rtlCol="0" anchor="t">
          <a:spAutoFit/>
        </a:bodyPr>
        <a:lstStyle xmlns:a="http://schemas.openxmlformats.org/drawingml/2006/main"/>
        <a:p xmlns:a="http://schemas.openxmlformats.org/drawingml/2006/main">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a:ln>
                <a:noFill/>
              </a:ln>
              <a:solidFill>
                <a:srgbClr val="000000"/>
              </a:solidFill>
              <a:effectLst/>
              <a:uFillTx/>
              <a:latin typeface="Arial"/>
              <a:ea typeface="Arial"/>
              <a:cs typeface="Arial"/>
              <a:sym typeface="Arial"/>
            </a:rPr>
            <a:t>0.7%</a:t>
          </a:r>
        </a:p>
      </cdr:txBody>
    </cdr:sp>
  </cdr:relSizeAnchor>
  <cdr:relSizeAnchor xmlns:cdr="http://schemas.openxmlformats.org/drawingml/2006/chartDrawing">
    <cdr:from>
      <cdr:x>0.18044</cdr:x>
      <cdr:y>0.08156</cdr:y>
    </cdr:from>
    <cdr:to>
      <cdr:x>0.91687</cdr:x>
      <cdr:y>0.15167</cdr:y>
    </cdr:to>
    <cdr:sp macro="" textlink="">
      <cdr:nvSpPr>
        <cdr:cNvPr id="16" name="TextBox 15">
          <a:extLst xmlns:a="http://schemas.openxmlformats.org/drawingml/2006/main">
            <a:ext uri="{FF2B5EF4-FFF2-40B4-BE49-F238E27FC236}">
              <a16:creationId xmlns:a16="http://schemas.microsoft.com/office/drawing/2014/main" id="{CF6496B5-5DB7-DA00-AFE5-EF08D2FC621A}"/>
            </a:ext>
          </a:extLst>
        </cdr:cNvPr>
        <cdr:cNvSpPr txBox="1"/>
      </cdr:nvSpPr>
      <cdr:spPr>
        <a:xfrm xmlns:a="http://schemas.openxmlformats.org/drawingml/2006/main">
          <a:off x="520042" y="295376"/>
          <a:ext cx="2122462" cy="253904"/>
        </a:xfrm>
        <a:prstGeom xmlns:a="http://schemas.openxmlformats.org/drawingml/2006/main" prst="rect">
          <a:avLst/>
        </a:prstGeom>
        <a:noFill xmlns:a="http://schemas.openxmlformats.org/drawingml/2006/main"/>
        <a:ln xmlns:a="http://schemas.openxmlformats.org/drawingml/2006/main" w="12700" cap="flat">
          <a:noFill/>
          <a:miter lim="400000"/>
        </a:ln>
        <a:effectLst xmlns:a="http://schemas.openxmlformats.org/drawingml/2006/main"/>
        <a:sp3d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none"/>
      </cdr:style>
      <cdr:txBody>
        <a:bodyPr xmlns:a="http://schemas.openxmlformats.org/drawingml/2006/main" rot="0" spcFirstLastPara="1" vertOverflow="clip" horzOverflow="overflow" vert="horz" wrap="square" lIns="45719" tIns="45719" rIns="45719" bIns="45719" numCol="1" spcCol="38100" rtlCol="0" anchor="t">
          <a:spAutoFit/>
        </a:bodyPr>
        <a:lstStyle xmlns:a="http://schemas.openxmlformats.org/drawingml/2006/main"/>
        <a:p xmlns:a="http://schemas.openxmlformats.org/drawingml/2006/main">
          <a:pPr marL="0" marR="0" indent="0" algn="l" defTabSz="914400" rtl="0" fontAlgn="auto" latinLnBrk="0" hangingPunct="0">
            <a:lnSpc>
              <a:spcPct val="100000"/>
            </a:lnSpc>
            <a:spcBef>
              <a:spcPts val="0"/>
            </a:spcBef>
            <a:spcAft>
              <a:spcPts val="0"/>
            </a:spcAft>
            <a:buClrTx/>
            <a:buSzTx/>
            <a:buFontTx/>
            <a:buNone/>
            <a:tabLst/>
          </a:pPr>
          <a:r>
            <a:rPr kumimoji="0" lang="en-IN" sz="1050" b="0" i="0" u="none" strike="noStrike" cap="none" spc="0" normalizeH="0" baseline="0" dirty="0">
              <a:ln>
                <a:noFill/>
              </a:ln>
              <a:solidFill>
                <a:srgbClr val="000000"/>
              </a:solidFill>
              <a:effectLst/>
              <a:uFillTx/>
              <a:latin typeface="Arial"/>
              <a:ea typeface="Arial"/>
              <a:cs typeface="Arial"/>
              <a:sym typeface="Arial"/>
            </a:rPr>
            <a:t>Share of total</a:t>
          </a:r>
          <a:r>
            <a:rPr lang="en-IN" sz="1050" dirty="0">
              <a:solidFill>
                <a:srgbClr val="000000"/>
              </a:solidFill>
              <a:latin typeface="Arial"/>
              <a:ea typeface="Arial"/>
              <a:cs typeface="Arial"/>
              <a:sym typeface="Arial"/>
            </a:rPr>
            <a:t> land holding</a:t>
          </a:r>
          <a:endParaRPr kumimoji="0" lang="en-IN" sz="1050" b="0" i="0" u="none" strike="noStrike" cap="none" spc="0" normalizeH="0" baseline="0" dirty="0">
            <a:ln>
              <a:noFill/>
            </a:ln>
            <a:solidFill>
              <a:srgbClr val="000000"/>
            </a:solidFill>
            <a:effectLst/>
            <a:uFillTx/>
            <a:latin typeface="Arial"/>
            <a:ea typeface="Arial"/>
            <a:cs typeface="Arial"/>
            <a:sym typeface="Arial"/>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0.43787</cdr:x>
      <cdr:y>0.1369</cdr:y>
    </cdr:from>
    <cdr:to>
      <cdr:x>0.59835</cdr:x>
      <cdr:y>0.20723</cdr:y>
    </cdr:to>
    <cdr:sp macro="" textlink="">
      <cdr:nvSpPr>
        <cdr:cNvPr id="2" name="TextBox 1">
          <a:extLst xmlns:a="http://schemas.openxmlformats.org/drawingml/2006/main">
            <a:ext uri="{FF2B5EF4-FFF2-40B4-BE49-F238E27FC236}">
              <a16:creationId xmlns:a16="http://schemas.microsoft.com/office/drawing/2014/main" id="{435B3723-DBEB-6581-A02A-4924C690126B}"/>
            </a:ext>
          </a:extLst>
        </cdr:cNvPr>
        <cdr:cNvSpPr txBox="1"/>
      </cdr:nvSpPr>
      <cdr:spPr>
        <a:xfrm xmlns:a="http://schemas.openxmlformats.org/drawingml/2006/main">
          <a:off x="2210842" y="539104"/>
          <a:ext cx="810258" cy="276997"/>
        </a:xfrm>
        <a:prstGeom xmlns:a="http://schemas.openxmlformats.org/drawingml/2006/main" prst="rect">
          <a:avLst/>
        </a:prstGeom>
        <a:noFill xmlns:a="http://schemas.openxmlformats.org/drawingml/2006/main"/>
        <a:ln xmlns:a="http://schemas.openxmlformats.org/drawingml/2006/main" w="12700" cap="flat">
          <a:noFill/>
          <a:miter lim="400000"/>
        </a:ln>
        <a:effectLst xmlns:a="http://schemas.openxmlformats.org/drawingml/2006/main"/>
        <a:sp3d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none"/>
      </cdr:style>
      <cdr:txBody>
        <a:bodyPr xmlns:a="http://schemas.openxmlformats.org/drawingml/2006/main" rot="0" spcFirstLastPara="1" vertOverflow="clip" horzOverflow="overflow" vert="horz" wrap="square" lIns="45719" tIns="45719" rIns="45719" bIns="45719" numCol="1" spcCol="38100" rtlCol="0" anchor="t">
          <a:spAutoFit/>
        </a:bodyPr>
        <a:lstStyle xmlns:a="http://schemas.openxmlformats.org/drawingml/2006/main"/>
        <a:p xmlns:a="http://schemas.openxmlformats.org/drawingml/2006/main">
          <a:pPr marL="0" marR="0" indent="0" algn="l" defTabSz="914400" rtl="0" fontAlgn="auto" latinLnBrk="0" hangingPunct="0">
            <a:lnSpc>
              <a:spcPct val="100000"/>
            </a:lnSpc>
            <a:spcBef>
              <a:spcPts val="0"/>
            </a:spcBef>
            <a:spcAft>
              <a:spcPts val="0"/>
            </a:spcAft>
            <a:buClrTx/>
            <a:buSzTx/>
            <a:buFontTx/>
            <a:buNone/>
            <a:tabLst/>
          </a:pPr>
          <a:r>
            <a:rPr kumimoji="0" lang="en-IN" sz="1200" b="1" i="0" u="none" strike="noStrike" cap="none" spc="0" normalizeH="0" baseline="0" dirty="0">
              <a:ln>
                <a:noFill/>
              </a:ln>
              <a:solidFill>
                <a:srgbClr val="000000"/>
              </a:solidFill>
              <a:effectLst/>
              <a:uFillTx/>
              <a:latin typeface="Arial"/>
              <a:ea typeface="Arial"/>
              <a:cs typeface="Arial"/>
              <a:sym typeface="Arial"/>
            </a:rPr>
            <a:t>22.40%</a:t>
          </a:r>
        </a:p>
      </cdr:txBody>
    </cdr:sp>
  </cdr:relSizeAnchor>
  <cdr:relSizeAnchor xmlns:cdr="http://schemas.openxmlformats.org/drawingml/2006/chartDrawing">
    <cdr:from>
      <cdr:x>0.42968</cdr:x>
      <cdr:y>0.38401</cdr:y>
    </cdr:from>
    <cdr:to>
      <cdr:x>0.59016</cdr:x>
      <cdr:y>0.45435</cdr:y>
    </cdr:to>
    <cdr:sp macro="" textlink="">
      <cdr:nvSpPr>
        <cdr:cNvPr id="3" name="TextBox 2">
          <a:extLst xmlns:a="http://schemas.openxmlformats.org/drawingml/2006/main">
            <a:ext uri="{FF2B5EF4-FFF2-40B4-BE49-F238E27FC236}">
              <a16:creationId xmlns:a16="http://schemas.microsoft.com/office/drawing/2014/main" id="{94B757F0-DF10-9932-E024-4E7FDF7BE3D2}"/>
            </a:ext>
          </a:extLst>
        </cdr:cNvPr>
        <cdr:cNvSpPr txBox="1"/>
      </cdr:nvSpPr>
      <cdr:spPr>
        <a:xfrm xmlns:a="http://schemas.openxmlformats.org/drawingml/2006/main">
          <a:off x="2169481" y="1512250"/>
          <a:ext cx="810258" cy="276997"/>
        </a:xfrm>
        <a:prstGeom xmlns:a="http://schemas.openxmlformats.org/drawingml/2006/main" prst="rect">
          <a:avLst/>
        </a:prstGeom>
        <a:noFill xmlns:a="http://schemas.openxmlformats.org/drawingml/2006/main"/>
        <a:ln xmlns:a="http://schemas.openxmlformats.org/drawingml/2006/main" w="12700" cap="flat">
          <a:noFill/>
          <a:miter lim="400000"/>
        </a:ln>
        <a:effectLst xmlns:a="http://schemas.openxmlformats.org/drawingml/2006/main"/>
        <a:sp3d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none"/>
      </cdr:style>
      <cdr:txBody>
        <a:bodyPr xmlns:a="http://schemas.openxmlformats.org/drawingml/2006/main" rot="0" spcFirstLastPara="1" vertOverflow="clip" horzOverflow="overflow" vert="horz" wrap="square" lIns="45719" tIns="45719" rIns="45719" bIns="45719" numCol="1" spcCol="38100" rtlCol="0" anchor="t">
          <a:spAutoFit/>
        </a:bodyPr>
        <a:lstStyle xmlns:a="http://schemas.openxmlformats.org/drawingml/2006/main"/>
        <a:p xmlns:a="http://schemas.openxmlformats.org/drawingml/2006/main">
          <a:pPr marL="0" marR="0" indent="0" algn="l" defTabSz="914400" rtl="0" fontAlgn="auto" latinLnBrk="0" hangingPunct="0">
            <a:lnSpc>
              <a:spcPct val="100000"/>
            </a:lnSpc>
            <a:spcBef>
              <a:spcPts val="0"/>
            </a:spcBef>
            <a:spcAft>
              <a:spcPts val="0"/>
            </a:spcAft>
            <a:buClrTx/>
            <a:buSzTx/>
            <a:buFontTx/>
            <a:buNone/>
            <a:tabLst/>
          </a:pPr>
          <a:r>
            <a:rPr kumimoji="0" lang="en-IN" sz="1200" b="0" i="0" u="none" strike="noStrike" cap="none" spc="0" normalizeH="0" baseline="0" dirty="0">
              <a:ln>
                <a:noFill/>
              </a:ln>
              <a:solidFill>
                <a:srgbClr val="000000"/>
              </a:solidFill>
              <a:effectLst/>
              <a:uFillTx/>
              <a:latin typeface="Arial"/>
              <a:ea typeface="Arial"/>
              <a:cs typeface="Arial"/>
              <a:sym typeface="Arial"/>
            </a:rPr>
            <a:t>21.20%</a:t>
          </a:r>
        </a:p>
      </cdr:txBody>
    </cdr:sp>
  </cdr:relSizeAnchor>
  <cdr:relSizeAnchor xmlns:cdr="http://schemas.openxmlformats.org/drawingml/2006/chartDrawing">
    <cdr:from>
      <cdr:x>0.65911</cdr:x>
      <cdr:y>0.4305</cdr:y>
    </cdr:from>
    <cdr:to>
      <cdr:x>0.78515</cdr:x>
      <cdr:y>0.50084</cdr:y>
    </cdr:to>
    <cdr:sp macro="" textlink="">
      <cdr:nvSpPr>
        <cdr:cNvPr id="4" name="TextBox 3">
          <a:extLst xmlns:a="http://schemas.openxmlformats.org/drawingml/2006/main">
            <a:ext uri="{FF2B5EF4-FFF2-40B4-BE49-F238E27FC236}">
              <a16:creationId xmlns:a16="http://schemas.microsoft.com/office/drawing/2014/main" id="{F2EFDB1F-790D-20D8-8ADA-A5EFAC6B1A4F}"/>
            </a:ext>
          </a:extLst>
        </cdr:cNvPr>
        <cdr:cNvSpPr txBox="1"/>
      </cdr:nvSpPr>
      <cdr:spPr>
        <a:xfrm xmlns:a="http://schemas.openxmlformats.org/drawingml/2006/main" flipH="1">
          <a:off x="3327909" y="1695355"/>
          <a:ext cx="636357" cy="276997"/>
        </a:xfrm>
        <a:prstGeom xmlns:a="http://schemas.openxmlformats.org/drawingml/2006/main" prst="rect">
          <a:avLst/>
        </a:prstGeom>
        <a:noFill xmlns:a="http://schemas.openxmlformats.org/drawingml/2006/main"/>
        <a:ln xmlns:a="http://schemas.openxmlformats.org/drawingml/2006/main" w="12700" cap="flat">
          <a:noFill/>
          <a:miter lim="400000"/>
        </a:ln>
        <a:effectLst xmlns:a="http://schemas.openxmlformats.org/drawingml/2006/main"/>
        <a:sp3d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none"/>
      </cdr:style>
      <cdr:txBody>
        <a:bodyPr xmlns:a="http://schemas.openxmlformats.org/drawingml/2006/main" rot="0" spcFirstLastPara="1" vertOverflow="clip" horzOverflow="overflow" vert="horz" wrap="square" lIns="45719" tIns="45719" rIns="45719" bIns="45719" numCol="1" spcCol="38100" rtlCol="0" anchor="t">
          <a:spAutoFit/>
        </a:bodyPr>
        <a:lstStyle xmlns:a="http://schemas.openxmlformats.org/drawingml/2006/main"/>
        <a:p xmlns:a="http://schemas.openxmlformats.org/drawingml/2006/main">
          <a:pPr marL="0" marR="0" indent="0" algn="l" defTabSz="914400" rtl="0" fontAlgn="auto" latinLnBrk="0" hangingPunct="0">
            <a:lnSpc>
              <a:spcPct val="100000"/>
            </a:lnSpc>
            <a:spcBef>
              <a:spcPts val="0"/>
            </a:spcBef>
            <a:spcAft>
              <a:spcPts val="0"/>
            </a:spcAft>
            <a:buClrTx/>
            <a:buSzTx/>
            <a:buFontTx/>
            <a:buNone/>
            <a:tabLst/>
          </a:pPr>
          <a:r>
            <a:rPr kumimoji="0" lang="en-IN" sz="1200" b="1" i="0" u="none" strike="noStrike" cap="none" spc="0" normalizeH="0" baseline="0" dirty="0">
              <a:ln>
                <a:noFill/>
              </a:ln>
              <a:solidFill>
                <a:srgbClr val="000000"/>
              </a:solidFill>
              <a:effectLst/>
              <a:uFillTx/>
              <a:latin typeface="Arial"/>
              <a:ea typeface="Arial"/>
              <a:cs typeface="Arial"/>
              <a:sym typeface="Arial"/>
            </a:rPr>
            <a:t>23.60%</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8" name="Shape 108"/>
          <p:cNvSpPr>
            <a:spLocks noGrp="1" noRot="1" noChangeAspect="1"/>
          </p:cNvSpPr>
          <p:nvPr>
            <p:ph type="sldImg"/>
          </p:nvPr>
        </p:nvSpPr>
        <p:spPr>
          <a:xfrm>
            <a:off x="1143000" y="685800"/>
            <a:ext cx="4572000" cy="3429000"/>
          </a:xfrm>
          <a:prstGeom prst="rect">
            <a:avLst/>
          </a:prstGeom>
        </p:spPr>
        <p:txBody>
          <a:bodyPr/>
          <a:lstStyle/>
          <a:p>
            <a:endParaRPr/>
          </a:p>
        </p:txBody>
      </p:sp>
      <p:sp>
        <p:nvSpPr>
          <p:cNvPr id="109" name="Shape 10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25" name="Title Text"/>
          <p:cNvSpPr txBox="1">
            <a:spLocks noGrp="1"/>
          </p:cNvSpPr>
          <p:nvPr>
            <p:ph type="title"/>
          </p:nvPr>
        </p:nvSpPr>
        <p:spPr>
          <a:xfrm>
            <a:off x="230093" y="4089151"/>
            <a:ext cx="7772401" cy="659221"/>
          </a:xfrm>
          <a:prstGeom prst="rect">
            <a:avLst/>
          </a:prstGeom>
        </p:spPr>
        <p:txBody>
          <a:bodyPr anchor="t"/>
          <a:lstStyle/>
          <a:p>
            <a:r>
              <a:rPr lang="en-US"/>
              <a:t>Click to edit Master title style</a:t>
            </a:r>
            <a:endParaRPr/>
          </a:p>
        </p:txBody>
      </p:sp>
      <p:sp>
        <p:nvSpPr>
          <p:cNvPr id="26" name="Body Level One…"/>
          <p:cNvSpPr txBox="1">
            <a:spLocks noGrp="1"/>
          </p:cNvSpPr>
          <p:nvPr>
            <p:ph type="body" sz="quarter" idx="1"/>
          </p:nvPr>
        </p:nvSpPr>
        <p:spPr>
          <a:xfrm>
            <a:off x="230093" y="4748372"/>
            <a:ext cx="6858001" cy="760899"/>
          </a:xfrm>
          <a:prstGeom prst="rect">
            <a:avLst/>
          </a:prstGeom>
        </p:spPr>
        <p:txBody>
          <a:bodyPr>
            <a:normAutofit/>
          </a:bodyPr>
          <a:lstStyle>
            <a:lvl1pPr marL="0" indent="0">
              <a:buSzTx/>
              <a:buFontTx/>
              <a:buNone/>
              <a:defRPr sz="1800"/>
            </a:lvl1pPr>
            <a:lvl2pPr marL="0" indent="457200">
              <a:buSzTx/>
              <a:buFontTx/>
              <a:buNone/>
              <a:defRPr sz="1800"/>
            </a:lvl2pPr>
            <a:lvl3pPr marL="0" indent="914400">
              <a:buSzTx/>
              <a:buFontTx/>
              <a:buNone/>
              <a:defRPr sz="1800"/>
            </a:lvl3pPr>
            <a:lvl4pPr marL="0" indent="1371600">
              <a:buSzTx/>
              <a:buFontTx/>
              <a:buNone/>
              <a:defRPr sz="1800"/>
            </a:lvl4pPr>
            <a:lvl5pPr marL="0" indent="1828800">
              <a:buSzTx/>
              <a:buFontTx/>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7" name="Straight Connector 7"/>
          <p:cNvSpPr/>
          <p:nvPr/>
        </p:nvSpPr>
        <p:spPr>
          <a:xfrm flipH="1" flipV="1">
            <a:off x="6751598" y="495115"/>
            <a:ext cx="1850140" cy="1"/>
          </a:xfrm>
          <a:prstGeom prst="line">
            <a:avLst/>
          </a:prstGeom>
          <a:ln w="6350">
            <a:solidFill>
              <a:schemeClr val="accent1"/>
            </a:solidFill>
            <a:miter/>
          </a:ln>
        </p:spPr>
        <p:txBody>
          <a:bodyPr lIns="45719" rIns="45719"/>
          <a:lstStyle/>
          <a:p>
            <a:endParaRPr/>
          </a:p>
        </p:txBody>
      </p:sp>
      <p:sp>
        <p:nvSpPr>
          <p:cNvPr id="28" name="Text Placeholder 10"/>
          <p:cNvSpPr>
            <a:spLocks noGrp="1"/>
          </p:cNvSpPr>
          <p:nvPr>
            <p:ph type="body" sz="quarter" idx="21" hasCustomPrompt="1"/>
          </p:nvPr>
        </p:nvSpPr>
        <p:spPr>
          <a:xfrm>
            <a:off x="6751598" y="631419"/>
            <a:ext cx="1850140" cy="351133"/>
          </a:xfrm>
          <a:prstGeom prst="rect">
            <a:avLst/>
          </a:prstGeom>
        </p:spPr>
        <p:txBody>
          <a:bodyPr anchor="ctr">
            <a:normAutofit/>
          </a:bodyPr>
          <a:lstStyle>
            <a:lvl1pPr marL="0" indent="0" algn="ctr">
              <a:buSzTx/>
              <a:buFontTx/>
              <a:buNone/>
              <a:defRPr sz="1200" b="1">
                <a:solidFill>
                  <a:srgbClr val="404040"/>
                </a:solidFill>
              </a:defRPr>
            </a:lvl1pPr>
          </a:lstStyle>
          <a:p>
            <a:r>
              <a:t>date</a:t>
            </a:r>
          </a:p>
        </p:txBody>
      </p:sp>
      <p:sp>
        <p:nvSpPr>
          <p:cNvPr id="29" name="Rectangle 11"/>
          <p:cNvSpPr/>
          <p:nvPr/>
        </p:nvSpPr>
        <p:spPr>
          <a:xfrm>
            <a:off x="263106" y="6438303"/>
            <a:ext cx="1637883" cy="208132"/>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pic>
        <p:nvPicPr>
          <p:cNvPr id="30" name="Picture 4" descr="Picture 4"/>
          <p:cNvPicPr>
            <a:picLocks noChangeAspect="1"/>
          </p:cNvPicPr>
          <p:nvPr/>
        </p:nvPicPr>
        <p:blipFill>
          <a:blip r:embed="rId2"/>
          <a:stretch>
            <a:fillRect/>
          </a:stretch>
        </p:blipFill>
        <p:spPr>
          <a:xfrm>
            <a:off x="263106" y="122851"/>
            <a:ext cx="1850140" cy="1220580"/>
          </a:xfrm>
          <a:prstGeom prst="rect">
            <a:avLst/>
          </a:prstGeom>
          <a:ln w="12700">
            <a:miter lim="400000"/>
          </a:ln>
        </p:spPr>
      </p:pic>
      <p:sp>
        <p:nvSpPr>
          <p:cNvPr id="31" name="TextBox 8"/>
          <p:cNvSpPr txBox="1"/>
          <p:nvPr/>
        </p:nvSpPr>
        <p:spPr>
          <a:xfrm>
            <a:off x="2043985" y="6392429"/>
            <a:ext cx="1980851" cy="332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sz="1400">
                <a:latin typeface="Arial Black"/>
                <a:ea typeface="Arial Black"/>
                <a:cs typeface="Arial Black"/>
                <a:sym typeface="Arial Black"/>
              </a:defRPr>
            </a:pPr>
            <a:r>
              <a:t>DO WELL </a:t>
            </a:r>
            <a:r>
              <a:rPr>
                <a:solidFill>
                  <a:schemeClr val="accent1"/>
                </a:solidFill>
              </a:rPr>
              <a:t>DO GOOD</a:t>
            </a:r>
          </a:p>
        </p:txBody>
      </p:sp>
      <p:sp>
        <p:nvSpPr>
          <p:cNvPr id="32" name="Slide Number"/>
          <p:cNvSpPr txBox="1">
            <a:spLocks noGrp="1"/>
          </p:cNvSpPr>
          <p:nvPr>
            <p:ph type="sldNum" sz="quarter" idx="2"/>
          </p:nvPr>
        </p:nvSpPr>
        <p:spPr>
          <a:xfrm>
            <a:off x="4419600" y="6172200"/>
            <a:ext cx="2133600" cy="368301"/>
          </a:xfrm>
          <a:prstGeom prst="rect">
            <a:avLst/>
          </a:prstGeom>
          <a:noFill/>
        </p:spPr>
        <p:txBody>
          <a:bodyPr wrap="none"/>
          <a:lstStyle>
            <a:lvl1pPr algn="r">
              <a:defRPr sz="1200" b="0"/>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pic>
        <p:nvPicPr>
          <p:cNvPr id="39" name="Picture 6" descr="Picture 6"/>
          <p:cNvPicPr>
            <a:picLocks noChangeAspect="1"/>
          </p:cNvPicPr>
          <p:nvPr/>
        </p:nvPicPr>
        <p:blipFill>
          <a:blip r:embed="rId2"/>
          <a:stretch>
            <a:fillRect/>
          </a:stretch>
        </p:blipFill>
        <p:spPr>
          <a:xfrm>
            <a:off x="67867" y="123545"/>
            <a:ext cx="581839" cy="449940"/>
          </a:xfrm>
          <a:prstGeom prst="rect">
            <a:avLst/>
          </a:prstGeom>
          <a:ln w="12700">
            <a:miter lim="400000"/>
          </a:ln>
        </p:spPr>
      </p:pic>
      <p:sp>
        <p:nvSpPr>
          <p:cNvPr id="40" name="Title Text"/>
          <p:cNvSpPr txBox="1">
            <a:spLocks noGrp="1"/>
          </p:cNvSpPr>
          <p:nvPr>
            <p:ph type="title"/>
          </p:nvPr>
        </p:nvSpPr>
        <p:spPr>
          <a:xfrm>
            <a:off x="774422" y="153090"/>
            <a:ext cx="7802420" cy="998981"/>
          </a:xfrm>
          <a:prstGeom prst="rect">
            <a:avLst/>
          </a:prstGeom>
        </p:spPr>
        <p:txBody>
          <a:bodyPr/>
          <a:lstStyle/>
          <a:p>
            <a:r>
              <a:rPr lang="en-US"/>
              <a:t>Click to edit Master title style</a:t>
            </a:r>
            <a:endParaRP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42" name="Text Box 10"/>
          <p:cNvSpPr txBox="1"/>
          <p:nvPr/>
        </p:nvSpPr>
        <p:spPr>
          <a:xfrm>
            <a:off x="3616007" y="6667952"/>
            <a:ext cx="290474" cy="202417"/>
          </a:xfrm>
          <a:prstGeom prst="rect">
            <a:avLst/>
          </a:prstGeom>
          <a:ln w="12700">
            <a:miter lim="400000"/>
          </a:ln>
        </p:spPr>
        <p:txBody>
          <a:bodyPr wrap="none" lIns="45719" rIns="45719">
            <a:spAutoFit/>
          </a:bodyPr>
          <a:lstStyle/>
          <a:p>
            <a:pPr>
              <a:defRPr sz="800">
                <a:solidFill>
                  <a:srgbClr val="262626"/>
                </a:solidFill>
              </a:defRPr>
            </a:pPr>
            <a:endParaRPr/>
          </a:p>
        </p:txBody>
      </p:sp>
      <p:sp>
        <p:nvSpPr>
          <p:cNvPr id="43" name="Body Level One…"/>
          <p:cNvSpPr txBox="1">
            <a:spLocks noGrp="1"/>
          </p:cNvSpPr>
          <p:nvPr>
            <p:ph type="body" sz="quarter" idx="1" hasCustomPrompt="1"/>
          </p:nvPr>
        </p:nvSpPr>
        <p:spPr>
          <a:xfrm>
            <a:off x="22071" y="6630110"/>
            <a:ext cx="3872195" cy="206376"/>
          </a:xfrm>
          <a:prstGeom prst="rect">
            <a:avLst/>
          </a:prstGeom>
        </p:spPr>
        <p:txBody>
          <a:bodyPr>
            <a:normAutofit/>
          </a:bodyPr>
          <a:lstStyle>
            <a:lvl1pPr marL="0" indent="0">
              <a:buSzTx/>
              <a:buFontTx/>
              <a:buNone/>
              <a:defRPr sz="800"/>
            </a:lvl1pPr>
            <a:lvl2pPr marL="685800" indent="-228600">
              <a:buSzPct val="100000"/>
              <a:buFontTx/>
              <a:buChar char="•"/>
              <a:defRPr sz="800"/>
            </a:lvl2pPr>
            <a:lvl3pPr marL="1143000" indent="-228600">
              <a:buSzPct val="100000"/>
              <a:buFontTx/>
              <a:buChar char="•"/>
              <a:defRPr sz="800"/>
            </a:lvl3pPr>
            <a:lvl4pPr marL="1600200" indent="-228600">
              <a:buSzPct val="100000"/>
              <a:buFontTx/>
              <a:buChar char="•"/>
              <a:defRPr sz="800"/>
            </a:lvl4pPr>
            <a:lvl5pPr marL="2057400" indent="-228600">
              <a:buSzPct val="100000"/>
              <a:buFontTx/>
              <a:buChar char="•"/>
              <a:defRPr sz="800"/>
            </a:lvl5pPr>
          </a:lstStyle>
          <a:p>
            <a:r>
              <a:t>Add source</a:t>
            </a:r>
          </a:p>
          <a:p>
            <a:pPr lvl="1"/>
            <a:endParaRPr/>
          </a:p>
          <a:p>
            <a:pPr lvl="2"/>
            <a:endParaRPr/>
          </a:p>
          <a:p>
            <a:pPr lvl="3"/>
            <a:endParaRPr/>
          </a:p>
          <a:p>
            <a:pPr lvl="4"/>
            <a:endParaRPr/>
          </a:p>
        </p:txBody>
      </p:sp>
      <p:sp>
        <p:nvSpPr>
          <p:cNvPr id="44" name="Text Placeholder 13"/>
          <p:cNvSpPr>
            <a:spLocks noGrp="1"/>
          </p:cNvSpPr>
          <p:nvPr>
            <p:ph type="body" idx="21"/>
          </p:nvPr>
        </p:nvSpPr>
        <p:spPr>
          <a:xfrm>
            <a:off x="774421" y="1898814"/>
            <a:ext cx="7802421" cy="3770465"/>
          </a:xfrm>
          <a:prstGeom prst="rect">
            <a:avLst/>
          </a:prstGeom>
        </p:spPr>
        <p:txBody>
          <a:bodyPr>
            <a:normAutofit/>
          </a:bodyPr>
          <a:lstStyle/>
          <a:p>
            <a:pPr marL="142875" lvl="0" indent="-142875">
              <a:buClr>
                <a:schemeClr val="accent1"/>
              </a:buClr>
              <a:buSzPct val="100000"/>
              <a:buChar char="•"/>
              <a:defRPr sz="1400" b="1"/>
            </a:pPr>
            <a:r>
              <a:rPr lang="en-US"/>
              <a:t>Click to edit Master text styles</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51" name="ShARE colours, in case you need copy/paste the style"/>
          <p:cNvSpPr txBox="1">
            <a:spLocks noGrp="1"/>
          </p:cNvSpPr>
          <p:nvPr>
            <p:ph type="title" hasCustomPrompt="1"/>
          </p:nvPr>
        </p:nvSpPr>
        <p:spPr>
          <a:prstGeom prst="rect">
            <a:avLst/>
          </a:prstGeom>
        </p:spPr>
        <p:txBody>
          <a:bodyPr/>
          <a:lstStyle/>
          <a:p>
            <a:r>
              <a:t>ShARE colours, in case you need copy/paste the style</a:t>
            </a:r>
          </a:p>
        </p:txBody>
      </p:sp>
      <p:sp>
        <p:nvSpPr>
          <p:cNvPr id="5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1_Title and two sub-messages">
    <p:spTree>
      <p:nvGrpSpPr>
        <p:cNvPr id="1" name=""/>
        <p:cNvGrpSpPr/>
        <p:nvPr/>
      </p:nvGrpSpPr>
      <p:grpSpPr>
        <a:xfrm>
          <a:off x="0" y="0"/>
          <a:ext cx="0" cy="0"/>
          <a:chOff x="0" y="0"/>
          <a:chExt cx="0" cy="0"/>
        </a:xfrm>
      </p:grpSpPr>
      <p:pic>
        <p:nvPicPr>
          <p:cNvPr id="59" name="Picture 7" descr="Picture 7"/>
          <p:cNvPicPr>
            <a:picLocks noChangeAspect="1"/>
          </p:cNvPicPr>
          <p:nvPr/>
        </p:nvPicPr>
        <p:blipFill>
          <a:blip r:embed="rId2"/>
          <a:stretch>
            <a:fillRect/>
          </a:stretch>
        </p:blipFill>
        <p:spPr>
          <a:xfrm>
            <a:off x="67867" y="123545"/>
            <a:ext cx="581839" cy="449940"/>
          </a:xfrm>
          <a:prstGeom prst="rect">
            <a:avLst/>
          </a:prstGeom>
          <a:ln w="12700">
            <a:miter lim="400000"/>
          </a:ln>
        </p:spPr>
      </p:pic>
      <p:sp>
        <p:nvSpPr>
          <p:cNvPr id="60" name="Template for executive summary"/>
          <p:cNvSpPr txBox="1">
            <a:spLocks noGrp="1"/>
          </p:cNvSpPr>
          <p:nvPr>
            <p:ph type="title" hasCustomPrompt="1"/>
          </p:nvPr>
        </p:nvSpPr>
        <p:spPr>
          <a:prstGeom prst="rect">
            <a:avLst/>
          </a:prstGeom>
        </p:spPr>
        <p:txBody>
          <a:bodyPr/>
          <a:lstStyle/>
          <a:p>
            <a:r>
              <a:t>Template for executive summary</a:t>
            </a:r>
          </a:p>
        </p:txBody>
      </p:sp>
      <p:sp>
        <p:nvSpPr>
          <p:cNvPr id="61" name="Body Level One…"/>
          <p:cNvSpPr txBox="1">
            <a:spLocks noGrp="1"/>
          </p:cNvSpPr>
          <p:nvPr>
            <p:ph type="body" sz="quarter" idx="1" hasCustomPrompt="1"/>
          </p:nvPr>
        </p:nvSpPr>
        <p:spPr>
          <a:xfrm>
            <a:off x="22071" y="6630110"/>
            <a:ext cx="3872195" cy="206376"/>
          </a:xfrm>
          <a:prstGeom prst="rect">
            <a:avLst/>
          </a:prstGeom>
        </p:spPr>
        <p:txBody>
          <a:bodyPr>
            <a:normAutofit/>
          </a:bodyPr>
          <a:lstStyle>
            <a:lvl1pPr marL="0" indent="0">
              <a:buSzTx/>
              <a:buFontTx/>
              <a:buNone/>
              <a:defRPr sz="800"/>
            </a:lvl1pPr>
            <a:lvl2pPr marL="685800" indent="-228600">
              <a:buSzPct val="100000"/>
              <a:buFontTx/>
              <a:buChar char="•"/>
              <a:defRPr sz="800"/>
            </a:lvl2pPr>
            <a:lvl3pPr marL="1143000" indent="-228600">
              <a:buSzPct val="100000"/>
              <a:buFontTx/>
              <a:buChar char="•"/>
              <a:defRPr sz="800"/>
            </a:lvl3pPr>
            <a:lvl4pPr marL="1600200" indent="-228600">
              <a:buSzPct val="100000"/>
              <a:buFontTx/>
              <a:buChar char="•"/>
              <a:defRPr sz="800"/>
            </a:lvl4pPr>
            <a:lvl5pPr marL="2057400" indent="-228600">
              <a:buSzPct val="100000"/>
              <a:buFontTx/>
              <a:buChar char="•"/>
              <a:defRPr sz="800"/>
            </a:lvl5pPr>
          </a:lstStyle>
          <a:p>
            <a:r>
              <a:t>Add source</a:t>
            </a:r>
          </a:p>
          <a:p>
            <a:pPr lvl="1"/>
            <a:endParaRPr/>
          </a:p>
          <a:p>
            <a:pPr lvl="2"/>
            <a:endParaRPr/>
          </a:p>
          <a:p>
            <a:pPr lvl="3"/>
            <a:endParaRPr/>
          </a:p>
          <a:p>
            <a:pPr lvl="4"/>
            <a:endParaRPr/>
          </a:p>
        </p:txBody>
      </p:sp>
      <p:sp>
        <p:nvSpPr>
          <p:cNvPr id="62" name="Text Placeholder 13"/>
          <p:cNvSpPr>
            <a:spLocks noGrp="1"/>
          </p:cNvSpPr>
          <p:nvPr>
            <p:ph type="body" idx="21"/>
          </p:nvPr>
        </p:nvSpPr>
        <p:spPr>
          <a:xfrm>
            <a:off x="774422" y="1898814"/>
            <a:ext cx="7594073" cy="3770465"/>
          </a:xfrm>
          <a:prstGeom prst="rect">
            <a:avLst/>
          </a:prstGeom>
        </p:spPr>
        <p:txBody>
          <a:bodyPr>
            <a:normAutofit/>
          </a:bodyPr>
          <a:lstStyle/>
          <a:p>
            <a:pPr marL="142875" lvl="0" indent="-142875">
              <a:buClr>
                <a:schemeClr val="accent1"/>
              </a:buClr>
              <a:buSzPct val="100000"/>
              <a:buChar char="•"/>
              <a:defRPr sz="1400" b="1"/>
            </a:pPr>
            <a:r>
              <a:rPr lang="en-US"/>
              <a:t>Click to edit Master text styles</a:t>
            </a:r>
          </a:p>
        </p:txBody>
      </p:sp>
      <p:sp>
        <p:nvSpPr>
          <p:cNvPr id="6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2_Title and two sub-messages">
    <p:spTree>
      <p:nvGrpSpPr>
        <p:cNvPr id="1" name=""/>
        <p:cNvGrpSpPr/>
        <p:nvPr/>
      </p:nvGrpSpPr>
      <p:grpSpPr>
        <a:xfrm>
          <a:off x="0" y="0"/>
          <a:ext cx="0" cy="0"/>
          <a:chOff x="0" y="0"/>
          <a:chExt cx="0" cy="0"/>
        </a:xfrm>
      </p:grpSpPr>
      <p:pic>
        <p:nvPicPr>
          <p:cNvPr id="70" name="Picture 7" descr="Picture 7"/>
          <p:cNvPicPr>
            <a:picLocks noChangeAspect="1"/>
          </p:cNvPicPr>
          <p:nvPr/>
        </p:nvPicPr>
        <p:blipFill>
          <a:blip r:embed="rId2"/>
          <a:stretch>
            <a:fillRect/>
          </a:stretch>
        </p:blipFill>
        <p:spPr>
          <a:xfrm>
            <a:off x="67867" y="123545"/>
            <a:ext cx="581839" cy="449940"/>
          </a:xfrm>
          <a:prstGeom prst="rect">
            <a:avLst/>
          </a:prstGeom>
          <a:ln w="12700">
            <a:miter lim="400000"/>
          </a:ln>
        </p:spPr>
      </p:pic>
      <p:sp>
        <p:nvSpPr>
          <p:cNvPr id="71" name="Template for structure slide one"/>
          <p:cNvSpPr txBox="1">
            <a:spLocks noGrp="1"/>
          </p:cNvSpPr>
          <p:nvPr>
            <p:ph type="title" hasCustomPrompt="1"/>
          </p:nvPr>
        </p:nvSpPr>
        <p:spPr>
          <a:prstGeom prst="rect">
            <a:avLst/>
          </a:prstGeom>
        </p:spPr>
        <p:txBody>
          <a:bodyPr/>
          <a:lstStyle/>
          <a:p>
            <a:r>
              <a:t>Template for structure slide one</a:t>
            </a:r>
          </a:p>
        </p:txBody>
      </p:sp>
      <p:sp>
        <p:nvSpPr>
          <p:cNvPr id="72" name="Body Level One…"/>
          <p:cNvSpPr txBox="1">
            <a:spLocks noGrp="1"/>
          </p:cNvSpPr>
          <p:nvPr>
            <p:ph type="body" sz="quarter" idx="1"/>
          </p:nvPr>
        </p:nvSpPr>
        <p:spPr>
          <a:xfrm>
            <a:off x="903961" y="2344584"/>
            <a:ext cx="1351280" cy="1038326"/>
          </a:xfrm>
          <a:prstGeom prst="rect">
            <a:avLst/>
          </a:prstGeom>
          <a:solidFill>
            <a:schemeClr val="accent1"/>
          </a:solidFill>
        </p:spPr>
        <p:txBody>
          <a:bodyPr lIns="36000" tIns="36000" rIns="36000" bIns="36000" anchor="ctr">
            <a:normAutofit/>
          </a:bodyPr>
          <a:lstStyle>
            <a:lvl1pPr marL="11113" indent="-11113" algn="ctr">
              <a:buClr>
                <a:schemeClr val="accent1"/>
              </a:buClr>
              <a:buBlip>
                <a:blip r:embed="rId3"/>
              </a:buBlip>
              <a:defRPr sz="1200" b="1"/>
            </a:lvl1pPr>
            <a:lvl2pPr marL="358775" indent="-174625" algn="ctr">
              <a:buClr>
                <a:schemeClr val="accent1"/>
              </a:buClr>
              <a:buBlip>
                <a:blip r:embed="rId3"/>
              </a:buBlip>
              <a:defRPr sz="1200" b="1"/>
            </a:lvl2pPr>
            <a:lvl3pPr marL="1051560" indent="-137160" algn="ctr">
              <a:buClr>
                <a:schemeClr val="accent1"/>
              </a:buClr>
              <a:buBlip>
                <a:blip r:embed="rId3"/>
              </a:buBlip>
              <a:defRPr sz="1200" b="1"/>
            </a:lvl3pPr>
            <a:lvl4pPr marL="1524000" indent="-152400" algn="ctr">
              <a:buClr>
                <a:schemeClr val="accent1"/>
              </a:buClr>
              <a:buBlip>
                <a:blip r:embed="rId3"/>
              </a:buBlip>
              <a:defRPr sz="1200" b="1"/>
            </a:lvl4pPr>
            <a:lvl5pPr marL="1981200" indent="-152400" algn="ctr">
              <a:buClr>
                <a:schemeClr val="accent1"/>
              </a:buClr>
              <a:buBlip>
                <a:blip r:embed="rId3"/>
              </a:buBlip>
              <a:defRPr sz="12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3" name="Text Placeholder 22"/>
          <p:cNvSpPr>
            <a:spLocks noGrp="1"/>
          </p:cNvSpPr>
          <p:nvPr>
            <p:ph type="body" sz="quarter" idx="21" hasCustomPrompt="1"/>
          </p:nvPr>
        </p:nvSpPr>
        <p:spPr>
          <a:xfrm>
            <a:off x="22071" y="6630110"/>
            <a:ext cx="3872195" cy="206376"/>
          </a:xfrm>
          <a:prstGeom prst="rect">
            <a:avLst/>
          </a:prstGeom>
        </p:spPr>
        <p:txBody>
          <a:bodyPr>
            <a:normAutofit/>
          </a:bodyPr>
          <a:lstStyle>
            <a:lvl1pPr marL="0" indent="0">
              <a:buSzTx/>
              <a:buFontTx/>
              <a:buNone/>
              <a:defRPr sz="800"/>
            </a:lvl1pPr>
          </a:lstStyle>
          <a:p>
            <a:r>
              <a:t>Add source</a:t>
            </a:r>
          </a:p>
        </p:txBody>
      </p:sp>
      <p:sp>
        <p:nvSpPr>
          <p:cNvPr id="74" name="Text Placeholder 13"/>
          <p:cNvSpPr>
            <a:spLocks noGrp="1"/>
          </p:cNvSpPr>
          <p:nvPr>
            <p:ph type="body" sz="quarter" idx="22"/>
          </p:nvPr>
        </p:nvSpPr>
        <p:spPr>
          <a:xfrm>
            <a:off x="903962" y="3662850"/>
            <a:ext cx="1351279" cy="1038326"/>
          </a:xfrm>
          <a:prstGeom prst="rect">
            <a:avLst/>
          </a:prstGeom>
          <a:solidFill>
            <a:schemeClr val="accent1"/>
          </a:solidFill>
        </p:spPr>
        <p:txBody>
          <a:bodyPr lIns="36000" tIns="36000" rIns="36000" bIns="36000" anchor="ctr">
            <a:normAutofit/>
          </a:bodyPr>
          <a:lstStyle/>
          <a:p>
            <a:pPr marL="11113" lvl="0" indent="-11113" algn="ctr">
              <a:buClr>
                <a:schemeClr val="accent1"/>
              </a:buClr>
              <a:buSzPct val="100000"/>
              <a:buChar char="•"/>
              <a:defRPr sz="1200" b="1"/>
            </a:pPr>
            <a:r>
              <a:rPr lang="en-US"/>
              <a:t>Click to edit Master text styles</a:t>
            </a:r>
          </a:p>
        </p:txBody>
      </p:sp>
      <p:sp>
        <p:nvSpPr>
          <p:cNvPr id="75" name="Text Placeholder 13"/>
          <p:cNvSpPr>
            <a:spLocks noGrp="1"/>
          </p:cNvSpPr>
          <p:nvPr>
            <p:ph type="body" sz="quarter" idx="23"/>
          </p:nvPr>
        </p:nvSpPr>
        <p:spPr>
          <a:xfrm>
            <a:off x="903962" y="5039350"/>
            <a:ext cx="1351279" cy="1038326"/>
          </a:xfrm>
          <a:prstGeom prst="rect">
            <a:avLst/>
          </a:prstGeom>
          <a:solidFill>
            <a:schemeClr val="accent1"/>
          </a:solidFill>
        </p:spPr>
        <p:txBody>
          <a:bodyPr lIns="36000" tIns="36000" rIns="36000" bIns="36000" anchor="ctr">
            <a:normAutofit/>
          </a:bodyPr>
          <a:lstStyle/>
          <a:p>
            <a:pPr marL="11113" lvl="0" indent="-11113" algn="ctr">
              <a:buClr>
                <a:schemeClr val="accent1"/>
              </a:buClr>
              <a:buSzPct val="100000"/>
              <a:buChar char="•"/>
              <a:defRPr sz="1200" b="1"/>
            </a:pPr>
            <a:r>
              <a:rPr lang="en-US"/>
              <a:t>Click to edit Master text styles</a:t>
            </a:r>
          </a:p>
        </p:txBody>
      </p:sp>
      <p:sp>
        <p:nvSpPr>
          <p:cNvPr id="76" name="Text Placeholder 13"/>
          <p:cNvSpPr>
            <a:spLocks noGrp="1"/>
          </p:cNvSpPr>
          <p:nvPr>
            <p:ph type="body" sz="quarter" idx="24"/>
          </p:nvPr>
        </p:nvSpPr>
        <p:spPr>
          <a:xfrm>
            <a:off x="2596193" y="2344584"/>
            <a:ext cx="5401914" cy="1038326"/>
          </a:xfrm>
          <a:prstGeom prst="rect">
            <a:avLst/>
          </a:prstGeom>
        </p:spPr>
        <p:txBody>
          <a:bodyPr>
            <a:normAutofit/>
          </a:bodyPr>
          <a:lstStyle/>
          <a:p>
            <a:pPr marL="142875" lvl="0" indent="-142875">
              <a:buClr>
                <a:schemeClr val="accent1"/>
              </a:buClr>
              <a:buSzPct val="100000"/>
              <a:buChar char="•"/>
              <a:defRPr sz="1200" b="1"/>
            </a:pPr>
            <a:r>
              <a:rPr lang="en-US"/>
              <a:t>Click to edit Master text styles</a:t>
            </a:r>
          </a:p>
        </p:txBody>
      </p:sp>
      <p:sp>
        <p:nvSpPr>
          <p:cNvPr id="77" name="Text Placeholder 13"/>
          <p:cNvSpPr>
            <a:spLocks noGrp="1"/>
          </p:cNvSpPr>
          <p:nvPr>
            <p:ph type="body" sz="quarter" idx="25"/>
          </p:nvPr>
        </p:nvSpPr>
        <p:spPr>
          <a:xfrm>
            <a:off x="2596193" y="3662850"/>
            <a:ext cx="5401914" cy="1038326"/>
          </a:xfrm>
          <a:prstGeom prst="rect">
            <a:avLst/>
          </a:prstGeom>
        </p:spPr>
        <p:txBody>
          <a:bodyPr>
            <a:normAutofit/>
          </a:bodyPr>
          <a:lstStyle/>
          <a:p>
            <a:pPr marL="142875" lvl="0" indent="-142875">
              <a:buClr>
                <a:schemeClr val="accent1"/>
              </a:buClr>
              <a:buSzPct val="100000"/>
              <a:buChar char="•"/>
              <a:defRPr sz="1200" b="1"/>
            </a:pPr>
            <a:r>
              <a:rPr lang="en-US"/>
              <a:t>Click to edit Master text styles</a:t>
            </a:r>
          </a:p>
        </p:txBody>
      </p:sp>
      <p:sp>
        <p:nvSpPr>
          <p:cNvPr id="78" name="Text Placeholder 13"/>
          <p:cNvSpPr>
            <a:spLocks noGrp="1"/>
          </p:cNvSpPr>
          <p:nvPr>
            <p:ph type="body" sz="quarter" idx="26"/>
          </p:nvPr>
        </p:nvSpPr>
        <p:spPr>
          <a:xfrm>
            <a:off x="2596193" y="5039350"/>
            <a:ext cx="5401914" cy="1038326"/>
          </a:xfrm>
          <a:prstGeom prst="rect">
            <a:avLst/>
          </a:prstGeom>
        </p:spPr>
        <p:txBody>
          <a:bodyPr>
            <a:normAutofit/>
          </a:bodyPr>
          <a:lstStyle/>
          <a:p>
            <a:pPr marL="142875" lvl="0" indent="-142875">
              <a:buClr>
                <a:schemeClr val="accent1"/>
              </a:buClr>
              <a:buSzPct val="100000"/>
              <a:buChar char="•"/>
              <a:defRPr sz="1200" b="1"/>
            </a:pPr>
            <a:r>
              <a:rPr lang="en-US"/>
              <a:t>Click to edit Master text styles</a:t>
            </a:r>
          </a:p>
        </p:txBody>
      </p:sp>
      <p:sp>
        <p:nvSpPr>
          <p:cNvPr id="79" name="Text Placeholder 13"/>
          <p:cNvSpPr>
            <a:spLocks noGrp="1"/>
          </p:cNvSpPr>
          <p:nvPr>
            <p:ph type="body" sz="quarter" idx="27" hasCustomPrompt="1"/>
          </p:nvPr>
        </p:nvSpPr>
        <p:spPr>
          <a:xfrm>
            <a:off x="2596193" y="1432202"/>
            <a:ext cx="4586928" cy="336221"/>
          </a:xfrm>
          <a:prstGeom prst="rect">
            <a:avLst/>
          </a:prstGeom>
        </p:spPr>
        <p:txBody>
          <a:bodyPr>
            <a:normAutofit/>
          </a:bodyPr>
          <a:lstStyle>
            <a:lvl1pPr marL="0" indent="0">
              <a:buSzTx/>
              <a:buFontTx/>
              <a:buNone/>
              <a:defRPr sz="1200" b="1"/>
            </a:lvl1pPr>
          </a:lstStyle>
          <a:p>
            <a:r>
              <a:t>Title of the category</a:t>
            </a:r>
          </a:p>
        </p:txBody>
      </p:sp>
      <p:sp>
        <p:nvSpPr>
          <p:cNvPr id="8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3_Title and two sub-messages">
    <p:spTree>
      <p:nvGrpSpPr>
        <p:cNvPr id="1" name=""/>
        <p:cNvGrpSpPr/>
        <p:nvPr/>
      </p:nvGrpSpPr>
      <p:grpSpPr>
        <a:xfrm>
          <a:off x="0" y="0"/>
          <a:ext cx="0" cy="0"/>
          <a:chOff x="0" y="0"/>
          <a:chExt cx="0" cy="0"/>
        </a:xfrm>
      </p:grpSpPr>
      <p:pic>
        <p:nvPicPr>
          <p:cNvPr id="87" name="Picture 7" descr="Picture 7"/>
          <p:cNvPicPr>
            <a:picLocks noChangeAspect="1"/>
          </p:cNvPicPr>
          <p:nvPr/>
        </p:nvPicPr>
        <p:blipFill>
          <a:blip r:embed="rId2"/>
          <a:stretch>
            <a:fillRect/>
          </a:stretch>
        </p:blipFill>
        <p:spPr>
          <a:xfrm>
            <a:off x="67867" y="123545"/>
            <a:ext cx="581839" cy="449940"/>
          </a:xfrm>
          <a:prstGeom prst="rect">
            <a:avLst/>
          </a:prstGeom>
          <a:ln w="12700">
            <a:miter lim="400000"/>
          </a:ln>
        </p:spPr>
      </p:pic>
      <p:sp>
        <p:nvSpPr>
          <p:cNvPr id="88" name="Template for structure slide one"/>
          <p:cNvSpPr txBox="1">
            <a:spLocks noGrp="1"/>
          </p:cNvSpPr>
          <p:nvPr>
            <p:ph type="title" hasCustomPrompt="1"/>
          </p:nvPr>
        </p:nvSpPr>
        <p:spPr>
          <a:prstGeom prst="rect">
            <a:avLst/>
          </a:prstGeom>
        </p:spPr>
        <p:txBody>
          <a:bodyPr/>
          <a:lstStyle/>
          <a:p>
            <a:r>
              <a:t>Template for structure slide one</a:t>
            </a:r>
          </a:p>
        </p:txBody>
      </p:sp>
      <p:sp>
        <p:nvSpPr>
          <p:cNvPr id="89" name="Body Level One…"/>
          <p:cNvSpPr txBox="1">
            <a:spLocks noGrp="1"/>
          </p:cNvSpPr>
          <p:nvPr>
            <p:ph type="body" sz="quarter" idx="1" hasCustomPrompt="1"/>
          </p:nvPr>
        </p:nvSpPr>
        <p:spPr>
          <a:xfrm>
            <a:off x="22071" y="6630110"/>
            <a:ext cx="3872195" cy="206376"/>
          </a:xfrm>
          <a:prstGeom prst="rect">
            <a:avLst/>
          </a:prstGeom>
        </p:spPr>
        <p:txBody>
          <a:bodyPr>
            <a:normAutofit/>
          </a:bodyPr>
          <a:lstStyle>
            <a:lvl1pPr marL="0" indent="0">
              <a:buSzTx/>
              <a:buFontTx/>
              <a:buNone/>
              <a:defRPr sz="800"/>
            </a:lvl1pPr>
            <a:lvl2pPr marL="685800" indent="-228600">
              <a:buSzPct val="100000"/>
              <a:buFontTx/>
              <a:buChar char="•"/>
              <a:defRPr sz="800"/>
            </a:lvl2pPr>
            <a:lvl3pPr marL="1143000" indent="-228600">
              <a:buSzPct val="100000"/>
              <a:buFontTx/>
              <a:buChar char="•"/>
              <a:defRPr sz="800"/>
            </a:lvl3pPr>
            <a:lvl4pPr marL="1600200" indent="-228600">
              <a:buSzPct val="100000"/>
              <a:buFontTx/>
              <a:buChar char="•"/>
              <a:defRPr sz="800"/>
            </a:lvl4pPr>
            <a:lvl5pPr marL="2057400" indent="-228600">
              <a:buSzPct val="100000"/>
              <a:buFontTx/>
              <a:buChar char="•"/>
              <a:defRPr sz="800"/>
            </a:lvl5pPr>
          </a:lstStyle>
          <a:p>
            <a:r>
              <a:t>Add source</a:t>
            </a:r>
          </a:p>
          <a:p>
            <a:pPr lvl="1"/>
            <a:endParaRPr/>
          </a:p>
          <a:p>
            <a:pPr lvl="2"/>
            <a:endParaRPr/>
          </a:p>
          <a:p>
            <a:pPr lvl="3"/>
            <a:endParaRPr/>
          </a:p>
          <a:p>
            <a:pPr lvl="4"/>
            <a:endParaRPr/>
          </a:p>
        </p:txBody>
      </p:sp>
      <p:sp>
        <p:nvSpPr>
          <p:cNvPr id="9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2_Title and Content">
    <p:spTree>
      <p:nvGrpSpPr>
        <p:cNvPr id="1" name=""/>
        <p:cNvGrpSpPr/>
        <p:nvPr/>
      </p:nvGrpSpPr>
      <p:grpSpPr>
        <a:xfrm>
          <a:off x="0" y="0"/>
          <a:ext cx="0" cy="0"/>
          <a:chOff x="0" y="0"/>
          <a:chExt cx="0" cy="0"/>
        </a:xfrm>
      </p:grpSpPr>
      <p:pic>
        <p:nvPicPr>
          <p:cNvPr id="97" name="Picture 6" descr="Picture 6"/>
          <p:cNvPicPr>
            <a:picLocks noChangeAspect="1"/>
          </p:cNvPicPr>
          <p:nvPr/>
        </p:nvPicPr>
        <p:blipFill>
          <a:blip r:embed="rId2"/>
          <a:stretch>
            <a:fillRect/>
          </a:stretch>
        </p:blipFill>
        <p:spPr>
          <a:xfrm>
            <a:off x="67867" y="123545"/>
            <a:ext cx="581839" cy="449940"/>
          </a:xfrm>
          <a:prstGeom prst="rect">
            <a:avLst/>
          </a:prstGeom>
          <a:ln w="12700">
            <a:miter lim="400000"/>
          </a:ln>
        </p:spPr>
      </p:pic>
      <p:sp>
        <p:nvSpPr>
          <p:cNvPr id="98" name="Title Text"/>
          <p:cNvSpPr txBox="1">
            <a:spLocks noGrp="1"/>
          </p:cNvSpPr>
          <p:nvPr>
            <p:ph type="title"/>
          </p:nvPr>
        </p:nvSpPr>
        <p:spPr>
          <a:prstGeom prst="rect">
            <a:avLst/>
          </a:prstGeom>
        </p:spPr>
        <p:txBody>
          <a:bodyPr/>
          <a:lstStyle/>
          <a:p>
            <a:r>
              <a:rPr lang="en-US"/>
              <a:t>Click to edit Master title style</a:t>
            </a:r>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00" name="Text Box 10"/>
          <p:cNvSpPr txBox="1"/>
          <p:nvPr/>
        </p:nvSpPr>
        <p:spPr>
          <a:xfrm>
            <a:off x="3616007" y="6667952"/>
            <a:ext cx="2200733" cy="2024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800">
                <a:solidFill>
                  <a:srgbClr val="262626"/>
                </a:solidFill>
              </a:defRPr>
            </a:lvl1pPr>
          </a:lstStyle>
          <a:p>
            <a:r>
              <a:t>Copyright ©2019 ShARE. All Rights Reserved </a:t>
            </a:r>
          </a:p>
        </p:txBody>
      </p:sp>
      <p:sp>
        <p:nvSpPr>
          <p:cNvPr id="101" name="Body Level One…"/>
          <p:cNvSpPr txBox="1">
            <a:spLocks noGrp="1"/>
          </p:cNvSpPr>
          <p:nvPr>
            <p:ph type="body" idx="1"/>
          </p:nvPr>
        </p:nvSpPr>
        <p:spPr>
          <a:xfrm>
            <a:off x="774700" y="1828800"/>
            <a:ext cx="8069264" cy="4319588"/>
          </a:xfrm>
          <a:prstGeom prst="rect">
            <a:avLst/>
          </a:prstGeom>
        </p:spPr>
        <p:txBody>
          <a:bodyPr>
            <a:normAutofit/>
          </a:bodyPr>
          <a:lstStyle>
            <a:lvl1pPr marL="187325" indent="-187325">
              <a:lnSpc>
                <a:spcPct val="100000"/>
              </a:lnSpc>
              <a:buClr>
                <a:schemeClr val="accent1"/>
              </a:buClr>
              <a:buBlip>
                <a:blip r:embed="rId3"/>
              </a:buBlip>
              <a:defRPr sz="1400" b="1"/>
            </a:lvl1pPr>
            <a:lvl2pPr marL="317500" indent="-130175">
              <a:lnSpc>
                <a:spcPct val="100000"/>
              </a:lnSpc>
              <a:buClr>
                <a:schemeClr val="accent1"/>
              </a:buClr>
              <a:buBlip>
                <a:blip r:embed="rId3"/>
              </a:buBlip>
              <a:defRPr sz="1400" b="1"/>
            </a:lvl2pPr>
            <a:lvl3pPr marL="1074419" indent="-160019">
              <a:lnSpc>
                <a:spcPct val="100000"/>
              </a:lnSpc>
              <a:buClr>
                <a:schemeClr val="accent1"/>
              </a:buClr>
              <a:buBlip>
                <a:blip r:embed="rId3"/>
              </a:buBlip>
              <a:defRPr sz="1400" b="1"/>
            </a:lvl3pPr>
            <a:lvl4pPr marL="1549400" indent="-177800">
              <a:lnSpc>
                <a:spcPct val="100000"/>
              </a:lnSpc>
              <a:buClr>
                <a:schemeClr val="accent1"/>
              </a:buClr>
              <a:buBlip>
                <a:blip r:embed="rId3"/>
              </a:buBlip>
              <a:defRPr sz="1400" b="1"/>
            </a:lvl4pPr>
            <a:lvl5pPr marL="2006600" indent="-177800">
              <a:lnSpc>
                <a:spcPct val="100000"/>
              </a:lnSpc>
              <a:buClr>
                <a:schemeClr val="accent1"/>
              </a:buClr>
              <a:buBlip>
                <a:blip r:embed="rId3"/>
              </a:buBlip>
              <a:defRPr sz="14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02" name="Text Placeholder 22"/>
          <p:cNvSpPr>
            <a:spLocks noGrp="1"/>
          </p:cNvSpPr>
          <p:nvPr>
            <p:ph type="body" sz="quarter" idx="21" hasCustomPrompt="1"/>
          </p:nvPr>
        </p:nvSpPr>
        <p:spPr>
          <a:xfrm>
            <a:off x="22071" y="6630110"/>
            <a:ext cx="3872195" cy="206376"/>
          </a:xfrm>
          <a:prstGeom prst="rect">
            <a:avLst/>
          </a:prstGeom>
        </p:spPr>
        <p:txBody>
          <a:bodyPr>
            <a:normAutofit/>
          </a:bodyPr>
          <a:lstStyle>
            <a:lvl1pPr marL="0" indent="0">
              <a:buSzTx/>
              <a:buFontTx/>
              <a:buNone/>
              <a:defRPr sz="800"/>
            </a:lvl1pPr>
          </a:lstStyle>
          <a:p>
            <a:r>
              <a:t>Add source</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5"/>
          <p:cNvSpPr/>
          <p:nvPr/>
        </p:nvSpPr>
        <p:spPr>
          <a:xfrm>
            <a:off x="903386" y="2601427"/>
            <a:ext cx="1332001" cy="684001"/>
          </a:xfrm>
          <a:prstGeom prst="rect">
            <a:avLst/>
          </a:prstGeom>
          <a:solidFill>
            <a:schemeClr val="accent1"/>
          </a:solidFill>
          <a:ln w="12700">
            <a:miter lim="400000"/>
          </a:ln>
        </p:spPr>
        <p:txBody>
          <a:bodyPr lIns="45719" rIns="45719" anchor="ctr"/>
          <a:lstStyle/>
          <a:p>
            <a:pPr algn="ctr">
              <a:defRPr>
                <a:solidFill>
                  <a:srgbClr val="DC8D12"/>
                </a:solidFill>
              </a:defRPr>
            </a:pPr>
            <a:endParaRPr/>
          </a:p>
        </p:txBody>
      </p:sp>
      <p:sp>
        <p:nvSpPr>
          <p:cNvPr id="3" name="Rectangle 8"/>
          <p:cNvSpPr/>
          <p:nvPr/>
        </p:nvSpPr>
        <p:spPr>
          <a:xfrm>
            <a:off x="890884" y="3426800"/>
            <a:ext cx="1332001" cy="684001"/>
          </a:xfrm>
          <a:prstGeom prst="rect">
            <a:avLst/>
          </a:prstGeom>
          <a:solidFill>
            <a:schemeClr val="accent4"/>
          </a:solidFill>
          <a:ln w="12700">
            <a:miter lim="400000"/>
          </a:ln>
        </p:spPr>
        <p:txBody>
          <a:bodyPr lIns="45719" rIns="45719" anchor="ctr"/>
          <a:lstStyle/>
          <a:p>
            <a:endParaRPr/>
          </a:p>
        </p:txBody>
      </p:sp>
      <p:sp>
        <p:nvSpPr>
          <p:cNvPr id="4" name="Rectangle 5"/>
          <p:cNvSpPr/>
          <p:nvPr/>
        </p:nvSpPr>
        <p:spPr>
          <a:xfrm>
            <a:off x="890884" y="5570080"/>
            <a:ext cx="1296001" cy="180001"/>
          </a:xfrm>
          <a:prstGeom prst="rect">
            <a:avLst/>
          </a:prstGeom>
          <a:solidFill>
            <a:schemeClr val="accent3"/>
          </a:solidFill>
          <a:ln w="12700">
            <a:miter lim="400000"/>
          </a:ln>
        </p:spPr>
        <p:txBody>
          <a:bodyPr lIns="45719" rIns="45719" anchor="ctr"/>
          <a:lstStyle/>
          <a:p>
            <a:pPr algn="just">
              <a:defRPr sz="1200">
                <a:solidFill>
                  <a:srgbClr val="FFFFFF"/>
                </a:solidFill>
              </a:defRPr>
            </a:pPr>
            <a:endParaRPr/>
          </a:p>
        </p:txBody>
      </p:sp>
      <p:sp>
        <p:nvSpPr>
          <p:cNvPr id="5" name="Rectangle 5"/>
          <p:cNvSpPr/>
          <p:nvPr/>
        </p:nvSpPr>
        <p:spPr>
          <a:xfrm>
            <a:off x="890884" y="5210080"/>
            <a:ext cx="1296001" cy="180001"/>
          </a:xfrm>
          <a:prstGeom prst="rect">
            <a:avLst/>
          </a:prstGeom>
          <a:solidFill>
            <a:schemeClr val="accent2"/>
          </a:solidFill>
          <a:ln w="12700">
            <a:miter lim="400000"/>
          </a:ln>
        </p:spPr>
        <p:txBody>
          <a:bodyPr lIns="45719" rIns="45719" anchor="ctr"/>
          <a:lstStyle/>
          <a:p>
            <a:pPr algn="just">
              <a:defRPr sz="1200">
                <a:solidFill>
                  <a:srgbClr val="FFFFFF"/>
                </a:solidFill>
              </a:defRPr>
            </a:pPr>
            <a:endParaRPr/>
          </a:p>
        </p:txBody>
      </p:sp>
      <p:sp>
        <p:nvSpPr>
          <p:cNvPr id="6" name="Rectangle 9"/>
          <p:cNvSpPr/>
          <p:nvPr/>
        </p:nvSpPr>
        <p:spPr>
          <a:xfrm>
            <a:off x="890884" y="5930079"/>
            <a:ext cx="1296001" cy="180001"/>
          </a:xfrm>
          <a:prstGeom prst="rect">
            <a:avLst/>
          </a:prstGeom>
          <a:solidFill>
            <a:schemeClr val="accent5"/>
          </a:solidFill>
          <a:ln w="12700">
            <a:miter lim="400000"/>
          </a:ln>
        </p:spPr>
        <p:txBody>
          <a:bodyPr lIns="45719" rIns="45719" anchor="ctr"/>
          <a:lstStyle/>
          <a:p>
            <a:pPr algn="just">
              <a:defRPr sz="1200">
                <a:solidFill>
                  <a:srgbClr val="FFFFFF"/>
                </a:solidFill>
              </a:defRPr>
            </a:pPr>
            <a:endParaRPr/>
          </a:p>
        </p:txBody>
      </p:sp>
      <p:sp>
        <p:nvSpPr>
          <p:cNvPr id="7" name="Rectangle 5"/>
          <p:cNvSpPr/>
          <p:nvPr/>
        </p:nvSpPr>
        <p:spPr>
          <a:xfrm>
            <a:off x="4866008" y="2601427"/>
            <a:ext cx="1332001" cy="684001"/>
          </a:xfrm>
          <a:prstGeom prst="rect">
            <a:avLst/>
          </a:prstGeom>
          <a:solidFill>
            <a:srgbClr val="D5FCAB"/>
          </a:solidFill>
          <a:ln w="12700">
            <a:miter lim="400000"/>
          </a:ln>
        </p:spPr>
        <p:txBody>
          <a:bodyPr lIns="45719" rIns="45719" anchor="ctr"/>
          <a:lstStyle/>
          <a:p>
            <a:pPr algn="ctr">
              <a:defRPr>
                <a:solidFill>
                  <a:srgbClr val="DC8D12"/>
                </a:solidFill>
              </a:defRPr>
            </a:pPr>
            <a:endParaRPr/>
          </a:p>
        </p:txBody>
      </p:sp>
      <p:sp>
        <p:nvSpPr>
          <p:cNvPr id="8" name="Rectangle 11"/>
          <p:cNvSpPr/>
          <p:nvPr/>
        </p:nvSpPr>
        <p:spPr>
          <a:xfrm>
            <a:off x="774421" y="2507521"/>
            <a:ext cx="7896115" cy="1744654"/>
          </a:xfrm>
          <a:prstGeom prst="rect">
            <a:avLst/>
          </a:prstGeom>
          <a:ln w="12700">
            <a:solidFill>
              <a:schemeClr val="accent1"/>
            </a:solidFill>
            <a:miter/>
          </a:ln>
        </p:spPr>
        <p:txBody>
          <a:bodyPr lIns="45719" rIns="45719" anchor="ctr"/>
          <a:lstStyle/>
          <a:p>
            <a:pPr algn="ctr">
              <a:defRPr>
                <a:solidFill>
                  <a:srgbClr val="FFFFFF"/>
                </a:solidFill>
              </a:defRPr>
            </a:pPr>
            <a:endParaRPr/>
          </a:p>
        </p:txBody>
      </p:sp>
      <p:sp>
        <p:nvSpPr>
          <p:cNvPr id="9" name="TextBox 12"/>
          <p:cNvSpPr txBox="1"/>
          <p:nvPr/>
        </p:nvSpPr>
        <p:spPr>
          <a:xfrm>
            <a:off x="2302622" y="2601427"/>
            <a:ext cx="2389548" cy="54407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134937" indent="-134937">
              <a:buClr>
                <a:schemeClr val="accent1"/>
              </a:buClr>
              <a:buSzPct val="100000"/>
              <a:buFont typeface="Arial"/>
              <a:buChar char="•"/>
              <a:defRPr sz="1100"/>
            </a:pPr>
            <a:r>
              <a:t>Boxes background</a:t>
            </a:r>
          </a:p>
          <a:p>
            <a:pPr marL="134937" indent="-134937">
              <a:buClr>
                <a:schemeClr val="accent1"/>
              </a:buClr>
              <a:buSzPct val="100000"/>
              <a:buFont typeface="Arial"/>
              <a:buChar char="•"/>
              <a:defRPr sz="1100"/>
            </a:pPr>
            <a:r>
              <a:t>Main chart colours (bar and lines)</a:t>
            </a:r>
          </a:p>
          <a:p>
            <a:pPr marL="134937" indent="-134937">
              <a:buClr>
                <a:schemeClr val="accent1"/>
              </a:buClr>
              <a:buSzPct val="100000"/>
              <a:buFont typeface="Arial"/>
              <a:buChar char="•"/>
              <a:defRPr sz="1100"/>
            </a:pPr>
            <a:r>
              <a:t>Bullet points</a:t>
            </a:r>
          </a:p>
        </p:txBody>
      </p:sp>
      <p:sp>
        <p:nvSpPr>
          <p:cNvPr id="10" name="Rectangle 8"/>
          <p:cNvSpPr/>
          <p:nvPr/>
        </p:nvSpPr>
        <p:spPr>
          <a:xfrm>
            <a:off x="4866008" y="3426800"/>
            <a:ext cx="1332001" cy="684001"/>
          </a:xfrm>
          <a:prstGeom prst="rect">
            <a:avLst/>
          </a:prstGeom>
          <a:solidFill>
            <a:srgbClr val="000000"/>
          </a:solidFill>
          <a:ln w="12700">
            <a:miter lim="400000"/>
          </a:ln>
        </p:spPr>
        <p:txBody>
          <a:bodyPr lIns="45719" rIns="45719" anchor="ctr"/>
          <a:lstStyle/>
          <a:p>
            <a:endParaRPr/>
          </a:p>
        </p:txBody>
      </p:sp>
      <p:sp>
        <p:nvSpPr>
          <p:cNvPr id="11" name="TextBox 14"/>
          <p:cNvSpPr txBox="1"/>
          <p:nvPr/>
        </p:nvSpPr>
        <p:spPr>
          <a:xfrm>
            <a:off x="6371845" y="3379847"/>
            <a:ext cx="1990429" cy="3916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marL="134937" indent="-134937">
              <a:buClr>
                <a:schemeClr val="accent1"/>
              </a:buClr>
              <a:buSzPct val="100000"/>
              <a:buFont typeface="Arial"/>
              <a:buChar char="•"/>
              <a:defRPr sz="1100"/>
            </a:lvl1pPr>
          </a:lstStyle>
          <a:p>
            <a:r>
              <a:t>For most text (message, content, source,..)</a:t>
            </a:r>
          </a:p>
        </p:txBody>
      </p:sp>
      <p:sp>
        <p:nvSpPr>
          <p:cNvPr id="12" name="TextBox 15"/>
          <p:cNvSpPr txBox="1"/>
          <p:nvPr/>
        </p:nvSpPr>
        <p:spPr>
          <a:xfrm>
            <a:off x="6371845" y="2601427"/>
            <a:ext cx="1434941" cy="23927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marL="134937" indent="-134937">
              <a:buClr>
                <a:schemeClr val="accent1"/>
              </a:buClr>
              <a:buSzPct val="100000"/>
              <a:buFont typeface="Arial"/>
              <a:buChar char="•"/>
              <a:defRPr sz="1100"/>
            </a:lvl1pPr>
          </a:lstStyle>
          <a:p>
            <a:r>
              <a:t>For call-out boxes,</a:t>
            </a:r>
          </a:p>
        </p:txBody>
      </p:sp>
      <p:sp>
        <p:nvSpPr>
          <p:cNvPr id="13" name="TextBox 16"/>
          <p:cNvSpPr txBox="1"/>
          <p:nvPr/>
        </p:nvSpPr>
        <p:spPr>
          <a:xfrm>
            <a:off x="900807" y="4768470"/>
            <a:ext cx="1292069" cy="23927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100"/>
            </a:lvl1pPr>
          </a:lstStyle>
          <a:p>
            <a:r>
              <a:t>Other chart colours</a:t>
            </a:r>
          </a:p>
        </p:txBody>
      </p:sp>
      <p:sp>
        <p:nvSpPr>
          <p:cNvPr id="14" name="TextBox 17"/>
          <p:cNvSpPr txBox="1"/>
          <p:nvPr/>
        </p:nvSpPr>
        <p:spPr>
          <a:xfrm>
            <a:off x="7531500" y="2156437"/>
            <a:ext cx="1074469" cy="2392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100"/>
            </a:lvl1pPr>
          </a:lstStyle>
          <a:p>
            <a:r>
              <a:t>Primary colours</a:t>
            </a:r>
          </a:p>
        </p:txBody>
      </p:sp>
      <p:pic>
        <p:nvPicPr>
          <p:cNvPr id="15" name="Picture 18" descr="Picture 18"/>
          <p:cNvPicPr>
            <a:picLocks noChangeAspect="1"/>
          </p:cNvPicPr>
          <p:nvPr/>
        </p:nvPicPr>
        <p:blipFill>
          <a:blip r:embed="rId9"/>
          <a:stretch>
            <a:fillRect/>
          </a:stretch>
        </p:blipFill>
        <p:spPr>
          <a:xfrm>
            <a:off x="67867" y="123545"/>
            <a:ext cx="581839" cy="449940"/>
          </a:xfrm>
          <a:prstGeom prst="rect">
            <a:avLst/>
          </a:prstGeom>
          <a:ln w="12700">
            <a:miter lim="400000"/>
          </a:ln>
        </p:spPr>
      </p:pic>
      <p:sp>
        <p:nvSpPr>
          <p:cNvPr id="16" name="ShARE colours, in case you need copy/paste the style"/>
          <p:cNvSpPr txBox="1">
            <a:spLocks noGrp="1"/>
          </p:cNvSpPr>
          <p:nvPr>
            <p:ph type="title" hasCustomPrompt="1"/>
          </p:nvPr>
        </p:nvSpPr>
        <p:spPr>
          <a:xfrm>
            <a:off x="774422" y="153090"/>
            <a:ext cx="8069181" cy="9989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ShARE colours, in case you need copy/paste the style</a:t>
            </a:r>
          </a:p>
        </p:txBody>
      </p:sp>
      <p:sp>
        <p:nvSpPr>
          <p:cNvPr id="17" name="Slide Number"/>
          <p:cNvSpPr txBox="1">
            <a:spLocks noGrp="1"/>
          </p:cNvSpPr>
          <p:nvPr>
            <p:ph type="sldNum" sz="quarter" idx="2"/>
          </p:nvPr>
        </p:nvSpPr>
        <p:spPr>
          <a:xfrm>
            <a:off x="8806285" y="6621023"/>
            <a:ext cx="341761" cy="226986"/>
          </a:xfrm>
          <a:prstGeom prst="rect">
            <a:avLst/>
          </a:prstGeom>
          <a:solidFill>
            <a:schemeClr val="accent1"/>
          </a:solidFill>
          <a:ln w="12700">
            <a:miter lim="400000"/>
          </a:ln>
        </p:spPr>
        <p:txBody>
          <a:bodyPr lIns="45719" rIns="45719" anchor="ctr">
            <a:spAutoFit/>
          </a:bodyPr>
          <a:lstStyle>
            <a:lvl1pPr algn="ctr">
              <a:defRPr sz="1000" b="1"/>
            </a:lvl1pPr>
          </a:lstStyle>
          <a:p>
            <a:fld id="{86CB4B4D-7CA3-9044-876B-883B54F8677D}" type="slidenum">
              <a:t>‹#›</a:t>
            </a:fld>
            <a:endParaRPr/>
          </a:p>
        </p:txBody>
      </p:sp>
      <p:sp>
        <p:nvSpPr>
          <p:cNvPr id="18" name="Body Level One…"/>
          <p:cNvSpPr txBox="1">
            <a:spLocks noGrp="1"/>
          </p:cNvSpPr>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lvl1pPr>
              <a:buBlip>
                <a:blip r:embed="rId10"/>
              </a:buBlip>
            </a:lvl1pPr>
            <a:lvl2pPr>
              <a:buBlip>
                <a:blip r:embed="rId10"/>
              </a:buBlip>
            </a:lvl2pPr>
            <a:lvl3pPr>
              <a:buBlip>
                <a:blip r:embed="rId10"/>
              </a:buBlip>
            </a:lvl3pPr>
            <a:lvl4pPr>
              <a:buBlip>
                <a:blip r:embed="rId10"/>
              </a:buBlip>
            </a:lvl4pPr>
            <a:lvl5pPr>
              <a:buBlip>
                <a:blip r:embed="rId10"/>
              </a:buBlip>
            </a:lvl5pPr>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med"/>
  <p:txStyles>
    <p:titleStyle>
      <a:lvl1pPr marL="0" marR="0" indent="0" algn="l" defTabSz="914400" rtl="0" eaLnBrk="1" latinLnBrk="0" hangingPunct="1">
        <a:lnSpc>
          <a:spcPct val="90000"/>
        </a:lnSpc>
        <a:spcBef>
          <a:spcPts val="0"/>
        </a:spcBef>
        <a:spcAft>
          <a:spcPts val="0"/>
        </a:spcAft>
        <a:buClrTx/>
        <a:buSzTx/>
        <a:buFontTx/>
        <a:buNone/>
        <a:tabLst/>
        <a:defRPr sz="2000" b="1" i="0" u="none" strike="noStrike" cap="none" spc="0" baseline="0">
          <a:solidFill>
            <a:srgbClr val="000000"/>
          </a:solidFill>
          <a:uFillTx/>
          <a:latin typeface="Arial"/>
          <a:ea typeface="Arial"/>
          <a:cs typeface="Arial"/>
          <a:sym typeface="Arial"/>
        </a:defRPr>
      </a:lvl1pPr>
      <a:lvl2pPr marL="0" marR="0" indent="0" algn="l" defTabSz="914400" rtl="0" eaLnBrk="1" latinLnBrk="0" hangingPunct="1">
        <a:lnSpc>
          <a:spcPct val="90000"/>
        </a:lnSpc>
        <a:spcBef>
          <a:spcPts val="0"/>
        </a:spcBef>
        <a:spcAft>
          <a:spcPts val="0"/>
        </a:spcAft>
        <a:buClrTx/>
        <a:buSzTx/>
        <a:buFontTx/>
        <a:buNone/>
        <a:tabLst/>
        <a:defRPr sz="2000" b="1" i="0" u="none" strike="noStrike" cap="none" spc="0" baseline="0">
          <a:solidFill>
            <a:srgbClr val="000000"/>
          </a:solidFill>
          <a:uFillTx/>
          <a:latin typeface="Arial"/>
          <a:ea typeface="Arial"/>
          <a:cs typeface="Arial"/>
          <a:sym typeface="Arial"/>
        </a:defRPr>
      </a:lvl2pPr>
      <a:lvl3pPr marL="0" marR="0" indent="0" algn="l" defTabSz="914400" rtl="0" eaLnBrk="1" latinLnBrk="0" hangingPunct="1">
        <a:lnSpc>
          <a:spcPct val="90000"/>
        </a:lnSpc>
        <a:spcBef>
          <a:spcPts val="0"/>
        </a:spcBef>
        <a:spcAft>
          <a:spcPts val="0"/>
        </a:spcAft>
        <a:buClrTx/>
        <a:buSzTx/>
        <a:buFontTx/>
        <a:buNone/>
        <a:tabLst/>
        <a:defRPr sz="2000" b="1" i="0" u="none" strike="noStrike" cap="none" spc="0" baseline="0">
          <a:solidFill>
            <a:srgbClr val="000000"/>
          </a:solidFill>
          <a:uFillTx/>
          <a:latin typeface="Arial"/>
          <a:ea typeface="Arial"/>
          <a:cs typeface="Arial"/>
          <a:sym typeface="Arial"/>
        </a:defRPr>
      </a:lvl3pPr>
      <a:lvl4pPr marL="0" marR="0" indent="0" algn="l" defTabSz="914400" rtl="0" eaLnBrk="1" latinLnBrk="0" hangingPunct="1">
        <a:lnSpc>
          <a:spcPct val="90000"/>
        </a:lnSpc>
        <a:spcBef>
          <a:spcPts val="0"/>
        </a:spcBef>
        <a:spcAft>
          <a:spcPts val="0"/>
        </a:spcAft>
        <a:buClrTx/>
        <a:buSzTx/>
        <a:buFontTx/>
        <a:buNone/>
        <a:tabLst/>
        <a:defRPr sz="2000" b="1" i="0" u="none" strike="noStrike" cap="none" spc="0" baseline="0">
          <a:solidFill>
            <a:srgbClr val="000000"/>
          </a:solidFill>
          <a:uFillTx/>
          <a:latin typeface="Arial"/>
          <a:ea typeface="Arial"/>
          <a:cs typeface="Arial"/>
          <a:sym typeface="Arial"/>
        </a:defRPr>
      </a:lvl4pPr>
      <a:lvl5pPr marL="0" marR="0" indent="0" algn="l" defTabSz="914400" rtl="0" eaLnBrk="1" latinLnBrk="0" hangingPunct="1">
        <a:lnSpc>
          <a:spcPct val="90000"/>
        </a:lnSpc>
        <a:spcBef>
          <a:spcPts val="0"/>
        </a:spcBef>
        <a:spcAft>
          <a:spcPts val="0"/>
        </a:spcAft>
        <a:buClrTx/>
        <a:buSzTx/>
        <a:buFontTx/>
        <a:buNone/>
        <a:tabLst/>
        <a:defRPr sz="2000" b="1" i="0" u="none" strike="noStrike" cap="none" spc="0" baseline="0">
          <a:solidFill>
            <a:srgbClr val="000000"/>
          </a:solidFill>
          <a:uFillTx/>
          <a:latin typeface="Arial"/>
          <a:ea typeface="Arial"/>
          <a:cs typeface="Arial"/>
          <a:sym typeface="Arial"/>
        </a:defRPr>
      </a:lvl5pPr>
      <a:lvl6pPr marL="0" marR="0" indent="0" algn="l" defTabSz="914400" rtl="0" eaLnBrk="1" latinLnBrk="0" hangingPunct="1">
        <a:lnSpc>
          <a:spcPct val="90000"/>
        </a:lnSpc>
        <a:spcBef>
          <a:spcPts val="0"/>
        </a:spcBef>
        <a:spcAft>
          <a:spcPts val="0"/>
        </a:spcAft>
        <a:buClrTx/>
        <a:buSzTx/>
        <a:buFontTx/>
        <a:buNone/>
        <a:tabLst/>
        <a:defRPr sz="2000" b="1" i="0" u="none" strike="noStrike" cap="none" spc="0" baseline="0">
          <a:solidFill>
            <a:srgbClr val="000000"/>
          </a:solidFill>
          <a:uFillTx/>
          <a:latin typeface="Arial"/>
          <a:ea typeface="Arial"/>
          <a:cs typeface="Arial"/>
          <a:sym typeface="Arial"/>
        </a:defRPr>
      </a:lvl6pPr>
      <a:lvl7pPr marL="0" marR="0" indent="0" algn="l" defTabSz="914400" rtl="0" eaLnBrk="1" latinLnBrk="0" hangingPunct="1">
        <a:lnSpc>
          <a:spcPct val="90000"/>
        </a:lnSpc>
        <a:spcBef>
          <a:spcPts val="0"/>
        </a:spcBef>
        <a:spcAft>
          <a:spcPts val="0"/>
        </a:spcAft>
        <a:buClrTx/>
        <a:buSzTx/>
        <a:buFontTx/>
        <a:buNone/>
        <a:tabLst/>
        <a:defRPr sz="2000" b="1" i="0" u="none" strike="noStrike" cap="none" spc="0" baseline="0">
          <a:solidFill>
            <a:srgbClr val="000000"/>
          </a:solidFill>
          <a:uFillTx/>
          <a:latin typeface="Arial"/>
          <a:ea typeface="Arial"/>
          <a:cs typeface="Arial"/>
          <a:sym typeface="Arial"/>
        </a:defRPr>
      </a:lvl7pPr>
      <a:lvl8pPr marL="0" marR="0" indent="0" algn="l" defTabSz="914400" rtl="0" eaLnBrk="1" latinLnBrk="0" hangingPunct="1">
        <a:lnSpc>
          <a:spcPct val="90000"/>
        </a:lnSpc>
        <a:spcBef>
          <a:spcPts val="0"/>
        </a:spcBef>
        <a:spcAft>
          <a:spcPts val="0"/>
        </a:spcAft>
        <a:buClrTx/>
        <a:buSzTx/>
        <a:buFontTx/>
        <a:buNone/>
        <a:tabLst/>
        <a:defRPr sz="2000" b="1" i="0" u="none" strike="noStrike" cap="none" spc="0" baseline="0">
          <a:solidFill>
            <a:srgbClr val="000000"/>
          </a:solidFill>
          <a:uFillTx/>
          <a:latin typeface="Arial"/>
          <a:ea typeface="Arial"/>
          <a:cs typeface="Arial"/>
          <a:sym typeface="Arial"/>
        </a:defRPr>
      </a:lvl8pPr>
      <a:lvl9pPr marL="0" marR="0" indent="0" algn="l" defTabSz="914400" rtl="0" eaLnBrk="1" latinLnBrk="0" hangingPunct="1">
        <a:lnSpc>
          <a:spcPct val="90000"/>
        </a:lnSpc>
        <a:spcBef>
          <a:spcPts val="0"/>
        </a:spcBef>
        <a:spcAft>
          <a:spcPts val="0"/>
        </a:spcAft>
        <a:buClrTx/>
        <a:buSzTx/>
        <a:buFontTx/>
        <a:buNone/>
        <a:tabLst/>
        <a:defRPr sz="2000" b="1" i="0" u="none" strike="noStrike" cap="none" spc="0" baseline="0">
          <a:solidFill>
            <a:srgbClr val="000000"/>
          </a:solidFill>
          <a:uFillTx/>
          <a:latin typeface="Arial"/>
          <a:ea typeface="Arial"/>
          <a:cs typeface="Arial"/>
          <a:sym typeface="Arial"/>
        </a:defRPr>
      </a:lvl9pPr>
    </p:titleStyle>
    <p:bodyStyle>
      <a:lvl1pPr marL="228600" marR="0" indent="-228600" algn="l" defTabSz="914400" rtl="0" eaLnBrk="1" latinLnBrk="0" hangingPunct="1">
        <a:lnSpc>
          <a:spcPct val="90000"/>
        </a:lnSpc>
        <a:spcBef>
          <a:spcPts val="1000"/>
        </a:spcBef>
        <a:spcAft>
          <a:spcPts val="0"/>
        </a:spcAft>
        <a:buClrTx/>
        <a:buSzPct val="60000"/>
        <a:buFont typeface="Arial"/>
        <a:buBlip>
          <a:blip r:embed="rId10"/>
        </a:buBlip>
        <a:tabLst/>
        <a:defRPr sz="2800" b="0" i="0" u="none" strike="noStrike" cap="none" spc="0" baseline="0">
          <a:solidFill>
            <a:srgbClr val="000000"/>
          </a:solidFill>
          <a:uFillTx/>
          <a:latin typeface="Arial"/>
          <a:ea typeface="Arial"/>
          <a:cs typeface="Arial"/>
          <a:sym typeface="Arial"/>
        </a:defRPr>
      </a:lvl1pPr>
      <a:lvl2pPr marL="723900" marR="0" indent="-266700" algn="l" defTabSz="914400" rtl="0" eaLnBrk="1" latinLnBrk="0" hangingPunct="1">
        <a:lnSpc>
          <a:spcPct val="90000"/>
        </a:lnSpc>
        <a:spcBef>
          <a:spcPts val="1000"/>
        </a:spcBef>
        <a:spcAft>
          <a:spcPts val="0"/>
        </a:spcAft>
        <a:buClrTx/>
        <a:buSzPct val="60000"/>
        <a:buFont typeface="Arial"/>
        <a:buBlip>
          <a:blip r:embed="rId10"/>
        </a:buBlip>
        <a:tabLst/>
        <a:defRPr sz="2800" b="0" i="0" u="none" strike="noStrike" cap="none" spc="0" baseline="0">
          <a:solidFill>
            <a:srgbClr val="000000"/>
          </a:solidFill>
          <a:uFillTx/>
          <a:latin typeface="Arial"/>
          <a:ea typeface="Arial"/>
          <a:cs typeface="Arial"/>
          <a:sym typeface="Arial"/>
        </a:defRPr>
      </a:lvl2pPr>
      <a:lvl3pPr marL="1234439" marR="0" indent="-320039" algn="l" defTabSz="914400" rtl="0" eaLnBrk="1" latinLnBrk="0" hangingPunct="1">
        <a:lnSpc>
          <a:spcPct val="90000"/>
        </a:lnSpc>
        <a:spcBef>
          <a:spcPts val="1000"/>
        </a:spcBef>
        <a:spcAft>
          <a:spcPts val="0"/>
        </a:spcAft>
        <a:buClrTx/>
        <a:buSzPct val="60000"/>
        <a:buFont typeface="Arial"/>
        <a:buBlip>
          <a:blip r:embed="rId10"/>
        </a:buBlip>
        <a:tabLst/>
        <a:defRPr sz="2800" b="0" i="0" u="none" strike="noStrike" cap="none" spc="0" baseline="0">
          <a:solidFill>
            <a:srgbClr val="000000"/>
          </a:solidFill>
          <a:uFillTx/>
          <a:latin typeface="Arial"/>
          <a:ea typeface="Arial"/>
          <a:cs typeface="Arial"/>
          <a:sym typeface="Arial"/>
        </a:defRPr>
      </a:lvl3pPr>
      <a:lvl4pPr marL="1727200" marR="0" indent="-355600" algn="l" defTabSz="914400" rtl="0" eaLnBrk="1" latinLnBrk="0" hangingPunct="1">
        <a:lnSpc>
          <a:spcPct val="90000"/>
        </a:lnSpc>
        <a:spcBef>
          <a:spcPts val="1000"/>
        </a:spcBef>
        <a:spcAft>
          <a:spcPts val="0"/>
        </a:spcAft>
        <a:buClrTx/>
        <a:buSzPct val="60000"/>
        <a:buFont typeface="Arial"/>
        <a:buBlip>
          <a:blip r:embed="rId10"/>
        </a:buBlip>
        <a:tabLst/>
        <a:defRPr sz="2800" b="0" i="0" u="none" strike="noStrike" cap="none" spc="0" baseline="0">
          <a:solidFill>
            <a:srgbClr val="000000"/>
          </a:solidFill>
          <a:uFillTx/>
          <a:latin typeface="Arial"/>
          <a:ea typeface="Arial"/>
          <a:cs typeface="Arial"/>
          <a:sym typeface="Arial"/>
        </a:defRPr>
      </a:lvl4pPr>
      <a:lvl5pPr marL="2184400" marR="0" indent="-355600" algn="l" defTabSz="914400" rtl="0" eaLnBrk="1" latinLnBrk="0" hangingPunct="1">
        <a:lnSpc>
          <a:spcPct val="90000"/>
        </a:lnSpc>
        <a:spcBef>
          <a:spcPts val="1000"/>
        </a:spcBef>
        <a:spcAft>
          <a:spcPts val="0"/>
        </a:spcAft>
        <a:buClrTx/>
        <a:buSzPct val="60000"/>
        <a:buFont typeface="Arial"/>
        <a:buBlip>
          <a:blip r:embed="rId10"/>
        </a:buBlip>
        <a:tabLst/>
        <a:defRPr sz="2800" b="0" i="0" u="none" strike="noStrike" cap="none" spc="0" baseline="0">
          <a:solidFill>
            <a:srgbClr val="000000"/>
          </a:solidFill>
          <a:uFillTx/>
          <a:latin typeface="Arial"/>
          <a:ea typeface="Arial"/>
          <a:cs typeface="Arial"/>
          <a:sym typeface="Arial"/>
        </a:defRPr>
      </a:lvl5pPr>
      <a:lvl6pPr marL="2641600" marR="0" indent="-355600" algn="l" defTabSz="914400" rtl="0" eaLnBrk="1" latinLnBrk="0" hangingPunct="1">
        <a:lnSpc>
          <a:spcPct val="90000"/>
        </a:lnSpc>
        <a:spcBef>
          <a:spcPts val="1000"/>
        </a:spcBef>
        <a:spcAft>
          <a:spcPts val="0"/>
        </a:spcAft>
        <a:buClrTx/>
        <a:buSzPct val="60000"/>
        <a:buFont typeface="Arial"/>
        <a:buBlip>
          <a:blip r:embed="rId10"/>
        </a:buBlip>
        <a:tabLst/>
        <a:defRPr sz="2800" b="0" i="0" u="none" strike="noStrike" cap="none" spc="0" baseline="0">
          <a:solidFill>
            <a:srgbClr val="000000"/>
          </a:solidFill>
          <a:uFillTx/>
          <a:latin typeface="Arial"/>
          <a:ea typeface="Arial"/>
          <a:cs typeface="Arial"/>
          <a:sym typeface="Arial"/>
        </a:defRPr>
      </a:lvl6pPr>
      <a:lvl7pPr marL="3098800" marR="0" indent="-355600" algn="l" defTabSz="914400" rtl="0" eaLnBrk="1" latinLnBrk="0" hangingPunct="1">
        <a:lnSpc>
          <a:spcPct val="90000"/>
        </a:lnSpc>
        <a:spcBef>
          <a:spcPts val="1000"/>
        </a:spcBef>
        <a:spcAft>
          <a:spcPts val="0"/>
        </a:spcAft>
        <a:buClrTx/>
        <a:buSzPct val="60000"/>
        <a:buFont typeface="Arial"/>
        <a:buBlip>
          <a:blip r:embed="rId10"/>
        </a:buBlip>
        <a:tabLst/>
        <a:defRPr sz="2800" b="0" i="0" u="none" strike="noStrike" cap="none" spc="0" baseline="0">
          <a:solidFill>
            <a:srgbClr val="000000"/>
          </a:solidFill>
          <a:uFillTx/>
          <a:latin typeface="Arial"/>
          <a:ea typeface="Arial"/>
          <a:cs typeface="Arial"/>
          <a:sym typeface="Arial"/>
        </a:defRPr>
      </a:lvl7pPr>
      <a:lvl8pPr marL="3556000" marR="0" indent="-355600" algn="l" defTabSz="914400" rtl="0" eaLnBrk="1" latinLnBrk="0" hangingPunct="1">
        <a:lnSpc>
          <a:spcPct val="90000"/>
        </a:lnSpc>
        <a:spcBef>
          <a:spcPts val="1000"/>
        </a:spcBef>
        <a:spcAft>
          <a:spcPts val="0"/>
        </a:spcAft>
        <a:buClrTx/>
        <a:buSzPct val="60000"/>
        <a:buFont typeface="Arial"/>
        <a:buBlip>
          <a:blip r:embed="rId10"/>
        </a:buBlip>
        <a:tabLst/>
        <a:defRPr sz="2800" b="0" i="0" u="none" strike="noStrike" cap="none" spc="0" baseline="0">
          <a:solidFill>
            <a:srgbClr val="000000"/>
          </a:solidFill>
          <a:uFillTx/>
          <a:latin typeface="Arial"/>
          <a:ea typeface="Arial"/>
          <a:cs typeface="Arial"/>
          <a:sym typeface="Arial"/>
        </a:defRPr>
      </a:lvl8pPr>
      <a:lvl9pPr marL="4013200" marR="0" indent="-355600" algn="l" defTabSz="914400" rtl="0" eaLnBrk="1" latinLnBrk="0" hangingPunct="1">
        <a:lnSpc>
          <a:spcPct val="90000"/>
        </a:lnSpc>
        <a:spcBef>
          <a:spcPts val="1000"/>
        </a:spcBef>
        <a:spcAft>
          <a:spcPts val="0"/>
        </a:spcAft>
        <a:buClrTx/>
        <a:buSzPct val="60000"/>
        <a:buFont typeface="Arial"/>
        <a:buBlip>
          <a:blip r:embed="rId10"/>
        </a:buBlip>
        <a:tabLst/>
        <a:defRPr sz="2800" b="0" i="0" u="none" strike="noStrike" cap="none" spc="0" baseline="0">
          <a:solidFill>
            <a:srgbClr val="000000"/>
          </a:solidFill>
          <a:uFillTx/>
          <a:latin typeface="Arial"/>
          <a:ea typeface="Arial"/>
          <a:cs typeface="Arial"/>
          <a:sym typeface="Arial"/>
        </a:defRPr>
      </a:lvl9pPr>
    </p:bodyStyle>
    <p:otherStyle>
      <a:lvl1pPr marL="0" marR="0" indent="0" algn="ctr" defTabSz="914400" rtl="0" eaLnBrk="1" latinLnBrk="0" hangingPunct="1">
        <a:lnSpc>
          <a:spcPct val="100000"/>
        </a:lnSpc>
        <a:spcBef>
          <a:spcPts val="0"/>
        </a:spcBef>
        <a:spcAft>
          <a:spcPts val="0"/>
        </a:spcAft>
        <a:buClrTx/>
        <a:buSzTx/>
        <a:buFontTx/>
        <a:buNone/>
        <a:tabLst/>
        <a:defRPr sz="1000" b="1" i="0" u="none" strike="noStrike" cap="none" spc="0" baseline="0">
          <a:solidFill>
            <a:schemeClr val="tx1"/>
          </a:solidFill>
          <a:uFillTx/>
          <a:latin typeface="+mn-lt"/>
          <a:ea typeface="+mn-ea"/>
          <a:cs typeface="+mn-cs"/>
          <a:sym typeface="Arial"/>
        </a:defRPr>
      </a:lvl1pPr>
      <a:lvl2pPr marL="0" marR="0" indent="457200" algn="ctr" defTabSz="914400" rtl="0" eaLnBrk="1" latinLnBrk="0" hangingPunct="1">
        <a:lnSpc>
          <a:spcPct val="100000"/>
        </a:lnSpc>
        <a:spcBef>
          <a:spcPts val="0"/>
        </a:spcBef>
        <a:spcAft>
          <a:spcPts val="0"/>
        </a:spcAft>
        <a:buClrTx/>
        <a:buSzTx/>
        <a:buFontTx/>
        <a:buNone/>
        <a:tabLst/>
        <a:defRPr sz="1000" b="1" i="0" u="none" strike="noStrike" cap="none" spc="0" baseline="0">
          <a:solidFill>
            <a:schemeClr val="tx1"/>
          </a:solidFill>
          <a:uFillTx/>
          <a:latin typeface="+mn-lt"/>
          <a:ea typeface="+mn-ea"/>
          <a:cs typeface="+mn-cs"/>
          <a:sym typeface="Arial"/>
        </a:defRPr>
      </a:lvl2pPr>
      <a:lvl3pPr marL="0" marR="0" indent="914400" algn="ctr" defTabSz="914400" rtl="0" eaLnBrk="1" latinLnBrk="0" hangingPunct="1">
        <a:lnSpc>
          <a:spcPct val="100000"/>
        </a:lnSpc>
        <a:spcBef>
          <a:spcPts val="0"/>
        </a:spcBef>
        <a:spcAft>
          <a:spcPts val="0"/>
        </a:spcAft>
        <a:buClrTx/>
        <a:buSzTx/>
        <a:buFontTx/>
        <a:buNone/>
        <a:tabLst/>
        <a:defRPr sz="1000" b="1" i="0" u="none" strike="noStrike" cap="none" spc="0" baseline="0">
          <a:solidFill>
            <a:schemeClr val="tx1"/>
          </a:solidFill>
          <a:uFillTx/>
          <a:latin typeface="+mn-lt"/>
          <a:ea typeface="+mn-ea"/>
          <a:cs typeface="+mn-cs"/>
          <a:sym typeface="Arial"/>
        </a:defRPr>
      </a:lvl3pPr>
      <a:lvl4pPr marL="0" marR="0" indent="1371600" algn="ctr" defTabSz="914400" rtl="0" eaLnBrk="1" latinLnBrk="0" hangingPunct="1">
        <a:lnSpc>
          <a:spcPct val="100000"/>
        </a:lnSpc>
        <a:spcBef>
          <a:spcPts val="0"/>
        </a:spcBef>
        <a:spcAft>
          <a:spcPts val="0"/>
        </a:spcAft>
        <a:buClrTx/>
        <a:buSzTx/>
        <a:buFontTx/>
        <a:buNone/>
        <a:tabLst/>
        <a:defRPr sz="1000" b="1" i="0" u="none" strike="noStrike" cap="none" spc="0" baseline="0">
          <a:solidFill>
            <a:schemeClr val="tx1"/>
          </a:solidFill>
          <a:uFillTx/>
          <a:latin typeface="+mn-lt"/>
          <a:ea typeface="+mn-ea"/>
          <a:cs typeface="+mn-cs"/>
          <a:sym typeface="Arial"/>
        </a:defRPr>
      </a:lvl4pPr>
      <a:lvl5pPr marL="0" marR="0" indent="1828800" algn="ctr" defTabSz="914400" rtl="0" eaLnBrk="1" latinLnBrk="0" hangingPunct="1">
        <a:lnSpc>
          <a:spcPct val="100000"/>
        </a:lnSpc>
        <a:spcBef>
          <a:spcPts val="0"/>
        </a:spcBef>
        <a:spcAft>
          <a:spcPts val="0"/>
        </a:spcAft>
        <a:buClrTx/>
        <a:buSzTx/>
        <a:buFontTx/>
        <a:buNone/>
        <a:tabLst/>
        <a:defRPr sz="1000" b="1" i="0" u="none" strike="noStrike" cap="none" spc="0" baseline="0">
          <a:solidFill>
            <a:schemeClr val="tx1"/>
          </a:solidFill>
          <a:uFillTx/>
          <a:latin typeface="+mn-lt"/>
          <a:ea typeface="+mn-ea"/>
          <a:cs typeface="+mn-cs"/>
          <a:sym typeface="Arial"/>
        </a:defRPr>
      </a:lvl5pPr>
      <a:lvl6pPr marL="0" marR="0" indent="2286000" algn="ctr" defTabSz="914400" rtl="0" eaLnBrk="1" latinLnBrk="0" hangingPunct="1">
        <a:lnSpc>
          <a:spcPct val="100000"/>
        </a:lnSpc>
        <a:spcBef>
          <a:spcPts val="0"/>
        </a:spcBef>
        <a:spcAft>
          <a:spcPts val="0"/>
        </a:spcAft>
        <a:buClrTx/>
        <a:buSzTx/>
        <a:buFontTx/>
        <a:buNone/>
        <a:tabLst/>
        <a:defRPr sz="1000" b="1" i="0" u="none" strike="noStrike" cap="none" spc="0" baseline="0">
          <a:solidFill>
            <a:schemeClr val="tx1"/>
          </a:solidFill>
          <a:uFillTx/>
          <a:latin typeface="+mn-lt"/>
          <a:ea typeface="+mn-ea"/>
          <a:cs typeface="+mn-cs"/>
          <a:sym typeface="Arial"/>
        </a:defRPr>
      </a:lvl6pPr>
      <a:lvl7pPr marL="0" marR="0" indent="2743200" algn="ctr" defTabSz="914400" rtl="0" eaLnBrk="1" latinLnBrk="0" hangingPunct="1">
        <a:lnSpc>
          <a:spcPct val="100000"/>
        </a:lnSpc>
        <a:spcBef>
          <a:spcPts val="0"/>
        </a:spcBef>
        <a:spcAft>
          <a:spcPts val="0"/>
        </a:spcAft>
        <a:buClrTx/>
        <a:buSzTx/>
        <a:buFontTx/>
        <a:buNone/>
        <a:tabLst/>
        <a:defRPr sz="1000" b="1" i="0" u="none" strike="noStrike" cap="none" spc="0" baseline="0">
          <a:solidFill>
            <a:schemeClr val="tx1"/>
          </a:solidFill>
          <a:uFillTx/>
          <a:latin typeface="+mn-lt"/>
          <a:ea typeface="+mn-ea"/>
          <a:cs typeface="+mn-cs"/>
          <a:sym typeface="Arial"/>
        </a:defRPr>
      </a:lvl7pPr>
      <a:lvl8pPr marL="0" marR="0" indent="3200400" algn="ctr" defTabSz="914400" rtl="0" eaLnBrk="1" latinLnBrk="0" hangingPunct="1">
        <a:lnSpc>
          <a:spcPct val="100000"/>
        </a:lnSpc>
        <a:spcBef>
          <a:spcPts val="0"/>
        </a:spcBef>
        <a:spcAft>
          <a:spcPts val="0"/>
        </a:spcAft>
        <a:buClrTx/>
        <a:buSzTx/>
        <a:buFontTx/>
        <a:buNone/>
        <a:tabLst/>
        <a:defRPr sz="1000" b="1" i="0" u="none" strike="noStrike" cap="none" spc="0" baseline="0">
          <a:solidFill>
            <a:schemeClr val="tx1"/>
          </a:solidFill>
          <a:uFillTx/>
          <a:latin typeface="+mn-lt"/>
          <a:ea typeface="+mn-ea"/>
          <a:cs typeface="+mn-cs"/>
          <a:sym typeface="Arial"/>
        </a:defRPr>
      </a:lvl8pPr>
      <a:lvl9pPr marL="0" marR="0" indent="3657600" algn="ctr" defTabSz="914400" rtl="0" eaLnBrk="1" latinLnBrk="0" hangingPunct="1">
        <a:lnSpc>
          <a:spcPct val="100000"/>
        </a:lnSpc>
        <a:spcBef>
          <a:spcPts val="0"/>
        </a:spcBef>
        <a:spcAft>
          <a:spcPts val="0"/>
        </a:spcAft>
        <a:buClrTx/>
        <a:buSzTx/>
        <a:buFontTx/>
        <a:buNone/>
        <a:tabLst/>
        <a:defRPr sz="1000" b="1"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5.xml"/><Relationship Id="rId4" Type="http://schemas.openxmlformats.org/officeDocument/2006/relationships/chart" Target="../charts/char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itle 1"/>
          <p:cNvSpPr txBox="1">
            <a:spLocks noGrp="1"/>
          </p:cNvSpPr>
          <p:nvPr>
            <p:ph type="ctrTitle"/>
          </p:nvPr>
        </p:nvSpPr>
        <p:spPr>
          <a:xfrm>
            <a:off x="230093" y="4089151"/>
            <a:ext cx="7772401" cy="659221"/>
          </a:xfrm>
          <a:prstGeom prst="rect">
            <a:avLst/>
          </a:prstGeom>
        </p:spPr>
        <p:txBody>
          <a:bodyPr/>
          <a:lstStyle/>
          <a:p>
            <a:r>
              <a:rPr lang="en-US" dirty="0"/>
              <a:t>How agriculture sector more contributes in economy of India?</a:t>
            </a:r>
            <a:endParaRPr dirty="0"/>
          </a:p>
        </p:txBody>
      </p:sp>
      <p:sp>
        <p:nvSpPr>
          <p:cNvPr id="112" name="Subtitle 2"/>
          <p:cNvSpPr txBox="1"/>
          <p:nvPr/>
        </p:nvSpPr>
        <p:spPr>
          <a:xfrm>
            <a:off x="275813" y="4748372"/>
            <a:ext cx="6766561" cy="7608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pPr defTabSz="640079">
              <a:lnSpc>
                <a:spcPct val="90000"/>
              </a:lnSpc>
              <a:spcBef>
                <a:spcPts val="700"/>
              </a:spcBef>
              <a:defRPr sz="1260"/>
            </a:pPr>
            <a:endParaRPr/>
          </a:p>
          <a:p>
            <a:pPr defTabSz="640079">
              <a:lnSpc>
                <a:spcPct val="90000"/>
              </a:lnSpc>
              <a:spcBef>
                <a:spcPts val="700"/>
              </a:spcBef>
              <a:defRPr sz="1260"/>
            </a:pPr>
            <a:endParaRPr/>
          </a:p>
        </p:txBody>
      </p:sp>
      <p:sp>
        <p:nvSpPr>
          <p:cNvPr id="113" name="November 2022"/>
          <p:cNvSpPr txBox="1"/>
          <p:nvPr/>
        </p:nvSpPr>
        <p:spPr>
          <a:xfrm>
            <a:off x="7246056" y="557810"/>
            <a:ext cx="1188503" cy="264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200"/>
            </a:lvl1pPr>
          </a:lstStyle>
          <a:p>
            <a:r>
              <a:t>November 2022</a:t>
            </a:r>
          </a:p>
        </p:txBody>
      </p:sp>
      <p:sp>
        <p:nvSpPr>
          <p:cNvPr id="114" name="Dron Chowdhury…"/>
          <p:cNvSpPr txBox="1"/>
          <p:nvPr/>
        </p:nvSpPr>
        <p:spPr>
          <a:xfrm>
            <a:off x="7168345" y="5402595"/>
            <a:ext cx="1773921" cy="7078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1000" b="1"/>
            </a:pPr>
            <a:r>
              <a:rPr lang="en-IN" dirty="0"/>
              <a:t>Ankit Kumar</a:t>
            </a:r>
            <a:endParaRPr dirty="0"/>
          </a:p>
          <a:p>
            <a:pPr>
              <a:defRPr sz="1000"/>
            </a:pPr>
            <a:r>
              <a:rPr dirty="0"/>
              <a:t>Junior Member</a:t>
            </a:r>
          </a:p>
          <a:p>
            <a:pPr>
              <a:defRPr sz="1000"/>
            </a:pPr>
            <a:r>
              <a:rPr dirty="0"/>
              <a:t>IIT Ropar</a:t>
            </a:r>
          </a:p>
          <a:p>
            <a:pPr>
              <a:defRPr sz="1000"/>
            </a:pPr>
            <a:r>
              <a:rPr dirty="0"/>
              <a:t>Economy</a:t>
            </a:r>
          </a:p>
        </p:txBody>
      </p:sp>
      <p:pic>
        <p:nvPicPr>
          <p:cNvPr id="3" name="Picture 2">
            <a:extLst>
              <a:ext uri="{FF2B5EF4-FFF2-40B4-BE49-F238E27FC236}">
                <a16:creationId xmlns:a16="http://schemas.microsoft.com/office/drawing/2014/main" id="{A16FAEA0-FDDC-B923-24F7-510E9CF6DD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46056" y="4422913"/>
            <a:ext cx="882409" cy="979682"/>
          </a:xfrm>
          <a:prstGeom prst="rect">
            <a:avLst/>
          </a:prstGeom>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Solution Framework"/>
          <p:cNvSpPr txBox="1">
            <a:spLocks noGrp="1"/>
          </p:cNvSpPr>
          <p:nvPr>
            <p:ph type="title"/>
          </p:nvPr>
        </p:nvSpPr>
        <p:spPr>
          <a:prstGeom prst="rect">
            <a:avLst/>
          </a:prstGeom>
        </p:spPr>
        <p:txBody>
          <a:bodyPr/>
          <a:lstStyle/>
          <a:p>
            <a:r>
              <a:rPr dirty="0"/>
              <a:t>Solution Framework</a:t>
            </a:r>
          </a:p>
        </p:txBody>
      </p:sp>
      <p:sp>
        <p:nvSpPr>
          <p:cNvPr id="18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a:t>
            </a:fld>
            <a:endParaRPr/>
          </a:p>
        </p:txBody>
      </p:sp>
      <p:sp>
        <p:nvSpPr>
          <p:cNvPr id="189" name="Text"/>
          <p:cNvSpPr txBox="1"/>
          <p:nvPr/>
        </p:nvSpPr>
        <p:spPr>
          <a:xfrm>
            <a:off x="1243692" y="1834003"/>
            <a:ext cx="523389" cy="350662"/>
          </a:xfrm>
          <a:prstGeom prst="rect">
            <a:avLst/>
          </a:prstGeom>
          <a:ln w="12700">
            <a:miter lim="400000"/>
          </a:ln>
        </p:spPr>
        <p:txBody>
          <a:bodyPr wrap="none" lIns="45719" rIns="45719">
            <a:spAutoFit/>
          </a:bodyPr>
          <a:lstStyle/>
          <a:p>
            <a:endParaRPr/>
          </a:p>
        </p:txBody>
      </p:sp>
      <p:sp>
        <p:nvSpPr>
          <p:cNvPr id="195" name="Manage talent and build digital skills"/>
          <p:cNvSpPr txBox="1"/>
          <p:nvPr/>
        </p:nvSpPr>
        <p:spPr>
          <a:xfrm>
            <a:off x="3203642" y="1583601"/>
            <a:ext cx="931407"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200"/>
            </a:lvl1pPr>
          </a:lstStyle>
          <a:p>
            <a:endParaRPr dirty="0"/>
          </a:p>
        </p:txBody>
      </p:sp>
      <p:sp>
        <p:nvSpPr>
          <p:cNvPr id="196" name="Transform ways of working and operating models"/>
          <p:cNvSpPr txBox="1"/>
          <p:nvPr/>
        </p:nvSpPr>
        <p:spPr>
          <a:xfrm>
            <a:off x="5595415" y="1600870"/>
            <a:ext cx="93281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200"/>
            </a:lvl1pPr>
          </a:lstStyle>
          <a:p>
            <a:endParaRPr dirty="0"/>
          </a:p>
        </p:txBody>
      </p:sp>
      <p:sp>
        <p:nvSpPr>
          <p:cNvPr id="199" name="Prioritise…"/>
          <p:cNvSpPr txBox="1"/>
          <p:nvPr/>
        </p:nvSpPr>
        <p:spPr>
          <a:xfrm>
            <a:off x="1243692" y="1758810"/>
            <a:ext cx="92396"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sz="1200"/>
            </a:pPr>
            <a:endParaRPr dirty="0"/>
          </a:p>
        </p:txBody>
      </p:sp>
      <p:graphicFrame>
        <p:nvGraphicFramePr>
          <p:cNvPr id="4" name="Diagram 3">
            <a:extLst>
              <a:ext uri="{FF2B5EF4-FFF2-40B4-BE49-F238E27FC236}">
                <a16:creationId xmlns:a16="http://schemas.microsoft.com/office/drawing/2014/main" id="{9FE5B643-BC80-BA8F-2F04-116040C047C8}"/>
              </a:ext>
            </a:extLst>
          </p:cNvPr>
          <p:cNvGraphicFramePr/>
          <p:nvPr>
            <p:extLst>
              <p:ext uri="{D42A27DB-BD31-4B8C-83A1-F6EECF244321}">
                <p14:modId xmlns:p14="http://schemas.microsoft.com/office/powerpoint/2010/main" val="1537318532"/>
              </p:ext>
            </p:extLst>
          </p:nvPr>
        </p:nvGraphicFramePr>
        <p:xfrm>
          <a:off x="1524000" y="1533097"/>
          <a:ext cx="5930348" cy="40644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4067E17A-E72C-63E9-6BAA-D574C8A745F8}"/>
              </a:ext>
            </a:extLst>
          </p:cNvPr>
          <p:cNvSpPr txBox="1"/>
          <p:nvPr/>
        </p:nvSpPr>
        <p:spPr>
          <a:xfrm>
            <a:off x="4489174" y="4678574"/>
            <a:ext cx="3245482"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a:ln>
                  <a:noFill/>
                </a:ln>
                <a:solidFill>
                  <a:srgbClr val="000000"/>
                </a:solidFill>
                <a:effectLst/>
                <a:uFillTx/>
                <a:latin typeface="Arial"/>
                <a:ea typeface="Arial"/>
                <a:cs typeface="Arial"/>
                <a:sym typeface="Arial"/>
              </a:rPr>
              <a:t>(benefit of </a:t>
            </a:r>
            <a:r>
              <a:rPr kumimoji="0" lang="en-IN" sz="1800" b="0" i="0" u="none" strike="noStrike" cap="none" spc="0" normalizeH="0" baseline="0" dirty="0">
                <a:ln>
                  <a:noFill/>
                </a:ln>
                <a:solidFill>
                  <a:srgbClr val="000000"/>
                </a:solidFill>
                <a:effectLst/>
                <a:uFillTx/>
                <a:latin typeface="Arial"/>
                <a:ea typeface="Arial"/>
                <a:cs typeface="Arial"/>
                <a:sym typeface="Arial"/>
              </a:rPr>
              <a:t>farmer in future)</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Executive Summary"/>
          <p:cNvSpPr txBox="1">
            <a:spLocks noGrp="1"/>
          </p:cNvSpPr>
          <p:nvPr>
            <p:ph type="title"/>
          </p:nvPr>
        </p:nvSpPr>
        <p:spPr>
          <a:prstGeom prst="rect">
            <a:avLst/>
          </a:prstGeom>
        </p:spPr>
        <p:txBody>
          <a:bodyPr/>
          <a:lstStyle/>
          <a:p>
            <a:r>
              <a:rPr dirty="0"/>
              <a:t>Executive Summary</a:t>
            </a:r>
          </a:p>
        </p:txBody>
      </p:sp>
      <p:sp>
        <p:nvSpPr>
          <p:cNvPr id="11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a:t>
            </a:fld>
            <a:endParaRPr/>
          </a:p>
        </p:txBody>
      </p:sp>
      <p:sp>
        <p:nvSpPr>
          <p:cNvPr id="119" name="Add source"/>
          <p:cNvSpPr txBox="1">
            <a:spLocks noGrp="1"/>
          </p:cNvSpPr>
          <p:nvPr>
            <p:ph type="body" sz="quarter" idx="1"/>
          </p:nvPr>
        </p:nvSpPr>
        <p:spPr>
          <a:xfrm>
            <a:off x="22071" y="6447934"/>
            <a:ext cx="3872195" cy="388552"/>
          </a:xfrm>
          <a:prstGeom prst="rect">
            <a:avLst/>
          </a:prstGeom>
        </p:spPr>
        <p:txBody>
          <a:bodyPr>
            <a:normAutofit fontScale="92500"/>
          </a:bodyPr>
          <a:lstStyle/>
          <a:p>
            <a:r>
              <a:rPr lang="en-IN" dirty="0"/>
              <a:t>https://www.toppr.com/guides/essays/farmer-essay/#:~:text=Importance%20of%20farmers,-Farmers%20have%20great&amp;text=They%20are%20the%20ones%20who%20provide%20us%20food%20to%20eat,they%20all%20have%20equal%20significance.</a:t>
            </a:r>
            <a:endParaRPr dirty="0"/>
          </a:p>
        </p:txBody>
      </p:sp>
      <p:sp>
        <p:nvSpPr>
          <p:cNvPr id="120" name="Text Placeholder 13"/>
          <p:cNvSpPr>
            <a:spLocks noGrp="1"/>
          </p:cNvSpPr>
          <p:nvPr>
            <p:ph type="body" idx="21"/>
          </p:nvPr>
        </p:nvSpPr>
        <p:spPr>
          <a:xfrm>
            <a:off x="774421" y="1127562"/>
            <a:ext cx="7802421" cy="4517208"/>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a:bodyPr>
          <a:lstStyle/>
          <a:p>
            <a:pPr marL="142875" indent="-142875">
              <a:buClr>
                <a:schemeClr val="accent1"/>
              </a:buClr>
              <a:buSzPct val="100000"/>
              <a:buChar char="•"/>
              <a:defRPr sz="1400" b="1"/>
            </a:pPr>
            <a:endParaRPr dirty="0"/>
          </a:p>
          <a:p>
            <a:pPr marL="142875" indent="-142875">
              <a:buClr>
                <a:schemeClr val="accent1"/>
              </a:buClr>
              <a:buSzPct val="100000"/>
              <a:buChar char="•"/>
              <a:defRPr sz="1400" b="1"/>
            </a:pPr>
            <a:r>
              <a:rPr lang="en-US" dirty="0"/>
              <a:t>Farmer are the ones who provide us food to eat. Since every person needs proper food for their living, so they are a necessity in society .But we now days, no one ready to become farmer due it has no future grow and no stability ,more envolment but less benefit ,so we need to resolve the issue make more efficient in different</a:t>
            </a:r>
          </a:p>
          <a:p>
            <a:pPr marL="142875" indent="-142875">
              <a:buClr>
                <a:schemeClr val="accent1"/>
              </a:buClr>
              <a:buSzPct val="100000"/>
              <a:buChar char="•"/>
              <a:defRPr sz="1400" b="1"/>
            </a:pPr>
            <a:r>
              <a:rPr lang="en-US" dirty="0"/>
              <a:t>Agricultural land (% of land area) in India was reported at 60.22 % in 2020, according to the World Bank collection .</a:t>
            </a:r>
            <a:endParaRPr lang="en-IN" dirty="0"/>
          </a:p>
          <a:p>
            <a:pPr marL="142875" indent="-142875">
              <a:buClr>
                <a:schemeClr val="accent1"/>
              </a:buClr>
              <a:buSzPct val="100000"/>
              <a:buChar char="•"/>
              <a:defRPr sz="1400" b="1"/>
            </a:pPr>
            <a:r>
              <a:rPr lang="en-US" dirty="0"/>
              <a:t> Agriculture provides employment opportunities to rural agricultural and non-agricultural laborer's. It plays a significant role in international trade and import and export activities</a:t>
            </a:r>
          </a:p>
          <a:p>
            <a:pPr marL="142875" indent="-142875">
              <a:buClr>
                <a:schemeClr val="accent1"/>
              </a:buClr>
              <a:buSzPct val="100000"/>
              <a:buChar char="•"/>
              <a:defRPr sz="1400" b="1"/>
            </a:pPr>
            <a:r>
              <a:rPr lang="en-US" dirty="0"/>
              <a:t>Government has taken several steps for increasing investment in agriculture sector such as enhanced institutional credit to farmers; promotion of scientific warehousing infrastructure for increasing shelf life of agricultural produce; setting up of Agri-tech Infrastructure Fund for making farming competitive and profitable; developing commercial organic farming etc.</a:t>
            </a:r>
          </a:p>
          <a:p>
            <a:pPr marL="142875" indent="-142875">
              <a:buClr>
                <a:schemeClr val="accent1"/>
              </a:buClr>
              <a:buSzPct val="100000"/>
              <a:buChar char="•"/>
              <a:defRPr sz="1400" b="1"/>
            </a:pPr>
            <a:r>
              <a:rPr lang="en-US" dirty="0"/>
              <a:t>38% digital literacy rate are increase last year in rural areas , directly help to handle different technology like pesticides, kisan suvidha,agri app,etc.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Does developing countries have enough resources?"/>
          <p:cNvSpPr txBox="1">
            <a:spLocks noGrp="1"/>
          </p:cNvSpPr>
          <p:nvPr>
            <p:ph type="title"/>
          </p:nvPr>
        </p:nvSpPr>
        <p:spPr>
          <a:xfrm>
            <a:off x="764995" y="143663"/>
            <a:ext cx="8069181" cy="998981"/>
          </a:xfrm>
          <a:prstGeom prst="rect">
            <a:avLst/>
          </a:prstGeom>
        </p:spPr>
        <p:txBody>
          <a:bodyPr/>
          <a:lstStyle/>
          <a:p>
            <a:r>
              <a:rPr lang="en-IN" dirty="0"/>
              <a:t>Does India have enough land to produce crops ?</a:t>
            </a:r>
            <a:endParaRPr dirty="0"/>
          </a:p>
        </p:txBody>
      </p:sp>
      <p:sp>
        <p:nvSpPr>
          <p:cNvPr id="130" name="Text Placeholder 13"/>
          <p:cNvSpPr>
            <a:spLocks noGrp="1"/>
          </p:cNvSpPr>
          <p:nvPr>
            <p:ph type="body" idx="27"/>
          </p:nvPr>
        </p:nvSpPr>
        <p:spPr>
          <a:prstGeom prst="rect">
            <a:avLst/>
          </a:prstGeom>
        </p:spPr>
        <p:txBody>
          <a:bodyPr>
            <a:normAutofit/>
          </a:bodyPr>
          <a:lstStyle/>
          <a:p>
            <a:r>
              <a:rPr lang="en-IN" sz="1400" dirty="0"/>
              <a:t>Land distribution  in India </a:t>
            </a:r>
            <a:endParaRPr sz="1400" dirty="0"/>
          </a:p>
        </p:txBody>
      </p:sp>
      <p:sp>
        <p:nvSpPr>
          <p:cNvPr id="13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a:t>
            </a:fld>
            <a:endParaRPr/>
          </a:p>
        </p:txBody>
      </p:sp>
      <p:graphicFrame>
        <p:nvGraphicFramePr>
          <p:cNvPr id="12" name="Chart 11">
            <a:extLst>
              <a:ext uri="{FF2B5EF4-FFF2-40B4-BE49-F238E27FC236}">
                <a16:creationId xmlns:a16="http://schemas.microsoft.com/office/drawing/2014/main" id="{3AB65E5D-CF74-A9C9-A69B-E973C47D332F}"/>
              </a:ext>
            </a:extLst>
          </p:cNvPr>
          <p:cNvGraphicFramePr/>
          <p:nvPr>
            <p:extLst>
              <p:ext uri="{D42A27DB-BD31-4B8C-83A1-F6EECF244321}">
                <p14:modId xmlns:p14="http://schemas.microsoft.com/office/powerpoint/2010/main" val="3653431591"/>
              </p:ext>
            </p:extLst>
          </p:nvPr>
        </p:nvGraphicFramePr>
        <p:xfrm>
          <a:off x="429082" y="2095018"/>
          <a:ext cx="2882096" cy="362151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a:extLst>
              <a:ext uri="{FF2B5EF4-FFF2-40B4-BE49-F238E27FC236}">
                <a16:creationId xmlns:a16="http://schemas.microsoft.com/office/drawing/2014/main" id="{0112F92C-47DD-DB6D-2A14-34A3E957571C}"/>
              </a:ext>
            </a:extLst>
          </p:cNvPr>
          <p:cNvSpPr txBox="1"/>
          <p:nvPr/>
        </p:nvSpPr>
        <p:spPr>
          <a:xfrm>
            <a:off x="949124" y="3078866"/>
            <a:ext cx="660601"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IN" sz="1400" dirty="0"/>
              <a:t>67.1%</a:t>
            </a:r>
            <a:endParaRPr kumimoji="0" lang="en-IN" sz="1400" b="0" i="0" u="none" strike="noStrike" cap="none" spc="0" normalizeH="0" baseline="0" dirty="0">
              <a:ln>
                <a:noFill/>
              </a:ln>
              <a:solidFill>
                <a:srgbClr val="000000"/>
              </a:solidFill>
              <a:effectLst/>
              <a:uFillTx/>
              <a:latin typeface="Arial"/>
              <a:ea typeface="Arial"/>
              <a:cs typeface="Arial"/>
              <a:sym typeface="Arial"/>
            </a:endParaRPr>
          </a:p>
        </p:txBody>
      </p:sp>
      <p:sp>
        <p:nvSpPr>
          <p:cNvPr id="15" name="TextBox 14">
            <a:extLst>
              <a:ext uri="{FF2B5EF4-FFF2-40B4-BE49-F238E27FC236}">
                <a16:creationId xmlns:a16="http://schemas.microsoft.com/office/drawing/2014/main" id="{19542458-BF1C-58C7-F7D6-2F5FB033616D}"/>
              </a:ext>
            </a:extLst>
          </p:cNvPr>
          <p:cNvSpPr txBox="1"/>
          <p:nvPr/>
        </p:nvSpPr>
        <p:spPr>
          <a:xfrm flipH="1">
            <a:off x="450041" y="2374224"/>
            <a:ext cx="648762"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a:ln>
                  <a:noFill/>
                </a:ln>
                <a:solidFill>
                  <a:srgbClr val="000000"/>
                </a:solidFill>
                <a:effectLst/>
                <a:uFillTx/>
                <a:latin typeface="Arial"/>
                <a:ea typeface="Arial"/>
                <a:cs typeface="Arial"/>
                <a:sym typeface="Arial"/>
              </a:rPr>
              <a:t>4.3%</a:t>
            </a:r>
          </a:p>
        </p:txBody>
      </p:sp>
      <p:graphicFrame>
        <p:nvGraphicFramePr>
          <p:cNvPr id="18" name="Chart 17">
            <a:extLst>
              <a:ext uri="{FF2B5EF4-FFF2-40B4-BE49-F238E27FC236}">
                <a16:creationId xmlns:a16="http://schemas.microsoft.com/office/drawing/2014/main" id="{0FDCFE46-3CAA-8A2F-C08F-8A9CEF2E81AC}"/>
              </a:ext>
            </a:extLst>
          </p:cNvPr>
          <p:cNvGraphicFramePr/>
          <p:nvPr>
            <p:extLst>
              <p:ext uri="{D42A27DB-BD31-4B8C-83A1-F6EECF244321}">
                <p14:modId xmlns:p14="http://schemas.microsoft.com/office/powerpoint/2010/main" val="3969920806"/>
              </p:ext>
            </p:extLst>
          </p:nvPr>
        </p:nvGraphicFramePr>
        <p:xfrm>
          <a:off x="1870130" y="2432904"/>
          <a:ext cx="5049078" cy="3938077"/>
        </p:xfrm>
        <a:graphic>
          <a:graphicData uri="http://schemas.openxmlformats.org/drawingml/2006/chart">
            <c:chart xmlns:c="http://schemas.openxmlformats.org/drawingml/2006/chart" xmlns:r="http://schemas.openxmlformats.org/officeDocument/2006/relationships" r:id="rId3"/>
          </a:graphicData>
        </a:graphic>
      </p:graphicFrame>
      <p:sp>
        <p:nvSpPr>
          <p:cNvPr id="19" name="TextBox 18">
            <a:extLst>
              <a:ext uri="{FF2B5EF4-FFF2-40B4-BE49-F238E27FC236}">
                <a16:creationId xmlns:a16="http://schemas.microsoft.com/office/drawing/2014/main" id="{12F365B5-3F46-09C4-980A-98488324B3F1}"/>
              </a:ext>
            </a:extLst>
          </p:cNvPr>
          <p:cNvSpPr txBox="1"/>
          <p:nvPr/>
        </p:nvSpPr>
        <p:spPr>
          <a:xfrm>
            <a:off x="4057212" y="2178992"/>
            <a:ext cx="2538785"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050" b="0" i="0" u="none" strike="noStrike" cap="none" spc="0" normalizeH="0" baseline="0" dirty="0">
                <a:ln>
                  <a:noFill/>
                </a:ln>
                <a:solidFill>
                  <a:srgbClr val="000000"/>
                </a:solidFill>
                <a:effectLst/>
                <a:uFillTx/>
                <a:latin typeface="Arial"/>
                <a:ea typeface="Arial"/>
                <a:cs typeface="Arial"/>
                <a:sym typeface="Arial"/>
              </a:rPr>
              <a:t>Share of operated area</a:t>
            </a:r>
          </a:p>
        </p:txBody>
      </p:sp>
      <p:graphicFrame>
        <p:nvGraphicFramePr>
          <p:cNvPr id="22" name="Chart 21">
            <a:extLst>
              <a:ext uri="{FF2B5EF4-FFF2-40B4-BE49-F238E27FC236}">
                <a16:creationId xmlns:a16="http://schemas.microsoft.com/office/drawing/2014/main" id="{024A0468-AAEE-1839-8AAC-7EBFDC2FA5D2}"/>
              </a:ext>
            </a:extLst>
          </p:cNvPr>
          <p:cNvGraphicFramePr/>
          <p:nvPr>
            <p:extLst>
              <p:ext uri="{D42A27DB-BD31-4B8C-83A1-F6EECF244321}">
                <p14:modId xmlns:p14="http://schemas.microsoft.com/office/powerpoint/2010/main" val="24044571"/>
              </p:ext>
            </p:extLst>
          </p:nvPr>
        </p:nvGraphicFramePr>
        <p:xfrm>
          <a:off x="5325152" y="2432904"/>
          <a:ext cx="3518451" cy="3729357"/>
        </p:xfrm>
        <a:graphic>
          <a:graphicData uri="http://schemas.openxmlformats.org/drawingml/2006/chart">
            <c:chart xmlns:c="http://schemas.openxmlformats.org/drawingml/2006/chart" xmlns:r="http://schemas.openxmlformats.org/officeDocument/2006/relationships" r:id="rId4"/>
          </a:graphicData>
        </a:graphic>
      </p:graphicFrame>
      <p:sp>
        <p:nvSpPr>
          <p:cNvPr id="23" name="TextBox 22">
            <a:extLst>
              <a:ext uri="{FF2B5EF4-FFF2-40B4-BE49-F238E27FC236}">
                <a16:creationId xmlns:a16="http://schemas.microsoft.com/office/drawing/2014/main" id="{75922608-4BEE-1E50-6563-9EDBA75B18A0}"/>
              </a:ext>
            </a:extLst>
          </p:cNvPr>
          <p:cNvSpPr txBox="1"/>
          <p:nvPr/>
        </p:nvSpPr>
        <p:spPr>
          <a:xfrm>
            <a:off x="6498399" y="2173775"/>
            <a:ext cx="2095362"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200" i="0" u="none" strike="noStrike" cap="none" spc="0" normalizeH="0" baseline="0" dirty="0">
                <a:ln>
                  <a:noFill/>
                </a:ln>
                <a:solidFill>
                  <a:srgbClr val="000000"/>
                </a:solidFill>
                <a:effectLst/>
                <a:uFillTx/>
                <a:latin typeface="Arial"/>
                <a:ea typeface="Arial"/>
                <a:cs typeface="Arial"/>
                <a:sym typeface="Arial"/>
              </a:rPr>
              <a:t>Average</a:t>
            </a:r>
            <a:r>
              <a:rPr kumimoji="0" lang="en-IN" sz="1200" b="0" i="0" u="none" strike="noStrike" cap="none" spc="0" normalizeH="0" baseline="0" dirty="0">
                <a:ln>
                  <a:noFill/>
                </a:ln>
                <a:solidFill>
                  <a:srgbClr val="000000"/>
                </a:solidFill>
                <a:effectLst/>
                <a:uFillTx/>
                <a:latin typeface="Arial"/>
                <a:ea typeface="Arial"/>
                <a:cs typeface="Arial"/>
                <a:sym typeface="Arial"/>
              </a:rPr>
              <a:t> size of land holding</a:t>
            </a:r>
          </a:p>
        </p:txBody>
      </p:sp>
      <p:sp>
        <p:nvSpPr>
          <p:cNvPr id="24" name="TextBox 23">
            <a:extLst>
              <a:ext uri="{FF2B5EF4-FFF2-40B4-BE49-F238E27FC236}">
                <a16:creationId xmlns:a16="http://schemas.microsoft.com/office/drawing/2014/main" id="{04C7A37B-937C-7E39-4081-2F5BE4DFCF5D}"/>
              </a:ext>
            </a:extLst>
          </p:cNvPr>
          <p:cNvSpPr txBox="1"/>
          <p:nvPr/>
        </p:nvSpPr>
        <p:spPr>
          <a:xfrm>
            <a:off x="5196467" y="2820391"/>
            <a:ext cx="611704"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200" b="1" i="0" u="none" strike="noStrike" cap="none" spc="0" normalizeH="0" baseline="0" dirty="0">
                <a:ln>
                  <a:noFill/>
                </a:ln>
                <a:solidFill>
                  <a:srgbClr val="000000"/>
                </a:solidFill>
                <a:effectLst/>
                <a:uFillTx/>
                <a:latin typeface="Arial"/>
                <a:ea typeface="Arial"/>
                <a:cs typeface="Arial"/>
                <a:sym typeface="Arial"/>
              </a:rPr>
              <a:t>21.20%</a:t>
            </a:r>
          </a:p>
        </p:txBody>
      </p:sp>
      <p:sp>
        <p:nvSpPr>
          <p:cNvPr id="26" name="TextBox 25">
            <a:extLst>
              <a:ext uri="{FF2B5EF4-FFF2-40B4-BE49-F238E27FC236}">
                <a16:creationId xmlns:a16="http://schemas.microsoft.com/office/drawing/2014/main" id="{1A81E26D-A8F4-82DC-B503-12D4A530A122}"/>
              </a:ext>
            </a:extLst>
          </p:cNvPr>
          <p:cNvSpPr txBox="1"/>
          <p:nvPr/>
        </p:nvSpPr>
        <p:spPr>
          <a:xfrm>
            <a:off x="5727920" y="3713739"/>
            <a:ext cx="914400"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200" i="0" u="none" strike="noStrike" cap="none" spc="0" normalizeH="0" baseline="0" dirty="0">
                <a:ln>
                  <a:noFill/>
                </a:ln>
                <a:solidFill>
                  <a:srgbClr val="000000"/>
                </a:solidFill>
                <a:effectLst/>
                <a:uFillTx/>
                <a:latin typeface="Arial"/>
                <a:ea typeface="Arial"/>
                <a:cs typeface="Arial"/>
                <a:sym typeface="Arial"/>
              </a:rPr>
              <a:t>10.60%</a:t>
            </a:r>
          </a:p>
        </p:txBody>
      </p:sp>
      <p:sp>
        <p:nvSpPr>
          <p:cNvPr id="3" name="Text Placeholder 2">
            <a:extLst>
              <a:ext uri="{FF2B5EF4-FFF2-40B4-BE49-F238E27FC236}">
                <a16:creationId xmlns:a16="http://schemas.microsoft.com/office/drawing/2014/main" id="{148D956F-2A5E-6D5E-7706-3676DA4BF372}"/>
              </a:ext>
            </a:extLst>
          </p:cNvPr>
          <p:cNvSpPr>
            <a:spLocks noGrp="1"/>
          </p:cNvSpPr>
          <p:nvPr>
            <p:ph type="body" sz="quarter" idx="21"/>
          </p:nvPr>
        </p:nvSpPr>
        <p:spPr>
          <a:xfrm>
            <a:off x="22071" y="6523348"/>
            <a:ext cx="3872195" cy="313138"/>
          </a:xfrm>
        </p:spPr>
        <p:txBody>
          <a:bodyPr/>
          <a:lstStyle/>
          <a:p>
            <a:r>
              <a:rPr lang="en-IN" dirty="0"/>
              <a:t>https://thewire.in/agriculture/land-reforms-fail-5-of-indias-farmers-control-32-land</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Employment aspects in Europe due to digitalisation"/>
          <p:cNvSpPr txBox="1">
            <a:spLocks noGrp="1"/>
          </p:cNvSpPr>
          <p:nvPr>
            <p:ph type="title"/>
          </p:nvPr>
        </p:nvSpPr>
        <p:spPr>
          <a:xfrm>
            <a:off x="774422" y="417443"/>
            <a:ext cx="7802420" cy="1167887"/>
          </a:xfrm>
          <a:prstGeom prst="rect">
            <a:avLst/>
          </a:prstGeom>
        </p:spPr>
        <p:txBody>
          <a:bodyPr/>
          <a:lstStyle/>
          <a:p>
            <a:pPr algn="l"/>
            <a:r>
              <a:rPr lang="en-US" b="1" i="0" dirty="0">
                <a:solidFill>
                  <a:srgbClr val="282828"/>
                </a:solidFill>
                <a:effectLst/>
                <a:latin typeface="PT Serif" panose="020B0604020202020204" pitchFamily="18" charset="0"/>
              </a:rPr>
              <a:t>Land Reforms Fail; 5% of India’s Farmers Control 32% Land</a:t>
            </a:r>
            <a:br>
              <a:rPr lang="en-US" b="1" i="0" dirty="0">
                <a:solidFill>
                  <a:srgbClr val="282828"/>
                </a:solidFill>
                <a:effectLst/>
                <a:latin typeface="PT Serif" panose="020B0604020202020204" pitchFamily="18" charset="0"/>
              </a:rPr>
            </a:br>
            <a:br>
              <a:rPr lang="en-US" dirty="0"/>
            </a:br>
            <a:endParaRPr dirty="0"/>
          </a:p>
        </p:txBody>
      </p:sp>
      <p:sp>
        <p:nvSpPr>
          <p:cNvPr id="134"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a:t>
            </a:fld>
            <a:endParaRPr/>
          </a:p>
        </p:txBody>
      </p:sp>
      <p:sp>
        <p:nvSpPr>
          <p:cNvPr id="135" name="Add source"/>
          <p:cNvSpPr txBox="1">
            <a:spLocks noGrp="1"/>
          </p:cNvSpPr>
          <p:nvPr>
            <p:ph type="body" sz="quarter" idx="1"/>
          </p:nvPr>
        </p:nvSpPr>
        <p:spPr>
          <a:xfrm>
            <a:off x="0" y="6550222"/>
            <a:ext cx="3872195" cy="307777"/>
          </a:xfrm>
          <a:prstGeom prst="rect">
            <a:avLst/>
          </a:prstGeom>
        </p:spPr>
        <p:txBody>
          <a:bodyPr>
            <a:normAutofit/>
          </a:bodyPr>
          <a:lstStyle/>
          <a:p>
            <a:r>
              <a:rPr lang="en-IN" dirty="0"/>
              <a:t>https://thewire.in/agriculture/land-reforms-fail-5-of-indias-farmers-control-32-land</a:t>
            </a:r>
            <a:endParaRPr dirty="0"/>
          </a:p>
        </p:txBody>
      </p:sp>
      <p:sp>
        <p:nvSpPr>
          <p:cNvPr id="136" name="Text Placeholder 13"/>
          <p:cNvSpPr>
            <a:spLocks noGrp="1"/>
          </p:cNvSpPr>
          <p:nvPr>
            <p:ph type="body" idx="21"/>
          </p:nvPr>
        </p:nvSpPr>
        <p:spPr>
          <a:xfrm>
            <a:off x="774422" y="1347046"/>
            <a:ext cx="7802420" cy="4392329"/>
          </a:xfrm>
          <a:prstGeom prst="rect">
            <a:avLst/>
          </a:prstGeom>
        </p:spPr>
        <p:txBody>
          <a:bodyPr/>
          <a:lstStyle/>
          <a:p>
            <a:pPr>
              <a:buClr>
                <a:schemeClr val="accent1"/>
              </a:buClr>
              <a:buSzPct val="100000"/>
              <a:buFont typeface="Arial" panose="020B0604020202020204" pitchFamily="34" charset="0"/>
              <a:buChar char="•"/>
              <a:defRPr sz="1400" b="1"/>
            </a:pPr>
            <a:r>
              <a:rPr lang="en-US" dirty="0"/>
              <a:t>As many as 570 million Indians, or 47.1% (including 6.7% in urban areas), still depend on agriculture, which contributes 15% to Gross Domestic Product (GDP), according to this 2011-12 National Sample Survey Office 2011-12 2011-12 report and 2011 census data.</a:t>
            </a:r>
          </a:p>
          <a:p>
            <a:pPr>
              <a:buClr>
                <a:schemeClr val="accent1"/>
              </a:buClr>
              <a:buSzPct val="100000"/>
              <a:buFont typeface="Arial" panose="020B0604020202020204" pitchFamily="34" charset="0"/>
              <a:buChar char="•"/>
              <a:defRPr sz="1400" b="1"/>
            </a:pPr>
            <a:r>
              <a:rPr lang="en-US" dirty="0"/>
              <a:t>The average size of holdings for all operational classes (small &amp; marginal, medium and large) have declined over the years and for all classes put together it has come down to 1.16 hectare in 2010-11 from 2.82 hectare in 1970-71.”</a:t>
            </a:r>
          </a:p>
          <a:p>
            <a:pPr>
              <a:buClr>
                <a:schemeClr val="accent1"/>
              </a:buClr>
              <a:buSzPct val="100000"/>
              <a:buFont typeface="Arial" panose="020B0604020202020204" pitchFamily="34" charset="0"/>
              <a:buChar char="•"/>
              <a:defRPr sz="1400" b="1"/>
            </a:pPr>
            <a:r>
              <a:rPr lang="en-US" dirty="0"/>
              <a:t>The average land given to the rural landless is small and falling, from 0.95 acres in 2002 to 0.88 acres in 2015—a 7.4% drop over13 years–and a slowdown is evident in the process of taking land away from rich landlords</a:t>
            </a:r>
          </a:p>
          <a:p>
            <a:pPr marL="0" indent="0">
              <a:buClr>
                <a:schemeClr val="accent1"/>
              </a:buClr>
              <a:buSzPct val="100000"/>
              <a:buNone/>
              <a:defRPr sz="1400" b="1"/>
            </a:pPr>
            <a:r>
              <a:rPr lang="en-US" dirty="0">
                <a:solidFill>
                  <a:schemeClr val="accent1"/>
                </a:solidFill>
              </a:rPr>
              <a:t>Idea which help in increasing land for agriculture</a:t>
            </a:r>
          </a:p>
          <a:p>
            <a:pPr>
              <a:buClr>
                <a:schemeClr val="accent1"/>
              </a:buClr>
              <a:buSzPct val="100000"/>
              <a:buFont typeface="Arial" panose="020B0604020202020204" pitchFamily="34" charset="0"/>
              <a:buChar char="•"/>
              <a:defRPr sz="1400" b="1"/>
            </a:pPr>
            <a:r>
              <a:rPr lang="en-US" dirty="0">
                <a:solidFill>
                  <a:schemeClr val="tx1"/>
                </a:solidFill>
              </a:rPr>
              <a:t>Stopping land-holding exemptions to religious, educational, charitable, research and industrial organizations beyond 15 acres;</a:t>
            </a:r>
          </a:p>
          <a:p>
            <a:pPr>
              <a:buClr>
                <a:schemeClr val="accent1"/>
              </a:buClr>
              <a:buSzPct val="100000"/>
              <a:buFont typeface="Arial" panose="020B0604020202020204" pitchFamily="34" charset="0"/>
              <a:buChar char="•"/>
              <a:defRPr sz="1400" b="1"/>
            </a:pPr>
            <a:r>
              <a:rPr lang="en-US" dirty="0">
                <a:solidFill>
                  <a:schemeClr val="tx1"/>
                </a:solidFill>
              </a:rPr>
              <a:t>Allowing smaller land-holdings in states where the existing limit is more than five to 10 acres for irrigated land and 10 to 15 acres for non-irrigated land;</a:t>
            </a:r>
          </a:p>
          <a:p>
            <a:pPr>
              <a:buClr>
                <a:schemeClr val="accent1"/>
              </a:buClr>
              <a:buSzPct val="100000"/>
              <a:buFont typeface="Arial" panose="020B0604020202020204" pitchFamily="34" charset="0"/>
              <a:buChar char="•"/>
              <a:defRPr sz="1400" b="1"/>
            </a:pPr>
            <a:r>
              <a:rPr lang="en-US" dirty="0">
                <a:solidFill>
                  <a:schemeClr val="tx1"/>
                </a:solidFill>
              </a:rPr>
              <a:t>A “single-window” to redistribute surplus land within a specified time;</a:t>
            </a:r>
          </a:p>
          <a:p>
            <a:pPr>
              <a:buClr>
                <a:schemeClr val="accent1"/>
              </a:buClr>
              <a:buSzPct val="100000"/>
              <a:buFont typeface="Arial" panose="020B0604020202020204" pitchFamily="34" charset="0"/>
              <a:buChar char="•"/>
              <a:defRPr sz="1400" b="1"/>
            </a:pPr>
            <a:r>
              <a:rPr lang="en-US" dirty="0">
                <a:solidFill>
                  <a:schemeClr val="tx1"/>
                </a:solidFill>
              </a:rPr>
              <a:t>A crackdown on benami—in someone else’s name—land;</a:t>
            </a:r>
          </a:p>
          <a:p>
            <a:pPr>
              <a:buClr>
                <a:schemeClr val="accent1"/>
              </a:buClr>
              <a:buSzPct val="100000"/>
              <a:buFont typeface="Arial" panose="020B0604020202020204" pitchFamily="34" charset="0"/>
              <a:buChar char="•"/>
              <a:defRPr sz="1400" b="1"/>
            </a:pPr>
            <a:r>
              <a:rPr lang="en-US" dirty="0">
                <a:solidFill>
                  <a:schemeClr val="tx1"/>
                </a:solidFill>
              </a:rPr>
              <a:t>A database of land inventories available for public scrutiny </a:t>
            </a:r>
          </a:p>
        </p:txBody>
      </p:sp>
      <p:sp>
        <p:nvSpPr>
          <p:cNvPr id="138" name="https://www.eurofound.europa.eu/data/digitalisation/research-digests/employment-impact-of-digitalisation"/>
          <p:cNvSpPr txBox="1"/>
          <p:nvPr/>
        </p:nvSpPr>
        <p:spPr>
          <a:xfrm>
            <a:off x="21534" y="6416023"/>
            <a:ext cx="92396" cy="2154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800"/>
            </a:lvl1pPr>
          </a:lstStyle>
          <a:p>
            <a:endParaRPr dirty="0"/>
          </a:p>
        </p:txBody>
      </p:sp>
      <p:sp>
        <p:nvSpPr>
          <p:cNvPr id="141" name="Increase"/>
          <p:cNvSpPr txBox="1"/>
          <p:nvPr/>
        </p:nvSpPr>
        <p:spPr>
          <a:xfrm>
            <a:off x="873750" y="5739375"/>
            <a:ext cx="92396"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200"/>
            </a:lvl1pPr>
          </a:lstStyle>
          <a:p>
            <a:endParaRPr dirty="0"/>
          </a:p>
        </p:txBody>
      </p:sp>
      <p:sp>
        <p:nvSpPr>
          <p:cNvPr id="142" name="Decrease"/>
          <p:cNvSpPr txBox="1"/>
          <p:nvPr/>
        </p:nvSpPr>
        <p:spPr>
          <a:xfrm>
            <a:off x="2384798" y="5813714"/>
            <a:ext cx="940311" cy="3077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400"/>
            </a:lvl1pPr>
          </a:lstStyle>
          <a:p>
            <a:endParaRPr dirty="0"/>
          </a:p>
        </p:txBody>
      </p:sp>
      <p:sp>
        <p:nvSpPr>
          <p:cNvPr id="2" name="AutoShape 2" descr="Land Reforms in India | UPSC IAS | Samajho Learning">
            <a:extLst>
              <a:ext uri="{FF2B5EF4-FFF2-40B4-BE49-F238E27FC236}">
                <a16:creationId xmlns:a16="http://schemas.microsoft.com/office/drawing/2014/main" id="{3C054596-490F-FA26-22B9-2E8FE704FB77}"/>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Text Placeholder 22"/>
          <p:cNvSpPr>
            <a:spLocks noGrp="1"/>
          </p:cNvSpPr>
          <p:nvPr>
            <p:ph type="body" idx="21"/>
          </p:nvPr>
        </p:nvSpPr>
        <p:spPr>
          <a:prstGeom prst="rect">
            <a:avLst/>
          </a:prstGeom>
        </p:spPr>
        <p:txBody>
          <a:bodyPr/>
          <a:lstStyle/>
          <a:p>
            <a:r>
              <a:rPr lang="en-IN" dirty="0"/>
              <a:t>https://samajho.com/upsc/land-reforms-in-india/</a:t>
            </a:r>
          </a:p>
          <a:p>
            <a:endParaRPr lang="en-IN" dirty="0"/>
          </a:p>
        </p:txBody>
      </p:sp>
      <p:sp>
        <p:nvSpPr>
          <p:cNvPr id="15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a:t>
            </a:fld>
            <a:endParaRPr/>
          </a:p>
        </p:txBody>
      </p:sp>
      <p:sp>
        <p:nvSpPr>
          <p:cNvPr id="154" name="https://www.worldbank.org/en/news/press-release/2022/05/03/new-data-private-sector-investment-in-developing-country-infrastructure-bounces-back-from-historic-lows"/>
          <p:cNvSpPr txBox="1"/>
          <p:nvPr/>
        </p:nvSpPr>
        <p:spPr>
          <a:xfrm>
            <a:off x="34814" y="6632089"/>
            <a:ext cx="92396" cy="2154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800"/>
            </a:lvl1pPr>
          </a:lstStyle>
          <a:p>
            <a:endParaRPr dirty="0"/>
          </a:p>
        </p:txBody>
      </p:sp>
      <p:pic>
        <p:nvPicPr>
          <p:cNvPr id="3074" name="Picture 2" descr="Land Reforms in India | UPSC IAS | Samajho Learning">
            <a:extLst>
              <a:ext uri="{FF2B5EF4-FFF2-40B4-BE49-F238E27FC236}">
                <a16:creationId xmlns:a16="http://schemas.microsoft.com/office/drawing/2014/main" id="{E6C31D6C-0DB3-6726-55D4-626806F2F3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375" y="655983"/>
            <a:ext cx="3697355" cy="465151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0EE97AE7-AB34-C029-66D6-B0AA552F5CA6}"/>
              </a:ext>
            </a:extLst>
          </p:cNvPr>
          <p:cNvPicPr>
            <a:picLocks noChangeAspect="1"/>
          </p:cNvPicPr>
          <p:nvPr/>
        </p:nvPicPr>
        <p:blipFill>
          <a:blip r:embed="rId3"/>
          <a:stretch>
            <a:fillRect/>
          </a:stretch>
        </p:blipFill>
        <p:spPr>
          <a:xfrm>
            <a:off x="4572000" y="546652"/>
            <a:ext cx="4234285" cy="5335035"/>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7DC4741-D79E-F7C9-657F-92240B8D171D}"/>
              </a:ext>
            </a:extLst>
          </p:cNvPr>
          <p:cNvSpPr>
            <a:spLocks noGrp="1"/>
          </p:cNvSpPr>
          <p:nvPr>
            <p:ph type="body" sz="quarter" idx="1"/>
          </p:nvPr>
        </p:nvSpPr>
        <p:spPr>
          <a:xfrm>
            <a:off x="596348" y="2344584"/>
            <a:ext cx="1789043" cy="1038326"/>
          </a:xfrm>
          <a:solidFill>
            <a:srgbClr val="00B050"/>
          </a:solidFill>
        </p:spPr>
        <p:txBody>
          <a:bodyPr>
            <a:normAutofit/>
          </a:bodyPr>
          <a:lstStyle/>
          <a:p>
            <a:pPr marL="0" indent="0">
              <a:buClr>
                <a:schemeClr val="accent3">
                  <a:lumMod val="50000"/>
                </a:schemeClr>
              </a:buClr>
              <a:buNone/>
            </a:pPr>
            <a:r>
              <a:rPr lang="en-IN" sz="1400" dirty="0"/>
              <a:t>LITERACY RATE</a:t>
            </a:r>
          </a:p>
        </p:txBody>
      </p:sp>
      <p:sp>
        <p:nvSpPr>
          <p:cNvPr id="4" name="Text Placeholder 3">
            <a:extLst>
              <a:ext uri="{FF2B5EF4-FFF2-40B4-BE49-F238E27FC236}">
                <a16:creationId xmlns:a16="http://schemas.microsoft.com/office/drawing/2014/main" id="{FC794D1A-AF64-1122-B1C8-BB1F22144674}"/>
              </a:ext>
            </a:extLst>
          </p:cNvPr>
          <p:cNvSpPr>
            <a:spLocks noGrp="1"/>
          </p:cNvSpPr>
          <p:nvPr>
            <p:ph type="body" sz="quarter" idx="21"/>
          </p:nvPr>
        </p:nvSpPr>
        <p:spPr>
          <a:xfrm>
            <a:off x="22073" y="6546490"/>
            <a:ext cx="3872195" cy="261608"/>
          </a:xfrm>
        </p:spPr>
        <p:txBody>
          <a:bodyPr>
            <a:normAutofit fontScale="77500" lnSpcReduction="20000"/>
          </a:bodyPr>
          <a:lstStyle/>
          <a:p>
            <a:r>
              <a:rPr lang="en-IN" dirty="0"/>
              <a:t>https://www.ibef.org/blogs/rural-education-integral-to-india-sprogress#:~:text=As%20of%202021%2C%20the%20literacy,important%20for%20the%20Indian%20economy.</a:t>
            </a:r>
          </a:p>
        </p:txBody>
      </p:sp>
      <p:sp>
        <p:nvSpPr>
          <p:cNvPr id="5" name="Text Placeholder 4">
            <a:extLst>
              <a:ext uri="{FF2B5EF4-FFF2-40B4-BE49-F238E27FC236}">
                <a16:creationId xmlns:a16="http://schemas.microsoft.com/office/drawing/2014/main" id="{BC51ACAC-D2EE-208B-4C3D-6DC1ADBE39BD}"/>
              </a:ext>
            </a:extLst>
          </p:cNvPr>
          <p:cNvSpPr>
            <a:spLocks noGrp="1"/>
          </p:cNvSpPr>
          <p:nvPr>
            <p:ph type="body" sz="quarter" idx="22"/>
          </p:nvPr>
        </p:nvSpPr>
        <p:spPr>
          <a:xfrm>
            <a:off x="586409" y="3662850"/>
            <a:ext cx="1789043" cy="1038326"/>
          </a:xfrm>
          <a:solidFill>
            <a:srgbClr val="00B050"/>
          </a:solidFill>
        </p:spPr>
        <p:txBody>
          <a:bodyPr>
            <a:normAutofit/>
          </a:bodyPr>
          <a:lstStyle/>
          <a:p>
            <a:pPr marL="0" indent="0">
              <a:buNone/>
            </a:pPr>
            <a:r>
              <a:rPr lang="en-IN" sz="1800" b="1" dirty="0"/>
              <a:t>   sources</a:t>
            </a:r>
          </a:p>
        </p:txBody>
      </p:sp>
      <p:sp>
        <p:nvSpPr>
          <p:cNvPr id="6" name="Text Placeholder 5">
            <a:extLst>
              <a:ext uri="{FF2B5EF4-FFF2-40B4-BE49-F238E27FC236}">
                <a16:creationId xmlns:a16="http://schemas.microsoft.com/office/drawing/2014/main" id="{C4705FCC-AE4D-4F44-C3D1-AEFC3075D37E}"/>
              </a:ext>
            </a:extLst>
          </p:cNvPr>
          <p:cNvSpPr>
            <a:spLocks noGrp="1"/>
          </p:cNvSpPr>
          <p:nvPr>
            <p:ph type="body" sz="quarter" idx="23"/>
          </p:nvPr>
        </p:nvSpPr>
        <p:spPr>
          <a:xfrm>
            <a:off x="605313" y="5039350"/>
            <a:ext cx="1658893" cy="1038326"/>
          </a:xfrm>
          <a:solidFill>
            <a:srgbClr val="00B050"/>
          </a:solidFill>
          <a:ln>
            <a:solidFill>
              <a:srgbClr val="00B050"/>
            </a:solidFill>
          </a:ln>
        </p:spPr>
        <p:txBody>
          <a:bodyPr>
            <a:normAutofit/>
          </a:bodyPr>
          <a:lstStyle/>
          <a:p>
            <a:pPr marL="0" indent="0">
              <a:buNone/>
            </a:pPr>
            <a:r>
              <a:rPr lang="en-IN" sz="1400" b="1" dirty="0"/>
              <a:t>   Land Holding </a:t>
            </a:r>
          </a:p>
        </p:txBody>
      </p:sp>
      <p:sp>
        <p:nvSpPr>
          <p:cNvPr id="7" name="Text Placeholder 6">
            <a:extLst>
              <a:ext uri="{FF2B5EF4-FFF2-40B4-BE49-F238E27FC236}">
                <a16:creationId xmlns:a16="http://schemas.microsoft.com/office/drawing/2014/main" id="{E56AB738-A308-4560-F50B-7D9C7FFAAB35}"/>
              </a:ext>
            </a:extLst>
          </p:cNvPr>
          <p:cNvSpPr>
            <a:spLocks noGrp="1"/>
          </p:cNvSpPr>
          <p:nvPr>
            <p:ph type="body" sz="quarter" idx="24"/>
          </p:nvPr>
        </p:nvSpPr>
        <p:spPr>
          <a:xfrm>
            <a:off x="2596193" y="2372188"/>
            <a:ext cx="5401914" cy="1038326"/>
          </a:xfrm>
        </p:spPr>
        <p:txBody>
          <a:bodyPr>
            <a:normAutofit fontScale="55000" lnSpcReduction="20000"/>
          </a:bodyPr>
          <a:lstStyle/>
          <a:p>
            <a:pPr marL="0" indent="0">
              <a:buNone/>
            </a:pPr>
            <a:r>
              <a:rPr lang="en-US" dirty="0">
                <a:latin typeface="+mj-lt"/>
              </a:rPr>
              <a:t>As of 2021, the literacy rate in rural India was around 73.5%. This includes 81% male and 65% female literacy in rural section of India. As the rural economy currently contributes to 25-30% of the country's GDP, literacy in these parts is important for the Indian economy.</a:t>
            </a:r>
            <a:endParaRPr lang="en-IN" dirty="0">
              <a:latin typeface="+mj-lt"/>
            </a:endParaRPr>
          </a:p>
        </p:txBody>
      </p:sp>
      <p:sp>
        <p:nvSpPr>
          <p:cNvPr id="8" name="Text Placeholder 7">
            <a:extLst>
              <a:ext uri="{FF2B5EF4-FFF2-40B4-BE49-F238E27FC236}">
                <a16:creationId xmlns:a16="http://schemas.microsoft.com/office/drawing/2014/main" id="{1E9C44E1-B60D-B19F-8129-9C95D2253210}"/>
              </a:ext>
            </a:extLst>
          </p:cNvPr>
          <p:cNvSpPr>
            <a:spLocks noGrp="1"/>
          </p:cNvSpPr>
          <p:nvPr>
            <p:ph type="body" sz="quarter" idx="25"/>
          </p:nvPr>
        </p:nvSpPr>
        <p:spPr/>
        <p:txBody>
          <a:bodyPr>
            <a:normAutofit fontScale="55000" lnSpcReduction="20000"/>
          </a:bodyPr>
          <a:lstStyle/>
          <a:p>
            <a:pPr marL="0" indent="0">
              <a:buNone/>
            </a:pPr>
            <a:r>
              <a:rPr lang="en-US" dirty="0">
                <a:latin typeface="+mj-lt"/>
              </a:rPr>
              <a:t>Electricity consumption in the agriculture sector has constantly increased in the last two decades. From 84,729 Gigawatt hours in 2000-01, it rose to 1.08 lakh GWh in 2009-10 and reached 2.28 lakh GWh in 2019-20.</a:t>
            </a:r>
          </a:p>
          <a:p>
            <a:pPr marL="0" indent="0">
              <a:buNone/>
            </a:pPr>
            <a:r>
              <a:rPr lang="en-US" dirty="0">
                <a:latin typeface="+mj-lt"/>
              </a:rPr>
              <a:t>Promote to harvest rainwater ,solar motor ,use hybrid seeds</a:t>
            </a:r>
            <a:endParaRPr lang="en-IN" dirty="0">
              <a:latin typeface="+mj-lt"/>
            </a:endParaRPr>
          </a:p>
        </p:txBody>
      </p:sp>
      <p:sp>
        <p:nvSpPr>
          <p:cNvPr id="9" name="Text Placeholder 8">
            <a:extLst>
              <a:ext uri="{FF2B5EF4-FFF2-40B4-BE49-F238E27FC236}">
                <a16:creationId xmlns:a16="http://schemas.microsoft.com/office/drawing/2014/main" id="{B873A958-040D-23F7-617B-11A85EDA2FBA}"/>
              </a:ext>
            </a:extLst>
          </p:cNvPr>
          <p:cNvSpPr>
            <a:spLocks noGrp="1"/>
          </p:cNvSpPr>
          <p:nvPr>
            <p:ph type="body" sz="quarter" idx="26"/>
          </p:nvPr>
        </p:nvSpPr>
        <p:spPr>
          <a:xfrm>
            <a:off x="2596193" y="5003491"/>
            <a:ext cx="5401914" cy="1038326"/>
          </a:xfrm>
        </p:spPr>
        <p:txBody>
          <a:bodyPr>
            <a:normAutofit fontScale="55000" lnSpcReduction="20000"/>
          </a:bodyPr>
          <a:lstStyle/>
          <a:p>
            <a:pPr marL="0" indent="0">
              <a:buNone/>
            </a:pPr>
            <a:r>
              <a:rPr lang="en-US" dirty="0">
                <a:latin typeface="+mj-lt"/>
              </a:rPr>
              <a:t>The average size of holdings for all operational classes (small &amp; marginal, medium and large) have declined over the years and for all classes put together it has come down to 1.16 hectare in 2010-11 from 2.82 hectare in 1970-71.”</a:t>
            </a:r>
            <a:endParaRPr lang="en-IN" dirty="0">
              <a:latin typeface="+mj-lt"/>
            </a:endParaRPr>
          </a:p>
        </p:txBody>
      </p:sp>
      <p:sp>
        <p:nvSpPr>
          <p:cNvPr id="10" name="Text Placeholder 9">
            <a:extLst>
              <a:ext uri="{FF2B5EF4-FFF2-40B4-BE49-F238E27FC236}">
                <a16:creationId xmlns:a16="http://schemas.microsoft.com/office/drawing/2014/main" id="{035F0D26-4F47-7380-D1B8-CF2D30A2F629}"/>
              </a:ext>
            </a:extLst>
          </p:cNvPr>
          <p:cNvSpPr>
            <a:spLocks noGrp="1"/>
          </p:cNvSpPr>
          <p:nvPr>
            <p:ph type="body" sz="quarter" idx="27"/>
          </p:nvPr>
        </p:nvSpPr>
        <p:spPr>
          <a:xfrm>
            <a:off x="2596193" y="1432202"/>
            <a:ext cx="5215964" cy="336221"/>
          </a:xfrm>
        </p:spPr>
        <p:txBody>
          <a:bodyPr>
            <a:noAutofit/>
          </a:bodyPr>
          <a:lstStyle/>
          <a:p>
            <a:r>
              <a:rPr lang="en-IN" sz="1600" dirty="0"/>
              <a:t>Different issues with using technology for farmer</a:t>
            </a:r>
          </a:p>
        </p:txBody>
      </p:sp>
      <p:sp>
        <p:nvSpPr>
          <p:cNvPr id="11" name="AutoShape 2" descr="Five Use Cases of Blockchain in the precision agriculture. | Download  Scientific Diagram">
            <a:extLst>
              <a:ext uri="{FF2B5EF4-FFF2-40B4-BE49-F238E27FC236}">
                <a16:creationId xmlns:a16="http://schemas.microsoft.com/office/drawing/2014/main" id="{4325C7D8-AE5B-D8AB-E833-FF98DEEFA76A}"/>
              </a:ext>
            </a:extLst>
          </p:cNvPr>
          <p:cNvSpPr>
            <a:spLocks noGrp="1" noChangeAspect="1" noChangeArrowheads="1"/>
          </p:cNvSpPr>
          <p:nvPr>
            <p:ph type="title"/>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IN" dirty="0"/>
              <a:t>Does India</a:t>
            </a:r>
            <a:r>
              <a:rPr lang="en-IN" b="0" dirty="0"/>
              <a:t> </a:t>
            </a:r>
            <a:r>
              <a:rPr lang="en-IN" dirty="0"/>
              <a:t> have technology to support farmer?</a:t>
            </a:r>
          </a:p>
        </p:txBody>
      </p:sp>
      <p:sp>
        <p:nvSpPr>
          <p:cNvPr id="2" name="Rectangle 1">
            <a:extLst>
              <a:ext uri="{FF2B5EF4-FFF2-40B4-BE49-F238E27FC236}">
                <a16:creationId xmlns:a16="http://schemas.microsoft.com/office/drawing/2014/main" id="{5C6AC35C-D059-D1BF-E1D4-8D0AB7CC2F8D}"/>
              </a:ext>
            </a:extLst>
          </p:cNvPr>
          <p:cNvSpPr/>
          <p:nvPr/>
        </p:nvSpPr>
        <p:spPr>
          <a:xfrm flipH="1" flipV="1">
            <a:off x="8853029" y="6634099"/>
            <a:ext cx="300397" cy="261608"/>
          </a:xfrm>
          <a:prstGeom prst="rect">
            <a:avLst/>
          </a:prstGeom>
          <a:solidFill>
            <a:srgbClr val="00B050"/>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100" b="0" i="0" u="none" strike="noStrike" cap="none" spc="0" normalizeH="0" baseline="0" dirty="0">
                <a:ln>
                  <a:noFill/>
                </a:ln>
                <a:solidFill>
                  <a:srgbClr val="000000"/>
                </a:solidFill>
                <a:effectLst/>
                <a:uFillTx/>
                <a:latin typeface="Arial"/>
                <a:ea typeface="Arial"/>
                <a:cs typeface="Arial"/>
                <a:sym typeface="Arial"/>
              </a:rPr>
              <a:t>  9</a:t>
            </a:r>
          </a:p>
        </p:txBody>
      </p:sp>
    </p:spTree>
    <p:extLst>
      <p:ext uri="{BB962C8B-B14F-4D97-AF65-F5344CB8AC3E}">
        <p14:creationId xmlns:p14="http://schemas.microsoft.com/office/powerpoint/2010/main" val="163745541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Obstacles to digitalisation"/>
          <p:cNvSpPr txBox="1">
            <a:spLocks noGrp="1"/>
          </p:cNvSpPr>
          <p:nvPr>
            <p:ph type="title"/>
          </p:nvPr>
        </p:nvSpPr>
        <p:spPr>
          <a:xfrm flipV="1">
            <a:off x="774422" y="-15914"/>
            <a:ext cx="7802420" cy="45719"/>
          </a:xfrm>
          <a:prstGeom prst="rect">
            <a:avLst/>
          </a:prstGeom>
        </p:spPr>
        <p:txBody>
          <a:bodyPr>
            <a:normAutofit fontScale="90000"/>
          </a:bodyPr>
          <a:lstStyle/>
          <a:p>
            <a:br>
              <a:rPr lang="en-IN" dirty="0"/>
            </a:br>
            <a:endParaRPr dirty="0"/>
          </a:p>
        </p:txBody>
      </p:sp>
      <p:sp>
        <p:nvSpPr>
          <p:cNvPr id="157"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a:t>
            </a:fld>
            <a:endParaRPr/>
          </a:p>
        </p:txBody>
      </p:sp>
      <p:sp>
        <p:nvSpPr>
          <p:cNvPr id="164" name="Low network…"/>
          <p:cNvSpPr txBox="1"/>
          <p:nvPr/>
        </p:nvSpPr>
        <p:spPr>
          <a:xfrm>
            <a:off x="748767" y="2190696"/>
            <a:ext cx="1256012" cy="3385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1600"/>
            </a:pPr>
            <a:endParaRPr dirty="0"/>
          </a:p>
        </p:txBody>
      </p:sp>
      <p:sp>
        <p:nvSpPr>
          <p:cNvPr id="165" name="High operating cost"/>
          <p:cNvSpPr txBox="1"/>
          <p:nvPr/>
        </p:nvSpPr>
        <p:spPr>
          <a:xfrm>
            <a:off x="2706656" y="2078289"/>
            <a:ext cx="1256012" cy="3385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600"/>
            </a:lvl1pPr>
          </a:lstStyle>
          <a:p>
            <a:endParaRPr dirty="0"/>
          </a:p>
        </p:txBody>
      </p:sp>
      <p:sp>
        <p:nvSpPr>
          <p:cNvPr id="166" name="Accessibility"/>
          <p:cNvSpPr txBox="1"/>
          <p:nvPr/>
        </p:nvSpPr>
        <p:spPr>
          <a:xfrm>
            <a:off x="702247" y="3907755"/>
            <a:ext cx="92396" cy="3385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600"/>
            </a:lvl1pPr>
          </a:lstStyle>
          <a:p>
            <a:endParaRPr dirty="0"/>
          </a:p>
        </p:txBody>
      </p:sp>
      <p:sp>
        <p:nvSpPr>
          <p:cNvPr id="167" name="Less Competition…"/>
          <p:cNvSpPr txBox="1"/>
          <p:nvPr/>
        </p:nvSpPr>
        <p:spPr>
          <a:xfrm>
            <a:off x="2356385" y="3709160"/>
            <a:ext cx="92396" cy="3385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sz="1600"/>
            </a:pPr>
            <a:endParaRPr dirty="0"/>
          </a:p>
        </p:txBody>
      </p:sp>
      <p:sp>
        <p:nvSpPr>
          <p:cNvPr id="3" name="Text Placeholder 2">
            <a:extLst>
              <a:ext uri="{FF2B5EF4-FFF2-40B4-BE49-F238E27FC236}">
                <a16:creationId xmlns:a16="http://schemas.microsoft.com/office/drawing/2014/main" id="{42BE6632-2263-B4E9-52A7-0137B90E6A57}"/>
              </a:ext>
            </a:extLst>
          </p:cNvPr>
          <p:cNvSpPr>
            <a:spLocks noGrp="1"/>
          </p:cNvSpPr>
          <p:nvPr>
            <p:ph type="body" idx="21"/>
          </p:nvPr>
        </p:nvSpPr>
        <p:spPr>
          <a:xfrm>
            <a:off x="774421" y="626165"/>
            <a:ext cx="7802421" cy="2276062"/>
          </a:xfrm>
          <a:solidFill>
            <a:srgbClr val="FFFFFF"/>
          </a:solidFill>
        </p:spPr>
        <p:txBody>
          <a:bodyPr wrap="square">
            <a:normAutofit/>
          </a:bodyPr>
          <a:lstStyle/>
          <a:p>
            <a:pPr>
              <a:buClr>
                <a:srgbClr val="00B050"/>
              </a:buClr>
              <a:buFont typeface="Arial" panose="020B0604020202020204" pitchFamily="34" charset="0"/>
              <a:buChar char="•"/>
            </a:pPr>
            <a:r>
              <a:rPr lang="en-US" sz="1400" dirty="0"/>
              <a:t>Jharkhand is 1st state to implement blockchain in the country which is being used to track seed distribution and Crop irrigation systems are being monitored and controlled with the use of mobile.</a:t>
            </a:r>
          </a:p>
          <a:p>
            <a:pPr>
              <a:buClr>
                <a:srgbClr val="00B050"/>
              </a:buClr>
              <a:buFont typeface="Arial" panose="020B0604020202020204" pitchFamily="34" charset="0"/>
              <a:buChar char="•"/>
            </a:pPr>
            <a:r>
              <a:rPr lang="en-IN" sz="1400" dirty="0"/>
              <a:t>AI(14%), precision agriculture(11%),agribiotech(6%),robotics(12%),drones(13%)</a:t>
            </a:r>
          </a:p>
          <a:p>
            <a:pPr>
              <a:buClr>
                <a:srgbClr val="00B050"/>
              </a:buClr>
              <a:buFont typeface="Arial" panose="020B0604020202020204" pitchFamily="34" charset="0"/>
              <a:buChar char="•"/>
            </a:pPr>
            <a:endParaRPr lang="en-IN" sz="1400" dirty="0"/>
          </a:p>
        </p:txBody>
      </p:sp>
      <p:pic>
        <p:nvPicPr>
          <p:cNvPr id="5" name="Picture 4">
            <a:extLst>
              <a:ext uri="{FF2B5EF4-FFF2-40B4-BE49-F238E27FC236}">
                <a16:creationId xmlns:a16="http://schemas.microsoft.com/office/drawing/2014/main" id="{3ACDF640-B66E-134F-F6B2-C0FF43DD749D}"/>
              </a:ext>
            </a:extLst>
          </p:cNvPr>
          <p:cNvPicPr>
            <a:picLocks noChangeAspect="1"/>
          </p:cNvPicPr>
          <p:nvPr/>
        </p:nvPicPr>
        <p:blipFill>
          <a:blip r:embed="rId2"/>
          <a:stretch>
            <a:fillRect/>
          </a:stretch>
        </p:blipFill>
        <p:spPr>
          <a:xfrm>
            <a:off x="1385740" y="2077442"/>
            <a:ext cx="6268825" cy="4337733"/>
          </a:xfrm>
          <a:prstGeom prst="rect">
            <a:avLst/>
          </a:prstGeom>
        </p:spPr>
      </p:pic>
      <p:sp>
        <p:nvSpPr>
          <p:cNvPr id="4" name="Text Placeholder 3">
            <a:extLst>
              <a:ext uri="{FF2B5EF4-FFF2-40B4-BE49-F238E27FC236}">
                <a16:creationId xmlns:a16="http://schemas.microsoft.com/office/drawing/2014/main" id="{284102D3-2DF3-9CA3-DBF1-FC877269C955}"/>
              </a:ext>
            </a:extLst>
          </p:cNvPr>
          <p:cNvSpPr>
            <a:spLocks noGrp="1"/>
          </p:cNvSpPr>
          <p:nvPr>
            <p:ph type="body" sz="quarter" idx="1"/>
          </p:nvPr>
        </p:nvSpPr>
        <p:spPr/>
        <p:txBody>
          <a:bodyPr>
            <a:normAutofit fontScale="77500" lnSpcReduction="20000"/>
          </a:bodyPr>
          <a:lstStyle/>
          <a:p>
            <a:r>
              <a:rPr lang="en-IN" dirty="0"/>
              <a:t>https://www.ideasforindia.in/topics/governance/the-digital-dream-upskilling-india-for-the-future.html</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Does the society embrace digital transformatiom"/>
          <p:cNvSpPr txBox="1">
            <a:spLocks noGrp="1"/>
          </p:cNvSpPr>
          <p:nvPr>
            <p:ph type="title"/>
          </p:nvPr>
        </p:nvSpPr>
        <p:spPr>
          <a:xfrm>
            <a:off x="796041" y="153090"/>
            <a:ext cx="8069181" cy="998981"/>
          </a:xfrm>
          <a:prstGeom prst="rect">
            <a:avLst/>
          </a:prstGeom>
        </p:spPr>
        <p:txBody>
          <a:bodyPr/>
          <a:lstStyle/>
          <a:p>
            <a:r>
              <a:rPr lang="en-IN" dirty="0"/>
              <a:t>Growing various crops and co-operative sector  can enhance economy of India</a:t>
            </a:r>
            <a:endParaRPr dirty="0"/>
          </a:p>
        </p:txBody>
      </p:sp>
      <p:sp>
        <p:nvSpPr>
          <p:cNvPr id="170" name="Do they have enough digital device"/>
          <p:cNvSpPr txBox="1">
            <a:spLocks noGrp="1"/>
          </p:cNvSpPr>
          <p:nvPr>
            <p:ph type="body" sz="quarter" idx="1"/>
          </p:nvPr>
        </p:nvSpPr>
        <p:spPr>
          <a:xfrm>
            <a:off x="903961" y="1733917"/>
            <a:ext cx="1351280" cy="1143150"/>
          </a:xfrm>
          <a:prstGeom prst="rect">
            <a:avLst/>
          </a:prstGeom>
        </p:spPr>
        <p:txBody>
          <a:bodyPr>
            <a:normAutofit/>
          </a:bodyPr>
          <a:lstStyle>
            <a:lvl1pPr>
              <a:buBlip>
                <a:blip r:embed="rId2"/>
              </a:buBlip>
            </a:lvl1pPr>
          </a:lstStyle>
          <a:p>
            <a:pPr marL="0" indent="0">
              <a:buNone/>
            </a:pPr>
            <a:r>
              <a:rPr lang="en-IN" sz="1400" dirty="0"/>
              <a:t>CROPS</a:t>
            </a:r>
            <a:endParaRPr sz="1400" dirty="0"/>
          </a:p>
        </p:txBody>
      </p:sp>
      <p:sp>
        <p:nvSpPr>
          <p:cNvPr id="171" name="Text Placeholder 22"/>
          <p:cNvSpPr>
            <a:spLocks noGrp="1"/>
          </p:cNvSpPr>
          <p:nvPr>
            <p:ph type="body" idx="21"/>
          </p:nvPr>
        </p:nvSpPr>
        <p:spPr>
          <a:xfrm>
            <a:off x="22071" y="6490447"/>
            <a:ext cx="3872195" cy="34603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fontScale="92500"/>
          </a:bodyPr>
          <a:lstStyle/>
          <a:p>
            <a:r>
              <a:rPr lang="en-IN" dirty="0"/>
              <a:t>https://www.researchgate.net/publication/238067964/figure/fig2/AS:669480401252373@1536627974972/Spread-of-cooperative-activity-by-sector-by-number-of-cooperatives.png</a:t>
            </a:r>
            <a:endParaRPr dirty="0"/>
          </a:p>
        </p:txBody>
      </p:sp>
      <p:sp>
        <p:nvSpPr>
          <p:cNvPr id="172" name="Text Placeholder 13"/>
          <p:cNvSpPr>
            <a:spLocks noGrp="1"/>
          </p:cNvSpPr>
          <p:nvPr>
            <p:ph type="body" idx="22"/>
          </p:nvPr>
        </p:nvSpPr>
        <p:spPr>
          <a:xfrm>
            <a:off x="903962" y="3206760"/>
            <a:ext cx="1351279" cy="103832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a:bodyPr>
          <a:lstStyle>
            <a:lvl1pPr marL="11113" indent="-11113" algn="ctr">
              <a:buClr>
                <a:schemeClr val="accent1"/>
              </a:buClr>
              <a:buSzPct val="100000"/>
              <a:buChar char="•"/>
              <a:defRPr sz="1200" b="1"/>
            </a:lvl1pPr>
          </a:lstStyle>
          <a:p>
            <a:pPr marL="0" indent="0">
              <a:buNone/>
            </a:pPr>
            <a:r>
              <a:rPr lang="en-IN" sz="1400" dirty="0"/>
              <a:t>Co-operative</a:t>
            </a:r>
            <a:endParaRPr sz="1400" dirty="0"/>
          </a:p>
        </p:txBody>
      </p:sp>
      <p:sp>
        <p:nvSpPr>
          <p:cNvPr id="174" name="Text Placeholder 13"/>
          <p:cNvSpPr>
            <a:spLocks noGrp="1"/>
          </p:cNvSpPr>
          <p:nvPr>
            <p:ph type="body" idx="24"/>
          </p:nvPr>
        </p:nvSpPr>
        <p:spPr>
          <a:xfrm>
            <a:off x="2715463" y="1768422"/>
            <a:ext cx="5791076" cy="1958752"/>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a:bodyPr>
          <a:lstStyle>
            <a:lvl1pPr marL="0" indent="0" defTabSz="329184">
              <a:lnSpc>
                <a:spcPct val="100000"/>
              </a:lnSpc>
              <a:spcBef>
                <a:spcPts val="0"/>
              </a:spcBef>
              <a:buSzTx/>
              <a:buFontTx/>
              <a:buNone/>
              <a:defRPr sz="1008">
                <a:solidFill>
                  <a:srgbClr val="505050"/>
                </a:solidFill>
                <a:latin typeface="Times Roman"/>
                <a:ea typeface="Times Roman"/>
                <a:cs typeface="Times Roman"/>
                <a:sym typeface="Times Roman"/>
              </a:defRPr>
            </a:lvl1pPr>
          </a:lstStyle>
          <a:p>
            <a:r>
              <a:rPr lang="en-IN" sz="1800" dirty="0">
                <a:solidFill>
                  <a:srgbClr val="000000"/>
                </a:solidFill>
                <a:effectLst/>
                <a:latin typeface="Times New Roman" panose="02020603050405020304" pitchFamily="18" charset="0"/>
                <a:ea typeface="Times New Roman" panose="02020603050405020304" pitchFamily="18" charset="0"/>
              </a:rPr>
              <a:t> </a:t>
            </a:r>
            <a:r>
              <a:rPr lang="en-US" sz="1400" dirty="0">
                <a:solidFill>
                  <a:srgbClr val="000000"/>
                </a:solidFill>
                <a:effectLst/>
                <a:latin typeface="Calibri" panose="020F0502020204030204" pitchFamily="34" charset="0"/>
                <a:ea typeface="Times New Roman" panose="02020603050405020304" pitchFamily="18" charset="0"/>
              </a:rPr>
              <a:t>Major crops grown in India are rice, wheat, millets, pulses, tea, coffee, sugarcane, oil seeds, cotton and jute, etc. of canal irrigation and tube wells have made it possible to grow rice in areas of less rainfall such as Punjab, Haryana and western Uttar Pradesh and parts of Rajasthan</a:t>
            </a:r>
            <a:endParaRPr lang="en-US" sz="1400" dirty="0">
              <a:latin typeface="Arial" panose="020B0604020202020204" pitchFamily="34" charset="0"/>
              <a:cs typeface="Arial" panose="020B0604020202020204" pitchFamily="34" charset="0"/>
            </a:endParaRPr>
          </a:p>
        </p:txBody>
      </p:sp>
      <p:sp>
        <p:nvSpPr>
          <p:cNvPr id="175" name="Text Placeholder 13"/>
          <p:cNvSpPr>
            <a:spLocks noGrp="1"/>
          </p:cNvSpPr>
          <p:nvPr>
            <p:ph type="body" idx="25"/>
          </p:nvPr>
        </p:nvSpPr>
        <p:spPr>
          <a:xfrm>
            <a:off x="2596193" y="3206759"/>
            <a:ext cx="5401914" cy="99898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a:bodyPr>
          <a:lstStyle/>
          <a:p>
            <a:pPr marL="142875" indent="-142875">
              <a:buClr>
                <a:schemeClr val="accent1"/>
              </a:buClr>
              <a:buSzPct val="100000"/>
              <a:buFont typeface="Arial"/>
              <a:buChar char="•"/>
              <a:defRPr sz="1100" b="1"/>
            </a:pPr>
            <a:r>
              <a:rPr lang="en-US" sz="1200" b="0" dirty="0"/>
              <a:t>. </a:t>
            </a:r>
            <a:r>
              <a:rPr lang="en-US" sz="1400" b="0" dirty="0">
                <a:latin typeface="+mj-lt"/>
              </a:rPr>
              <a:t>The country has 1,94,195 cooperative dairy societies and 330 cooperative sugar mill operations. Cooperative sugar mills account for 35% of the sugar produced in the country. In banking and finance, cooperative institutions are spread across rural and urban areas.</a:t>
            </a:r>
          </a:p>
          <a:p>
            <a:pPr marL="142875" indent="-142875">
              <a:buClr>
                <a:schemeClr val="accent1"/>
              </a:buClr>
              <a:buSzPct val="100000"/>
              <a:buChar char="•"/>
              <a:defRPr sz="1100" b="1"/>
            </a:pPr>
            <a:endParaRPr lang="en-US" sz="1200" b="0" dirty="0"/>
          </a:p>
        </p:txBody>
      </p:sp>
      <p:sp>
        <p:nvSpPr>
          <p:cNvPr id="17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8</a:t>
            </a:fld>
            <a:endParaRPr/>
          </a:p>
        </p:txBody>
      </p:sp>
      <p:graphicFrame>
        <p:nvGraphicFramePr>
          <p:cNvPr id="4" name="Chart 3">
            <a:extLst>
              <a:ext uri="{FF2B5EF4-FFF2-40B4-BE49-F238E27FC236}">
                <a16:creationId xmlns:a16="http://schemas.microsoft.com/office/drawing/2014/main" id="{EDB4CF38-49B2-6D26-5617-8E7A3D6C58FC}"/>
              </a:ext>
            </a:extLst>
          </p:cNvPr>
          <p:cNvGraphicFramePr/>
          <p:nvPr>
            <p:extLst>
              <p:ext uri="{D42A27DB-BD31-4B8C-83A1-F6EECF244321}">
                <p14:modId xmlns:p14="http://schemas.microsoft.com/office/powerpoint/2010/main" val="4147977838"/>
              </p:ext>
            </p:extLst>
          </p:nvPr>
        </p:nvGraphicFramePr>
        <p:xfrm>
          <a:off x="1456051" y="3980934"/>
          <a:ext cx="7399744" cy="297131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hannels through which digitalisation affects productivity"/>
          <p:cNvSpPr txBox="1">
            <a:spLocks noGrp="1"/>
          </p:cNvSpPr>
          <p:nvPr>
            <p:ph type="title"/>
          </p:nvPr>
        </p:nvSpPr>
        <p:spPr>
          <a:xfrm>
            <a:off x="755568" y="153090"/>
            <a:ext cx="7802420" cy="998981"/>
          </a:xfrm>
          <a:prstGeom prst="rect">
            <a:avLst/>
          </a:prstGeom>
        </p:spPr>
        <p:txBody>
          <a:bodyPr/>
          <a:lstStyle/>
          <a:p>
            <a:r>
              <a:rPr lang="en-IN" dirty="0"/>
              <a:t>Support of government boost the efficiency of agriculture </a:t>
            </a:r>
            <a:endParaRPr dirty="0"/>
          </a:p>
        </p:txBody>
      </p:sp>
      <p:sp>
        <p:nvSpPr>
          <p:cNvPr id="18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a:t>
            </a:fld>
            <a:endParaRPr/>
          </a:p>
        </p:txBody>
      </p:sp>
      <p:sp>
        <p:nvSpPr>
          <p:cNvPr id="182" name="https://www.ecb.europa.eu/pub/economic-bulletin/focus/2018/html/ecb.ebbox201807_04.en.html"/>
          <p:cNvSpPr txBox="1">
            <a:spLocks noGrp="1"/>
          </p:cNvSpPr>
          <p:nvPr>
            <p:ph type="body" sz="quarter" idx="1"/>
          </p:nvPr>
        </p:nvSpPr>
        <p:spPr>
          <a:xfrm>
            <a:off x="31036" y="6630110"/>
            <a:ext cx="3872195" cy="206376"/>
          </a:xfrm>
          <a:prstGeom prst="rect">
            <a:avLst/>
          </a:prstGeom>
        </p:spPr>
        <p:txBody>
          <a:bodyPr/>
          <a:lstStyle>
            <a:lvl1pPr defTabSz="795527">
              <a:spcBef>
                <a:spcPts val="800"/>
              </a:spcBef>
              <a:defRPr sz="696"/>
            </a:lvl1pPr>
          </a:lstStyle>
          <a:p>
            <a:r>
              <a:rPr lang="en-IN"/>
              <a:t>https://vikaspedia.in/schemesall/schemes-for-farmers</a:t>
            </a:r>
            <a:endParaRPr dirty="0"/>
          </a:p>
        </p:txBody>
      </p:sp>
      <p:sp>
        <p:nvSpPr>
          <p:cNvPr id="183" name="Text Placeholder 13"/>
          <p:cNvSpPr>
            <a:spLocks noGrp="1"/>
          </p:cNvSpPr>
          <p:nvPr>
            <p:ph type="body" idx="21"/>
          </p:nvPr>
        </p:nvSpPr>
        <p:spPr>
          <a:xfrm>
            <a:off x="40484" y="1702713"/>
            <a:ext cx="7802420" cy="3971017"/>
          </a:xfrm>
          <a:prstGeom prst="rect">
            <a:avLst/>
          </a:prstGeom>
        </p:spPr>
        <p:txBody>
          <a:bodyPr/>
          <a:lstStyle/>
          <a:p>
            <a:pPr marL="142875" indent="-142875">
              <a:buClr>
                <a:schemeClr val="accent1"/>
              </a:buClr>
              <a:buSzPct val="100000"/>
              <a:buChar char="•"/>
              <a:defRPr sz="1100" b="1"/>
            </a:pPr>
            <a:r>
              <a:rPr lang="en-US" b="0" i="0" dirty="0">
                <a:solidFill>
                  <a:srgbClr val="000000"/>
                </a:solidFill>
                <a:effectLst/>
                <a:latin typeface="Verdana" panose="020B0604030504040204" pitchFamily="34" charset="0"/>
              </a:rPr>
              <a:t> </a:t>
            </a:r>
            <a:r>
              <a:rPr lang="en-US" sz="1400" b="0" i="0" dirty="0">
                <a:solidFill>
                  <a:srgbClr val="000000"/>
                </a:solidFill>
                <a:effectLst/>
                <a:latin typeface="Verdana" panose="020B0604030504040204" pitchFamily="34" charset="0"/>
              </a:rPr>
              <a:t>In the first quarter of FY 2020-21, when the Indian economy registered 23.9 percent negative growth, agriculture was the only sector which emerged as a silver lining for India’s economy makes agriculture the most prominent sector in country. And therefore, it needs a lot of public sector support for a sustainable growthier recovery with over 3.4 percent growth.</a:t>
            </a:r>
          </a:p>
          <a:p>
            <a:pPr marL="142875" indent="-142875">
              <a:buClr>
                <a:schemeClr val="accent1"/>
              </a:buClr>
              <a:buSzPct val="100000"/>
              <a:buChar char="•"/>
              <a:defRPr sz="1100" b="1"/>
            </a:pPr>
            <a:endParaRPr sz="1400" dirty="0"/>
          </a:p>
        </p:txBody>
      </p:sp>
      <p:graphicFrame>
        <p:nvGraphicFramePr>
          <p:cNvPr id="9" name="Diagram 8">
            <a:extLst>
              <a:ext uri="{FF2B5EF4-FFF2-40B4-BE49-F238E27FC236}">
                <a16:creationId xmlns:a16="http://schemas.microsoft.com/office/drawing/2014/main" id="{10BA38FD-C4CB-0B7E-9038-2D7BDFB4EC52}"/>
              </a:ext>
            </a:extLst>
          </p:cNvPr>
          <p:cNvGraphicFramePr/>
          <p:nvPr>
            <p:extLst>
              <p:ext uri="{D42A27DB-BD31-4B8C-83A1-F6EECF244321}">
                <p14:modId xmlns:p14="http://schemas.microsoft.com/office/powerpoint/2010/main" val="1947642489"/>
              </p:ext>
            </p:extLst>
          </p:nvPr>
        </p:nvGraphicFramePr>
        <p:xfrm>
          <a:off x="172277" y="2790334"/>
          <a:ext cx="8066749" cy="38024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00C782"/>
      </a:accent1>
      <a:accent2>
        <a:srgbClr val="1FAEE8"/>
      </a:accent2>
      <a:accent3>
        <a:srgbClr val="FF8763"/>
      </a:accent3>
      <a:accent4>
        <a:srgbClr val="4D4D4D"/>
      </a:accent4>
      <a:accent5>
        <a:srgbClr val="FFC000"/>
      </a:accent5>
      <a:accent6>
        <a:srgbClr val="2683C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00C782"/>
      </a:accent1>
      <a:accent2>
        <a:srgbClr val="1FAEE8"/>
      </a:accent2>
      <a:accent3>
        <a:srgbClr val="FF8763"/>
      </a:accent3>
      <a:accent4>
        <a:srgbClr val="4D4D4D"/>
      </a:accent4>
      <a:accent5>
        <a:srgbClr val="FFC000"/>
      </a:accent5>
      <a:accent6>
        <a:srgbClr val="2683C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ShARE-CP_DRON CHOWDHURY(ppt)</Template>
  <TotalTime>782</TotalTime>
  <Words>1128</Words>
  <Application>Microsoft Office PowerPoint</Application>
  <PresentationFormat>On-screen Show (4:3)</PresentationFormat>
  <Paragraphs>87</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Black</vt:lpstr>
      <vt:lpstr>Calibri</vt:lpstr>
      <vt:lpstr>PT Serif</vt:lpstr>
      <vt:lpstr>Times New Roman</vt:lpstr>
      <vt:lpstr>Verdana</vt:lpstr>
      <vt:lpstr>Office Theme</vt:lpstr>
      <vt:lpstr>How agriculture sector more contributes in economy of India?</vt:lpstr>
      <vt:lpstr>Executive Summary</vt:lpstr>
      <vt:lpstr>Does India have enough land to produce crops ?</vt:lpstr>
      <vt:lpstr>Land Reforms Fail; 5% of India’s Farmers Control 32% Land  </vt:lpstr>
      <vt:lpstr>PowerPoint Presentation</vt:lpstr>
      <vt:lpstr>Does India  have technology to support farmer?</vt:lpstr>
      <vt:lpstr> </vt:lpstr>
      <vt:lpstr>Growing various crops and co-operative sector  can enhance economy of India</vt:lpstr>
      <vt:lpstr>Support of government boost the efficiency of agriculture </vt:lpstr>
      <vt:lpstr>Solution Framework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agriculture sector more contributes in economy of India?</dc:title>
  <dc:creator>bantiyadav16095@outlook.com</dc:creator>
  <cp:lastModifiedBy>bantiyadav16095@outlook.com</cp:lastModifiedBy>
  <cp:revision>7</cp:revision>
  <dcterms:created xsi:type="dcterms:W3CDTF">2022-11-13T17:00:54Z</dcterms:created>
  <dcterms:modified xsi:type="dcterms:W3CDTF">2022-12-19T17:04:19Z</dcterms:modified>
</cp:coreProperties>
</file>