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6408" y="335280"/>
            <a:ext cx="274320" cy="225425"/>
          </a:xfrm>
          <a:custGeom>
            <a:avLst/>
            <a:gdLst/>
            <a:ahLst/>
            <a:cxnLst/>
            <a:rect l="l" t="t" r="r" b="b"/>
            <a:pathLst>
              <a:path w="274320" h="225425">
                <a:moveTo>
                  <a:pt x="205359" y="0"/>
                </a:moveTo>
                <a:lnTo>
                  <a:pt x="172847" y="9651"/>
                </a:lnTo>
                <a:lnTo>
                  <a:pt x="146431" y="34544"/>
                </a:lnTo>
                <a:lnTo>
                  <a:pt x="122936" y="69087"/>
                </a:lnTo>
                <a:lnTo>
                  <a:pt x="99060" y="107696"/>
                </a:lnTo>
                <a:lnTo>
                  <a:pt x="71374" y="144653"/>
                </a:lnTo>
                <a:lnTo>
                  <a:pt x="64135" y="167767"/>
                </a:lnTo>
                <a:lnTo>
                  <a:pt x="48641" y="187452"/>
                </a:lnTo>
                <a:lnTo>
                  <a:pt x="26670" y="202184"/>
                </a:lnTo>
                <a:lnTo>
                  <a:pt x="0" y="210439"/>
                </a:lnTo>
                <a:lnTo>
                  <a:pt x="8636" y="216408"/>
                </a:lnTo>
                <a:lnTo>
                  <a:pt x="20955" y="220980"/>
                </a:lnTo>
                <a:lnTo>
                  <a:pt x="36195" y="224028"/>
                </a:lnTo>
                <a:lnTo>
                  <a:pt x="53721" y="225044"/>
                </a:lnTo>
                <a:lnTo>
                  <a:pt x="89153" y="222504"/>
                </a:lnTo>
                <a:lnTo>
                  <a:pt x="124587" y="214757"/>
                </a:lnTo>
                <a:lnTo>
                  <a:pt x="156591" y="201549"/>
                </a:lnTo>
                <a:lnTo>
                  <a:pt x="181991" y="182625"/>
                </a:lnTo>
                <a:lnTo>
                  <a:pt x="156210" y="179070"/>
                </a:lnTo>
                <a:lnTo>
                  <a:pt x="136398" y="167386"/>
                </a:lnTo>
                <a:lnTo>
                  <a:pt x="123190" y="148971"/>
                </a:lnTo>
                <a:lnTo>
                  <a:pt x="118110" y="125730"/>
                </a:lnTo>
                <a:lnTo>
                  <a:pt x="131952" y="139827"/>
                </a:lnTo>
                <a:lnTo>
                  <a:pt x="147320" y="149225"/>
                </a:lnTo>
                <a:lnTo>
                  <a:pt x="164084" y="154686"/>
                </a:lnTo>
                <a:lnTo>
                  <a:pt x="181991" y="156464"/>
                </a:lnTo>
                <a:lnTo>
                  <a:pt x="217932" y="148971"/>
                </a:lnTo>
                <a:lnTo>
                  <a:pt x="247015" y="128905"/>
                </a:lnTo>
                <a:lnTo>
                  <a:pt x="266573" y="98933"/>
                </a:lnTo>
                <a:lnTo>
                  <a:pt x="273812" y="62611"/>
                </a:lnTo>
                <a:lnTo>
                  <a:pt x="270001" y="43687"/>
                </a:lnTo>
                <a:lnTo>
                  <a:pt x="260350" y="23241"/>
                </a:lnTo>
                <a:lnTo>
                  <a:pt x="240284" y="6730"/>
                </a:lnTo>
                <a:lnTo>
                  <a:pt x="205359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7195" cy="353695"/>
          </a:xfrm>
          <a:custGeom>
            <a:avLst/>
            <a:gdLst/>
            <a:ahLst/>
            <a:cxnLst/>
            <a:rect l="l" t="t" r="r" b="b"/>
            <a:pathLst>
              <a:path w="417195" h="353695">
                <a:moveTo>
                  <a:pt x="223139" y="0"/>
                </a:moveTo>
                <a:lnTo>
                  <a:pt x="199263" y="21971"/>
                </a:lnTo>
                <a:lnTo>
                  <a:pt x="167258" y="43688"/>
                </a:lnTo>
                <a:lnTo>
                  <a:pt x="130555" y="66421"/>
                </a:lnTo>
                <a:lnTo>
                  <a:pt x="92964" y="91059"/>
                </a:lnTo>
                <a:lnTo>
                  <a:pt x="57530" y="118618"/>
                </a:lnTo>
                <a:lnTo>
                  <a:pt x="27940" y="150622"/>
                </a:lnTo>
                <a:lnTo>
                  <a:pt x="7620" y="187833"/>
                </a:lnTo>
                <a:lnTo>
                  <a:pt x="0" y="231521"/>
                </a:lnTo>
                <a:lnTo>
                  <a:pt x="5588" y="267843"/>
                </a:lnTo>
                <a:lnTo>
                  <a:pt x="45593" y="327279"/>
                </a:lnTo>
                <a:lnTo>
                  <a:pt x="97027" y="351409"/>
                </a:lnTo>
                <a:lnTo>
                  <a:pt x="116586" y="353441"/>
                </a:lnTo>
                <a:lnTo>
                  <a:pt x="136271" y="352044"/>
                </a:lnTo>
                <a:lnTo>
                  <a:pt x="172720" y="340360"/>
                </a:lnTo>
                <a:lnTo>
                  <a:pt x="214375" y="307467"/>
                </a:lnTo>
                <a:lnTo>
                  <a:pt x="242062" y="270510"/>
                </a:lnTo>
                <a:lnTo>
                  <a:pt x="266065" y="231902"/>
                </a:lnTo>
                <a:lnTo>
                  <a:pt x="289687" y="197104"/>
                </a:lnTo>
                <a:lnTo>
                  <a:pt x="315849" y="172212"/>
                </a:lnTo>
                <a:lnTo>
                  <a:pt x="348488" y="162687"/>
                </a:lnTo>
                <a:lnTo>
                  <a:pt x="383413" y="169418"/>
                </a:lnTo>
                <a:lnTo>
                  <a:pt x="403478" y="185801"/>
                </a:lnTo>
                <a:lnTo>
                  <a:pt x="413257" y="206375"/>
                </a:lnTo>
                <a:lnTo>
                  <a:pt x="417068" y="225679"/>
                </a:lnTo>
                <a:lnTo>
                  <a:pt x="417068" y="222631"/>
                </a:lnTo>
                <a:lnTo>
                  <a:pt x="411861" y="180340"/>
                </a:lnTo>
                <a:lnTo>
                  <a:pt x="397255" y="141605"/>
                </a:lnTo>
                <a:lnTo>
                  <a:pt x="374523" y="106172"/>
                </a:lnTo>
                <a:lnTo>
                  <a:pt x="345567" y="74675"/>
                </a:lnTo>
                <a:lnTo>
                  <a:pt x="292862" y="34544"/>
                </a:lnTo>
                <a:lnTo>
                  <a:pt x="227456" y="1524"/>
                </a:lnTo>
                <a:lnTo>
                  <a:pt x="223139" y="0"/>
                </a:lnTo>
                <a:close/>
              </a:path>
            </a:pathLst>
          </a:custGeom>
          <a:solidFill>
            <a:srgbClr val="006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5926" y="235153"/>
            <a:ext cx="7280147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48053"/>
            <a:ext cx="11418570" cy="2603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799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-13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7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2017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.</a:t>
            </a:r>
            <a:r>
              <a:rPr sz="800" spc="-6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9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9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9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endParaRPr sz="800">
              <a:latin typeface="Verdana"/>
              <a:cs typeface="Verdana"/>
            </a:endParaRPr>
          </a:p>
          <a:p>
            <a:pPr marL="9357995">
              <a:lnSpc>
                <a:spcPct val="100000"/>
              </a:lnSpc>
              <a:spcBef>
                <a:spcPts val="110"/>
              </a:spcBef>
            </a:pP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" y="56502"/>
            <a:ext cx="12179807" cy="68519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19600" y="2655926"/>
            <a:ext cx="4751830" cy="40838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765"/>
              </a:spcBef>
            </a:pP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gr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a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o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spc="-12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spc="-15" dirty="0">
                <a:solidFill>
                  <a:srgbClr val="006CAC"/>
                </a:solidFill>
                <a:latin typeface="Verdana"/>
                <a:cs typeface="Verdana"/>
              </a:rPr>
              <a:t>x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p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ri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spc="-15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endParaRPr sz="1200" dirty="0">
              <a:latin typeface="Verdana"/>
              <a:cs typeface="Verdana"/>
            </a:endParaRPr>
          </a:p>
          <a:p>
            <a:pPr marL="187960" indent="-17526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187960" algn="l"/>
              </a:tabLst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Ability to comprehend the Business Requirement, Design and </a:t>
            </a:r>
            <a:r>
              <a:rPr lang="en-US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proficient in using </a:t>
            </a:r>
            <a:r>
              <a:rPr lang="en-US" sz="16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Tibco business studio</a:t>
            </a:r>
            <a:r>
              <a:rPr lang="en-US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to build  Tibco solutions</a:t>
            </a:r>
          </a:p>
          <a:p>
            <a:pPr marL="187960" indent="-175260">
              <a:spcBef>
                <a:spcPts val="615"/>
              </a:spcBef>
              <a:buFont typeface="Arial MT"/>
              <a:buChar char="•"/>
              <a:tabLst>
                <a:tab pos="187960" algn="l"/>
              </a:tabLst>
            </a:pPr>
            <a:r>
              <a:rPr lang="en-US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Knowledge on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exposing REST/SOAP services and worked with different Tibco  palettes  like file, database, EMS,  HTTP, SOAP,REST XML,JSON.</a:t>
            </a:r>
          </a:p>
          <a:p>
            <a:pPr marL="187960" indent="-175260">
              <a:spcBef>
                <a:spcPts val="615"/>
              </a:spcBef>
              <a:buFont typeface="Arial MT"/>
              <a:buChar char="•"/>
              <a:tabLst>
                <a:tab pos="187960" algn="l"/>
              </a:tabLst>
            </a:pPr>
            <a:r>
              <a:rPr lang="en-US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Knowledge on </a:t>
            </a:r>
            <a:r>
              <a:rPr lang="en-IN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creating Tibco solutions to handle JSON/XML structure and used XPath transformations </a:t>
            </a:r>
          </a:p>
          <a:p>
            <a:pPr marL="187960" indent="-175260">
              <a:spcBef>
                <a:spcPts val="615"/>
              </a:spcBef>
              <a:buFont typeface="Arial MT"/>
              <a:buChar char="•"/>
              <a:tabLst>
                <a:tab pos="187960" algn="l"/>
              </a:tabLst>
            </a:pPr>
            <a:r>
              <a:rPr lang="en-US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Knowledge on development of applications using TIBCO BW6, BWCE ,EMS.</a:t>
            </a:r>
          </a:p>
          <a:p>
            <a:pPr marL="187960" indent="-17526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187960" algn="l"/>
              </a:tabLst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5926" y="680974"/>
            <a:ext cx="2351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/So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2657546"/>
            <a:ext cx="3640454" cy="366728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530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6055" marR="712470" indent="-173990">
              <a:lnSpc>
                <a:spcPts val="1750"/>
              </a:lnSpc>
              <a:spcBef>
                <a:spcPts val="100"/>
              </a:spcBef>
              <a:buFont typeface="Arial MT"/>
              <a:buChar char="•"/>
              <a:tabLst>
                <a:tab pos="186690" algn="l"/>
              </a:tabLst>
            </a:pP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14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</a:t>
            </a:r>
            <a:r>
              <a:rPr sz="14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</a:t>
            </a:r>
            <a:r>
              <a:rPr sz="1400" spc="-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dr</a:t>
            </a:r>
            <a:r>
              <a:rPr sz="14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14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en</a:t>
            </a:r>
            <a:r>
              <a:rPr sz="1400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ea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ner</a:t>
            </a:r>
            <a:r>
              <a:rPr sz="14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</a:t>
            </a:r>
            <a:r>
              <a:rPr sz="14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</a:t>
            </a:r>
            <a:r>
              <a:rPr sz="1400" spc="-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no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</a:t>
            </a:r>
            <a:r>
              <a:rPr sz="14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ed</a:t>
            </a:r>
            <a:r>
              <a:rPr sz="14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400" spc="-1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on  </a:t>
            </a:r>
            <a:r>
              <a:rPr sz="14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implementation</a:t>
            </a:r>
            <a:r>
              <a:rPr sz="1400" spc="-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of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TibcoBw6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86690" algn="l"/>
              </a:tabLst>
            </a:pP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Ready</a:t>
            </a:r>
            <a:r>
              <a:rPr sz="1400" spc="-1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</a:t>
            </a:r>
            <a:r>
              <a:rPr sz="1400" spc="-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learn</a:t>
            </a:r>
            <a:r>
              <a:rPr sz="14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new</a:t>
            </a:r>
            <a:r>
              <a:rPr sz="1400" spc="-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technologies/Frameworks</a:t>
            </a:r>
            <a:r>
              <a:rPr sz="1400" spc="-1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</a:t>
            </a:r>
          </a:p>
          <a:p>
            <a:pPr marL="186055" marR="699135">
              <a:lnSpc>
                <a:spcPct val="150900"/>
              </a:lnSpc>
              <a:spcBef>
                <a:spcPts val="15"/>
              </a:spcBef>
            </a:pP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implement</a:t>
            </a:r>
            <a:r>
              <a:rPr sz="14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them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</a:t>
            </a:r>
            <a:r>
              <a:rPr sz="1400" spc="-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further</a:t>
            </a:r>
            <a:r>
              <a:rPr sz="14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improve</a:t>
            </a:r>
            <a:r>
              <a:rPr sz="14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my </a:t>
            </a:r>
            <a:r>
              <a:rPr sz="1400" spc="-3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knowledge.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86055" marR="335915" indent="-173990">
              <a:lnSpc>
                <a:spcPct val="150000"/>
              </a:lnSpc>
              <a:spcBef>
                <a:spcPts val="10"/>
              </a:spcBef>
              <a:buFont typeface="Arial MT"/>
              <a:buChar char="•"/>
              <a:tabLst>
                <a:tab pos="186690" algn="l"/>
              </a:tabLst>
            </a:pP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14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team</a:t>
            </a:r>
            <a:r>
              <a:rPr sz="14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player</a:t>
            </a:r>
            <a:r>
              <a:rPr sz="14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with</a:t>
            </a:r>
            <a:r>
              <a:rPr sz="14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good</a:t>
            </a:r>
            <a:r>
              <a:rPr sz="14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communication</a:t>
            </a:r>
            <a:r>
              <a:rPr sz="1400" spc="-9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skill </a:t>
            </a:r>
            <a:r>
              <a:rPr sz="1400" spc="-3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always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ready to work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for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 enrichment </a:t>
            </a:r>
            <a:r>
              <a:rPr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of </a:t>
            </a:r>
            <a:r>
              <a:rPr sz="14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knowledge.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065" marR="432434">
              <a:lnSpc>
                <a:spcPct val="150000"/>
              </a:lnSpc>
              <a:spcBef>
                <a:spcPts val="195"/>
              </a:spcBef>
              <a:tabLst>
                <a:tab pos="18669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0126" y="324041"/>
            <a:ext cx="2265045" cy="86049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70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d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u</a:t>
            </a:r>
            <a:r>
              <a:rPr sz="1200" b="1" spc="-15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a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o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spc="-15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d</a:t>
            </a:r>
            <a:r>
              <a:rPr sz="1200" b="1" spc="-13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15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r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ifi</a:t>
            </a:r>
            <a:r>
              <a:rPr sz="1200" b="1" spc="-15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a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186055" algn="l"/>
                <a:tab pos="186690" algn="l"/>
                <a:tab pos="867410" algn="l"/>
                <a:tab pos="1118870" algn="l"/>
                <a:tab pos="1999614" algn="l"/>
              </a:tabLst>
            </a:pPr>
            <a:endParaRPr lang="en-US" sz="1000" spc="-5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186055" algn="l"/>
                <a:tab pos="186690" algn="l"/>
                <a:tab pos="867410" algn="l"/>
                <a:tab pos="1118870" algn="l"/>
                <a:tab pos="1999614" algn="l"/>
              </a:tabLst>
            </a:pPr>
            <a:r>
              <a:rPr sz="1000" spc="-5" dirty="0">
                <a:latin typeface="Verdana"/>
                <a:cs typeface="Verdana"/>
              </a:rPr>
              <a:t>Bachelor	of	</a:t>
            </a:r>
            <a:r>
              <a:rPr lang="en-US" sz="1000" spc="-5" dirty="0">
                <a:latin typeface="Verdana"/>
                <a:cs typeface="Verdana"/>
              </a:rPr>
              <a:t>Technology in Computer Science and Engineering(2015-2019)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0126" y="699033"/>
            <a:ext cx="2134870" cy="1669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>
              <a:lnSpc>
                <a:spcPct val="113999"/>
              </a:lnSpc>
              <a:spcBef>
                <a:spcPts val="100"/>
              </a:spcBef>
              <a:tabLst>
                <a:tab pos="1140460" algn="l"/>
                <a:tab pos="2063750" algn="l"/>
              </a:tabLst>
            </a:pPr>
            <a:endParaRPr sz="10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endParaRPr lang="en-US" sz="10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200" dirty="0">
                <a:latin typeface="Verdana"/>
                <a:cs typeface="Verdana"/>
              </a:rPr>
              <a:t>Agile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Software</a:t>
            </a:r>
            <a:r>
              <a:rPr sz="1200" spc="254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Development</a:t>
            </a:r>
            <a:endParaRPr sz="1200" dirty="0">
              <a:latin typeface="Verdana"/>
              <a:cs typeface="Verdana"/>
            </a:endParaRPr>
          </a:p>
          <a:p>
            <a:pPr marL="186055" marR="235585" indent="-173990">
              <a:lnSpc>
                <a:spcPct val="114700"/>
              </a:lnSpc>
              <a:spcBef>
                <a:spcPts val="570"/>
              </a:spcBef>
              <a:buFont typeface="Arial MT"/>
              <a:buChar char="•"/>
              <a:tabLst>
                <a:tab pos="186690" algn="l"/>
              </a:tabLst>
            </a:pPr>
            <a:r>
              <a:rPr lang="en-US" sz="1200" spc="-80" dirty="0">
                <a:latin typeface="Verdana"/>
                <a:cs typeface="Verdana"/>
              </a:rPr>
              <a:t>TibcoBW6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Integration </a:t>
            </a:r>
            <a:r>
              <a:rPr sz="1200" spc="-37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Essentials</a:t>
            </a:r>
            <a:r>
              <a:rPr lang="en-US" sz="1200" spc="-5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  <a:p>
            <a:pPr marL="186055" marR="235585" indent="-173990">
              <a:lnSpc>
                <a:spcPct val="114100"/>
              </a:lnSpc>
              <a:spcBef>
                <a:spcPts val="595"/>
              </a:spcBef>
              <a:buFont typeface="Arial MT"/>
              <a:buChar char="•"/>
              <a:tabLst>
                <a:tab pos="18669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3097" y="2333596"/>
            <a:ext cx="474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6CAC"/>
                </a:solidFill>
                <a:latin typeface="Verdana"/>
                <a:cs typeface="Verdana"/>
              </a:rPr>
              <a:t>Skill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74007" y="2609697"/>
            <a:ext cx="1251585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lang="en-US" sz="1400" spc="5" dirty="0">
                <a:latin typeface="Verdana"/>
                <a:cs typeface="Verdana"/>
              </a:rPr>
              <a:t>Tibco BW6</a:t>
            </a:r>
            <a:endParaRPr sz="14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JAVA</a:t>
            </a:r>
            <a:endParaRPr sz="14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400" spc="-30" dirty="0">
                <a:latin typeface="Verdana"/>
                <a:cs typeface="Verdana"/>
              </a:rPr>
              <a:t>HTML</a:t>
            </a:r>
            <a:endParaRPr sz="14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MYSQL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55926" y="235153"/>
            <a:ext cx="23018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lang="en-IN" spc="-5" dirty="0" err="1"/>
              <a:t>nkit</a:t>
            </a:r>
            <a:r>
              <a:rPr spc="-114"/>
              <a:t> </a:t>
            </a:r>
            <a:r>
              <a:rPr lang="en-US" spc="-114"/>
              <a:t>Raj</a:t>
            </a:r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455926" y="971692"/>
            <a:ext cx="235140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2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2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b="1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b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20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lang="en-US" sz="11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100" b="1" spc="60" dirty="0">
                <a:solidFill>
                  <a:srgbClr val="FFFFFF"/>
                </a:solidFill>
                <a:latin typeface="Verdana"/>
                <a:cs typeface="Verdana"/>
              </a:rPr>
              <a:t>Kolkata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4347" y="1210880"/>
            <a:ext cx="3305893" cy="9727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30480">
              <a:lnSpc>
                <a:spcPct val="100000"/>
              </a:lnSpc>
              <a:spcBef>
                <a:spcPts val="105"/>
              </a:spcBef>
            </a:pPr>
            <a:r>
              <a:rPr b="1" spc="-15" dirty="0">
                <a:solidFill>
                  <a:srgbClr val="FFFFFF"/>
                </a:solidFill>
                <a:latin typeface="+mj-lt"/>
                <a:cs typeface="Verdana"/>
              </a:rPr>
              <a:t>E</a:t>
            </a:r>
            <a:r>
              <a:rPr b="1" spc="-5" dirty="0">
                <a:solidFill>
                  <a:srgbClr val="FFFFFF"/>
                </a:solidFill>
                <a:latin typeface="+mj-lt"/>
                <a:cs typeface="Verdana"/>
              </a:rPr>
              <a:t>m</a:t>
            </a:r>
            <a:r>
              <a:rPr b="1" spc="-45" dirty="0">
                <a:solidFill>
                  <a:srgbClr val="FFFFFF"/>
                </a:solidFill>
                <a:latin typeface="+mj-lt"/>
                <a:cs typeface="Verdana"/>
              </a:rPr>
              <a:t>ai</a:t>
            </a:r>
            <a:r>
              <a:rPr b="1" dirty="0">
                <a:solidFill>
                  <a:srgbClr val="FFFFFF"/>
                </a:solidFill>
                <a:latin typeface="+mj-lt"/>
                <a:cs typeface="Verdana"/>
              </a:rPr>
              <a:t>l</a:t>
            </a:r>
            <a:r>
              <a:rPr b="1" spc="-12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b="1" spc="-5" dirty="0">
                <a:solidFill>
                  <a:srgbClr val="FFFFFF"/>
                </a:solidFill>
                <a:latin typeface="+mj-lt"/>
                <a:cs typeface="Verdana"/>
              </a:rPr>
              <a:t>I</a:t>
            </a:r>
            <a:r>
              <a:rPr b="1" spc="-55" dirty="0">
                <a:solidFill>
                  <a:srgbClr val="FFFFFF"/>
                </a:solidFill>
                <a:latin typeface="+mj-lt"/>
                <a:cs typeface="Verdana"/>
              </a:rPr>
              <a:t>D</a:t>
            </a:r>
            <a:r>
              <a:rPr lang="en-US" b="1" spc="-5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b="1" dirty="0">
                <a:solidFill>
                  <a:srgbClr val="FFFFFF"/>
                </a:solidFill>
                <a:latin typeface="+mj-lt"/>
                <a:cs typeface="Verdana"/>
              </a:rPr>
              <a:t>:</a:t>
            </a:r>
            <a:r>
              <a:rPr lang="en-US" b="1" u="heavy" spc="-15" baseline="2525" dirty="0">
                <a:solidFill>
                  <a:srgbClr val="85D2EB"/>
                </a:solidFill>
                <a:uFill>
                  <a:solidFill>
                    <a:srgbClr val="85D2EB"/>
                  </a:solidFill>
                </a:uFill>
                <a:latin typeface="+mj-lt"/>
                <a:cs typeface="Verdana"/>
              </a:rPr>
              <a:t> ankit.g.raj@capgemini.com</a:t>
            </a:r>
            <a:endParaRPr lang="en-US" b="1" baseline="2525" dirty="0">
              <a:solidFill>
                <a:srgbClr val="85D2EB"/>
              </a:solidFill>
              <a:latin typeface="+mj-lt"/>
              <a:cs typeface="Verdana"/>
            </a:endParaRPr>
          </a:p>
          <a:p>
            <a:pPr marL="50800" marR="30480">
              <a:lnSpc>
                <a:spcPct val="100000"/>
              </a:lnSpc>
              <a:spcBef>
                <a:spcPts val="105"/>
              </a:spcBef>
            </a:pPr>
            <a:r>
              <a:rPr b="1" spc="-7" baseline="-5050" dirty="0">
                <a:solidFill>
                  <a:srgbClr val="FFFFFF"/>
                </a:solidFill>
                <a:latin typeface="+mj-lt"/>
                <a:cs typeface="Verdana"/>
              </a:rPr>
              <a:t>M</a:t>
            </a:r>
            <a:r>
              <a:rPr b="1" spc="15" baseline="-5050" dirty="0">
                <a:solidFill>
                  <a:srgbClr val="FFFFFF"/>
                </a:solidFill>
                <a:latin typeface="+mj-lt"/>
                <a:cs typeface="Verdana"/>
              </a:rPr>
              <a:t>o</a:t>
            </a:r>
            <a:r>
              <a:rPr b="1" spc="-7" baseline="-5050" dirty="0">
                <a:solidFill>
                  <a:srgbClr val="FFFFFF"/>
                </a:solidFill>
                <a:latin typeface="+mj-lt"/>
                <a:cs typeface="Verdana"/>
              </a:rPr>
              <a:t>b</a:t>
            </a:r>
            <a:r>
              <a:rPr b="1" spc="-30" baseline="-5050" dirty="0">
                <a:solidFill>
                  <a:srgbClr val="FFFFFF"/>
                </a:solidFill>
                <a:latin typeface="+mj-lt"/>
                <a:cs typeface="Verdana"/>
              </a:rPr>
              <a:t>i</a:t>
            </a:r>
            <a:r>
              <a:rPr b="1" spc="-15" baseline="-5050" dirty="0">
                <a:solidFill>
                  <a:srgbClr val="FFFFFF"/>
                </a:solidFill>
                <a:latin typeface="+mj-lt"/>
                <a:cs typeface="Verdana"/>
              </a:rPr>
              <a:t>l</a:t>
            </a:r>
            <a:r>
              <a:rPr b="1" baseline="-5050" dirty="0">
                <a:solidFill>
                  <a:srgbClr val="FFFFFF"/>
                </a:solidFill>
                <a:latin typeface="+mj-lt"/>
                <a:cs typeface="Verdana"/>
              </a:rPr>
              <a:t>e</a:t>
            </a:r>
            <a:r>
              <a:rPr b="1" spc="-337" baseline="-505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b="1" baseline="-5050" dirty="0">
                <a:solidFill>
                  <a:srgbClr val="FFFFFF"/>
                </a:solidFill>
                <a:latin typeface="+mj-lt"/>
                <a:cs typeface="Verdana"/>
              </a:rPr>
              <a:t>N</a:t>
            </a:r>
            <a:r>
              <a:rPr b="1" spc="15" baseline="-5050" dirty="0">
                <a:solidFill>
                  <a:srgbClr val="FFFFFF"/>
                </a:solidFill>
                <a:latin typeface="+mj-lt"/>
                <a:cs typeface="Verdana"/>
              </a:rPr>
              <a:t>o</a:t>
            </a:r>
            <a:r>
              <a:rPr b="1" baseline="-5050" dirty="0">
                <a:solidFill>
                  <a:srgbClr val="FFFFFF"/>
                </a:solidFill>
                <a:latin typeface="+mj-lt"/>
                <a:cs typeface="Verdana"/>
              </a:rPr>
              <a:t>:</a:t>
            </a:r>
            <a:r>
              <a:rPr b="1" spc="97" baseline="-505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lang="en-US" b="1" spc="-5" baseline="-5050" dirty="0">
                <a:solidFill>
                  <a:srgbClr val="FFFFFF"/>
                </a:solidFill>
                <a:latin typeface="+mj-lt"/>
                <a:cs typeface="Verdana"/>
              </a:rPr>
              <a:t>8700798454/9546372235</a:t>
            </a:r>
            <a:endParaRPr dirty="0">
              <a:latin typeface="+mj-lt"/>
              <a:cs typeface="Verdana"/>
            </a:endParaRPr>
          </a:p>
          <a:p>
            <a:pPr marL="53340">
              <a:lnSpc>
                <a:spcPct val="100000"/>
              </a:lnSpc>
              <a:spcBef>
                <a:spcPts val="900"/>
              </a:spcBef>
            </a:pPr>
            <a:r>
              <a:rPr b="1" spc="-7" baseline="2525" dirty="0">
                <a:solidFill>
                  <a:srgbClr val="FFFFFF"/>
                </a:solidFill>
                <a:latin typeface="+mj-lt"/>
                <a:cs typeface="Verdana"/>
              </a:rPr>
              <a:t>Grade:</a:t>
            </a:r>
            <a:r>
              <a:rPr b="1" spc="30" baseline="25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pc="-15" dirty="0">
                <a:solidFill>
                  <a:srgbClr val="FFFFFF"/>
                </a:solidFill>
                <a:latin typeface="+mj-lt"/>
                <a:cs typeface="Verdana"/>
              </a:rPr>
              <a:t>A4</a:t>
            </a:r>
            <a:endParaRPr dirty="0">
              <a:latin typeface="+mj-lt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71203" y="4548389"/>
            <a:ext cx="1144397" cy="78418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La</a:t>
            </a:r>
            <a:r>
              <a:rPr sz="1400" b="1" dirty="0">
                <a:solidFill>
                  <a:srgbClr val="006CAC"/>
                </a:solidFill>
                <a:latin typeface="Verdana"/>
                <a:cs typeface="Verdana"/>
              </a:rPr>
              <a:t>ngu</a:t>
            </a:r>
            <a:r>
              <a:rPr sz="1400" b="1" spc="-15" dirty="0">
                <a:solidFill>
                  <a:srgbClr val="006CAC"/>
                </a:solidFill>
                <a:latin typeface="Verdana"/>
                <a:cs typeface="Verdana"/>
              </a:rPr>
              <a:t>ag</a:t>
            </a:r>
            <a:r>
              <a:rPr sz="14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400" b="1" dirty="0">
                <a:solidFill>
                  <a:srgbClr val="006CAC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400" dirty="0">
                <a:latin typeface="Verdana"/>
                <a:cs typeface="Verdana"/>
              </a:rPr>
              <a:t>English</a:t>
            </a:r>
          </a:p>
          <a:p>
            <a:pPr marL="186055" indent="-17399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Hindi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5F6560-DA42-4D6C-92A1-366BFFD47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3" r="10003"/>
          <a:stretch/>
        </p:blipFill>
        <p:spPr>
          <a:xfrm>
            <a:off x="520800" y="71885"/>
            <a:ext cx="1744684" cy="2282915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D2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201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Ankit 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Akshay Chavan</dc:title>
  <dc:creator>Debbarma, James</dc:creator>
  <cp:lastModifiedBy>Raj, Ankit</cp:lastModifiedBy>
  <cp:revision>5</cp:revision>
  <dcterms:created xsi:type="dcterms:W3CDTF">2022-06-21T06:56:11Z</dcterms:created>
  <dcterms:modified xsi:type="dcterms:W3CDTF">2022-06-21T09:39:47Z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2022-06-21T00:00:00Z</vt:filetime>
  </property>
</Properties>
</file>