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4" r:id="rId3"/>
    <p:sldId id="257" r:id="rId4"/>
    <p:sldId id="275" r:id="rId5"/>
    <p:sldId id="258" r:id="rId6"/>
    <p:sldId id="276" r:id="rId7"/>
    <p:sldId id="259" r:id="rId8"/>
    <p:sldId id="277" r:id="rId9"/>
    <p:sldId id="260" r:id="rId10"/>
    <p:sldId id="278" r:id="rId11"/>
    <p:sldId id="261" r:id="rId12"/>
    <p:sldId id="279" r:id="rId13"/>
    <p:sldId id="262" r:id="rId14"/>
    <p:sldId id="280" r:id="rId15"/>
    <p:sldId id="263" r:id="rId16"/>
    <p:sldId id="281" r:id="rId17"/>
    <p:sldId id="264" r:id="rId18"/>
    <p:sldId id="282" r:id="rId19"/>
    <p:sldId id="265" r:id="rId20"/>
    <p:sldId id="283" r:id="rId21"/>
    <p:sldId id="266" r:id="rId22"/>
    <p:sldId id="284" r:id="rId23"/>
    <p:sldId id="267" r:id="rId24"/>
    <p:sldId id="285" r:id="rId25"/>
    <p:sldId id="268" r:id="rId26"/>
    <p:sldId id="286" r:id="rId27"/>
    <p:sldId id="269" r:id="rId28"/>
    <p:sldId id="287" r:id="rId29"/>
    <p:sldId id="270" r:id="rId30"/>
    <p:sldId id="288" r:id="rId31"/>
    <p:sldId id="271" r:id="rId32"/>
    <p:sldId id="289" r:id="rId33"/>
    <p:sldId id="272" r:id="rId34"/>
    <p:sldId id="290" r:id="rId35"/>
    <p:sldId id="273" r:id="rId36"/>
    <p:sldId id="291" r:id="rId37"/>
    <p:sldId id="292" r:id="rId38"/>
  </p:sldIdLst>
  <p:sldSz cx="12192000" cy="6858000"/>
  <p:notesSz cx="6858000" cy="9144000"/>
  <p:embeddedFontLst>
    <p:embeddedFont>
      <p:font typeface="Arial Black" panose="020B0A04020102020204" pitchFamily="34" charset="0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/PVBmHRSgAznO64LnR/+/3cmP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eesh Soni" userId="f2a0e8b107712f1a" providerId="LiveId" clId="{1F66C4E9-6935-41B5-9C95-933E5EDF8B0C}"/>
    <pc:docChg chg="custSel modSld">
      <pc:chgData name="Bineesh Soni" userId="f2a0e8b107712f1a" providerId="LiveId" clId="{1F66C4E9-6935-41B5-9C95-933E5EDF8B0C}" dt="2022-08-22T10:26:32.818" v="189" actId="20577"/>
      <pc:docMkLst>
        <pc:docMk/>
      </pc:docMkLst>
      <pc:sldChg chg="modSp mod">
        <pc:chgData name="Bineesh Soni" userId="f2a0e8b107712f1a" providerId="LiveId" clId="{1F66C4E9-6935-41B5-9C95-933E5EDF8B0C}" dt="2022-08-22T10:23:31.853" v="0" actId="20577"/>
        <pc:sldMkLst>
          <pc:docMk/>
          <pc:sldMk cId="0" sldId="256"/>
        </pc:sldMkLst>
        <pc:spChg chg="mod">
          <ac:chgData name="Bineesh Soni" userId="f2a0e8b107712f1a" providerId="LiveId" clId="{1F66C4E9-6935-41B5-9C95-933E5EDF8B0C}" dt="2022-08-22T10:23:31.853" v="0" actId="20577"/>
          <ac:spMkLst>
            <pc:docMk/>
            <pc:sldMk cId="0" sldId="256"/>
            <ac:spMk id="102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3:37.702" v="1" actId="20577"/>
        <pc:sldMkLst>
          <pc:docMk/>
          <pc:sldMk cId="0" sldId="257"/>
        </pc:sldMkLst>
        <pc:spChg chg="mod">
          <ac:chgData name="Bineesh Soni" userId="f2a0e8b107712f1a" providerId="LiveId" clId="{1F66C4E9-6935-41B5-9C95-933E5EDF8B0C}" dt="2022-08-22T10:23:37.702" v="1" actId="20577"/>
          <ac:spMkLst>
            <pc:docMk/>
            <pc:sldMk cId="0" sldId="257"/>
            <ac:spMk id="108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3:45.040" v="2" actId="20577"/>
        <pc:sldMkLst>
          <pc:docMk/>
          <pc:sldMk cId="0" sldId="258"/>
        </pc:sldMkLst>
        <pc:spChg chg="mod">
          <ac:chgData name="Bineesh Soni" userId="f2a0e8b107712f1a" providerId="LiveId" clId="{1F66C4E9-6935-41B5-9C95-933E5EDF8B0C}" dt="2022-08-22T10:23:45.040" v="2" actId="20577"/>
          <ac:spMkLst>
            <pc:docMk/>
            <pc:sldMk cId="0" sldId="258"/>
            <ac:spMk id="114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3:50.908" v="3" actId="20577"/>
        <pc:sldMkLst>
          <pc:docMk/>
          <pc:sldMk cId="0" sldId="259"/>
        </pc:sldMkLst>
        <pc:spChg chg="mod">
          <ac:chgData name="Bineesh Soni" userId="f2a0e8b107712f1a" providerId="LiveId" clId="{1F66C4E9-6935-41B5-9C95-933E5EDF8B0C}" dt="2022-08-22T10:23:50.908" v="3" actId="20577"/>
          <ac:spMkLst>
            <pc:docMk/>
            <pc:sldMk cId="0" sldId="259"/>
            <ac:spMk id="120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3:56.757" v="4" actId="20577"/>
        <pc:sldMkLst>
          <pc:docMk/>
          <pc:sldMk cId="0" sldId="260"/>
        </pc:sldMkLst>
        <pc:spChg chg="mod">
          <ac:chgData name="Bineesh Soni" userId="f2a0e8b107712f1a" providerId="LiveId" clId="{1F66C4E9-6935-41B5-9C95-933E5EDF8B0C}" dt="2022-08-22T10:23:56.757" v="4" actId="20577"/>
          <ac:spMkLst>
            <pc:docMk/>
            <pc:sldMk cId="0" sldId="260"/>
            <ac:spMk id="126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4:05.163" v="21" actId="20577"/>
        <pc:sldMkLst>
          <pc:docMk/>
          <pc:sldMk cId="0" sldId="261"/>
        </pc:sldMkLst>
        <pc:spChg chg="mod">
          <ac:chgData name="Bineesh Soni" userId="f2a0e8b107712f1a" providerId="LiveId" clId="{1F66C4E9-6935-41B5-9C95-933E5EDF8B0C}" dt="2022-08-22T10:24:05.163" v="21" actId="20577"/>
          <ac:spMkLst>
            <pc:docMk/>
            <pc:sldMk cId="0" sldId="261"/>
            <ac:spMk id="132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4:21.788" v="43" actId="20577"/>
        <pc:sldMkLst>
          <pc:docMk/>
          <pc:sldMk cId="0" sldId="262"/>
        </pc:sldMkLst>
        <pc:spChg chg="mod">
          <ac:chgData name="Bineesh Soni" userId="f2a0e8b107712f1a" providerId="LiveId" clId="{1F66C4E9-6935-41B5-9C95-933E5EDF8B0C}" dt="2022-08-22T10:24:21.788" v="43" actId="20577"/>
          <ac:spMkLst>
            <pc:docMk/>
            <pc:sldMk cId="0" sldId="262"/>
            <ac:spMk id="138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4:33.230" v="65" actId="20577"/>
        <pc:sldMkLst>
          <pc:docMk/>
          <pc:sldMk cId="0" sldId="263"/>
        </pc:sldMkLst>
        <pc:spChg chg="mod">
          <ac:chgData name="Bineesh Soni" userId="f2a0e8b107712f1a" providerId="LiveId" clId="{1F66C4E9-6935-41B5-9C95-933E5EDF8B0C}" dt="2022-08-22T10:24:33.230" v="65" actId="20577"/>
          <ac:spMkLst>
            <pc:docMk/>
            <pc:sldMk cId="0" sldId="263"/>
            <ac:spMk id="144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4:46.036" v="87" actId="20577"/>
        <pc:sldMkLst>
          <pc:docMk/>
          <pc:sldMk cId="0" sldId="264"/>
        </pc:sldMkLst>
        <pc:spChg chg="mod">
          <ac:chgData name="Bineesh Soni" userId="f2a0e8b107712f1a" providerId="LiveId" clId="{1F66C4E9-6935-41B5-9C95-933E5EDF8B0C}" dt="2022-08-22T10:24:46.036" v="87" actId="20577"/>
          <ac:spMkLst>
            <pc:docMk/>
            <pc:sldMk cId="0" sldId="264"/>
            <ac:spMk id="150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4:55.724" v="121" actId="20577"/>
        <pc:sldMkLst>
          <pc:docMk/>
          <pc:sldMk cId="0" sldId="265"/>
        </pc:sldMkLst>
        <pc:spChg chg="mod">
          <ac:chgData name="Bineesh Soni" userId="f2a0e8b107712f1a" providerId="LiveId" clId="{1F66C4E9-6935-41B5-9C95-933E5EDF8B0C}" dt="2022-08-22T10:24:55.724" v="121" actId="20577"/>
          <ac:spMkLst>
            <pc:docMk/>
            <pc:sldMk cId="0" sldId="265"/>
            <ac:spMk id="156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5:15.880" v="155" actId="20577"/>
        <pc:sldMkLst>
          <pc:docMk/>
          <pc:sldMk cId="0" sldId="266"/>
        </pc:sldMkLst>
        <pc:spChg chg="mod">
          <ac:chgData name="Bineesh Soni" userId="f2a0e8b107712f1a" providerId="LiveId" clId="{1F66C4E9-6935-41B5-9C95-933E5EDF8B0C}" dt="2022-08-22T10:25:15.880" v="155" actId="20577"/>
          <ac:spMkLst>
            <pc:docMk/>
            <pc:sldMk cId="0" sldId="266"/>
            <ac:spMk id="162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5:24.928" v="156" actId="20577"/>
        <pc:sldMkLst>
          <pc:docMk/>
          <pc:sldMk cId="0" sldId="267"/>
        </pc:sldMkLst>
        <pc:spChg chg="mod">
          <ac:chgData name="Bineesh Soni" userId="f2a0e8b107712f1a" providerId="LiveId" clId="{1F66C4E9-6935-41B5-9C95-933E5EDF8B0C}" dt="2022-08-22T10:25:24.928" v="156" actId="20577"/>
          <ac:spMkLst>
            <pc:docMk/>
            <pc:sldMk cId="0" sldId="267"/>
            <ac:spMk id="168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5:31.738" v="168" actId="20577"/>
        <pc:sldMkLst>
          <pc:docMk/>
          <pc:sldMk cId="0" sldId="268"/>
        </pc:sldMkLst>
        <pc:spChg chg="mod">
          <ac:chgData name="Bineesh Soni" userId="f2a0e8b107712f1a" providerId="LiveId" clId="{1F66C4E9-6935-41B5-9C95-933E5EDF8B0C}" dt="2022-08-22T10:25:31.738" v="168" actId="20577"/>
          <ac:spMkLst>
            <pc:docMk/>
            <pc:sldMk cId="0" sldId="268"/>
            <ac:spMk id="174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5:40.926" v="180" actId="20577"/>
        <pc:sldMkLst>
          <pc:docMk/>
          <pc:sldMk cId="0" sldId="269"/>
        </pc:sldMkLst>
        <pc:spChg chg="mod">
          <ac:chgData name="Bineesh Soni" userId="f2a0e8b107712f1a" providerId="LiveId" clId="{1F66C4E9-6935-41B5-9C95-933E5EDF8B0C}" dt="2022-08-22T10:25:40.926" v="180" actId="20577"/>
          <ac:spMkLst>
            <pc:docMk/>
            <pc:sldMk cId="0" sldId="269"/>
            <ac:spMk id="180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5:46.305" v="181" actId="20577"/>
        <pc:sldMkLst>
          <pc:docMk/>
          <pc:sldMk cId="0" sldId="270"/>
        </pc:sldMkLst>
        <pc:spChg chg="mod">
          <ac:chgData name="Bineesh Soni" userId="f2a0e8b107712f1a" providerId="LiveId" clId="{1F66C4E9-6935-41B5-9C95-933E5EDF8B0C}" dt="2022-08-22T10:25:46.305" v="181" actId="20577"/>
          <ac:spMkLst>
            <pc:docMk/>
            <pc:sldMk cId="0" sldId="270"/>
            <ac:spMk id="186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6:07.031" v="187" actId="20577"/>
        <pc:sldMkLst>
          <pc:docMk/>
          <pc:sldMk cId="0" sldId="271"/>
        </pc:sldMkLst>
        <pc:spChg chg="mod">
          <ac:chgData name="Bineesh Soni" userId="f2a0e8b107712f1a" providerId="LiveId" clId="{1F66C4E9-6935-41B5-9C95-933E5EDF8B0C}" dt="2022-08-22T10:26:07.031" v="187" actId="20577"/>
          <ac:spMkLst>
            <pc:docMk/>
            <pc:sldMk cId="0" sldId="271"/>
            <ac:spMk id="192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6:14.397" v="188" actId="20577"/>
        <pc:sldMkLst>
          <pc:docMk/>
          <pc:sldMk cId="0" sldId="272"/>
        </pc:sldMkLst>
        <pc:spChg chg="mod">
          <ac:chgData name="Bineesh Soni" userId="f2a0e8b107712f1a" providerId="LiveId" clId="{1F66C4E9-6935-41B5-9C95-933E5EDF8B0C}" dt="2022-08-22T10:26:14.397" v="188" actId="20577"/>
          <ac:spMkLst>
            <pc:docMk/>
            <pc:sldMk cId="0" sldId="272"/>
            <ac:spMk id="198" creationId="{00000000-0000-0000-0000-000000000000}"/>
          </ac:spMkLst>
        </pc:spChg>
      </pc:sldChg>
      <pc:sldChg chg="modSp mod">
        <pc:chgData name="Bineesh Soni" userId="f2a0e8b107712f1a" providerId="LiveId" clId="{1F66C4E9-6935-41B5-9C95-933E5EDF8B0C}" dt="2022-08-22T10:26:32.818" v="189" actId="20577"/>
        <pc:sldMkLst>
          <pc:docMk/>
          <pc:sldMk cId="0" sldId="273"/>
        </pc:sldMkLst>
        <pc:spChg chg="mod">
          <ac:chgData name="Bineesh Soni" userId="f2a0e8b107712f1a" providerId="LiveId" clId="{1F66C4E9-6935-41B5-9C95-933E5EDF8B0C}" dt="2022-08-22T10:26:32.818" v="189" actId="20577"/>
          <ac:spMkLst>
            <pc:docMk/>
            <pc:sldMk cId="0" sldId="273"/>
            <ac:spMk id="2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0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00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81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468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898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739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679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322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121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292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942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091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27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600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42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26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72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84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27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0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0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0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0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0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0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2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(vi) A × B means A is the brother of B.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1800" b="1" dirty="0"/>
              <a:t>1. How is P related to U in the given expression?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P $ Q % R × S % T # U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(a) Brother 	(b) Father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(c) Cousin 	(d) Husband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(e) None of these</a:t>
            </a: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% R # S $ T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Paternal Grandson 	</a:t>
            </a:r>
            <a:r>
              <a:rPr lang="en-US" b="1" dirty="0">
                <a:solidFill>
                  <a:srgbClr val="FF0000"/>
                </a:solidFill>
              </a:rPr>
              <a:t>(b) Maternal Grandson </a:t>
            </a:r>
            <a:r>
              <a:rPr lang="en-US" b="1" dirty="0"/>
              <a:t>	(c) Paternal Granddaughter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Maternal Granddaughter 				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6842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romanLcParenBoth"/>
            </a:pPr>
            <a:r>
              <a:rPr lang="en-US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(iv) A b </a:t>
            </a:r>
            <a:r>
              <a:rPr lang="en-US" b="1" dirty="0" err="1"/>
              <a:t>B</a:t>
            </a:r>
            <a:r>
              <a:rPr lang="en-US" b="1" dirty="0"/>
              <a:t> means A is the brother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6. Which of the following means 'R is uncle of T'?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R * P b S D Q •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S * P b R D U b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P * R b Q • S *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* R • Q • S *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romanLcParenBoth"/>
            </a:pPr>
            <a:r>
              <a:rPr lang="en-US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(iv) A b </a:t>
            </a:r>
            <a:r>
              <a:rPr lang="en-US" b="1" dirty="0" err="1"/>
              <a:t>B</a:t>
            </a:r>
            <a:r>
              <a:rPr lang="en-US" b="1" dirty="0"/>
              <a:t> means A is the brother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6. Which of the following means 'R is uncle of T'?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R * P b S D Q •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S * P b R D U b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P * R b Q • S * T </a:t>
            </a:r>
            <a:endParaRPr dirty="0"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* R • Q • S *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3555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Which of the following means ‘X is the mother of U'?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X D Y b Z * K • U 	(b) P b X D O b U 		(c) X D Z • K b Y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* X D Y * O b U 	(e) None of these 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Which of the following means ‘X is the mother of U'?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X D Y b Z * K • U 	</a:t>
            </a:r>
            <a:r>
              <a:rPr lang="en-US" b="1" dirty="0">
                <a:solidFill>
                  <a:srgbClr val="FF0000"/>
                </a:solidFill>
              </a:rPr>
              <a:t>(b) P b X D O b U </a:t>
            </a:r>
            <a:r>
              <a:rPr lang="en-US" b="1" dirty="0"/>
              <a:t>		(c) X D Z • K b Y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* X D Y * O b U 	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3618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Which of the following means ‘L is the paternal grandfather of O'?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L * R • M b K b O 	(b) R * L D P b K • O 	(c) L * M D R * K b O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L * R b M * K b O 	(e) None of these 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Which of the following means ‘L is the paternal grandfather of O'?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L * R • M b K b O 	(b) R * L D P b K • O 	(c) L * M D R * K b O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L * R b M * K b O </a:t>
            </a:r>
            <a:r>
              <a:rPr lang="en-US" b="1" dirty="0"/>
              <a:t>	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2634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Which of the following means ‘R is the daughter of P'?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* L b K b R 	(b) X D P * R • O 	(c) P D K b L • R * X 	(d) X D P * R b O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Which of the following means ‘R is the daughter of P'?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* L b K b R 	</a:t>
            </a:r>
            <a:r>
              <a:rPr lang="en-US" b="1" dirty="0">
                <a:solidFill>
                  <a:srgbClr val="FF0000"/>
                </a:solidFill>
              </a:rPr>
              <a:t>(b) X D P * R • O </a:t>
            </a:r>
            <a:r>
              <a:rPr lang="en-US" b="1" dirty="0"/>
              <a:t>	(c) P D K b L • R * X 	(d) X D P * R b O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3923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10. Which of the following means T is the wife of P?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x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P ÷ S x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P –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+ T ÷ S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(vi) A × B means A is the brother of B.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1800" b="1" dirty="0"/>
              <a:t>1. How is P related to U in the given expression?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P $ Q % R × S % T # U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(a) Brother 	(b) Father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(c) Cousin 	</a:t>
            </a:r>
            <a:r>
              <a:rPr lang="en-US" sz="1800" b="1" dirty="0">
                <a:solidFill>
                  <a:srgbClr val="FF0000"/>
                </a:solidFill>
              </a:rPr>
              <a:t>(d) Husband </a:t>
            </a:r>
            <a:endParaRPr dirty="0"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(e) None of these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50946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10. Which of the following means T is the wife of P?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x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P ÷ S x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P –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+ T ÷ S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None of these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2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Which of the following means P is the maternal grandson of S?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P + Q –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P ÷ Q x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P ÷ Q +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P x Q ÷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Which of the following means P is the maternal grandson of S?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P + Q –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P ÷ Q x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(c) P ÷ Q + S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P x Q ÷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7702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U + T x S ÷ R x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Father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Paternal grandfather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Maternal grandfather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Great grandfather 			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U + T x S ÷ R x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Father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(b) Paternal grandfather </a:t>
            </a:r>
            <a:r>
              <a:rPr lang="en-US" b="1" dirty="0"/>
              <a:t>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Maternal grandfather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Great grandfather 			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7815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In which of the given expressions P is the brother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U x T ÷ S – R + Q # P 			(b) U x T x S – R + Q x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U ÷ T – S + R + Q x P 			(d) U ÷ T – S # R + Q ÷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U ÷ T – S # R + Q @ P </a:t>
            </a:r>
            <a:endParaRPr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In which of the given expressions P is the brother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U x T ÷ S – R + Q # P 			(b) U x T x S – R + Q x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U ÷ T – S + R + Q x P 			(d) U ÷ T – S # R + Q ÷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U ÷ T – S # R + Q @ P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7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 dirty="0"/>
              <a:t>. In which of the given expressions P is the mother-in-law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U @ T x S ÷ R – Q – P 			(b) U # T ÷ S x R –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P @ Q x R ÷ S – T – U 			(d) P # Q ÷ R ÷ S – T +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U # T – S ÷ R  Q + P </a:t>
            </a:r>
            <a:endParaRPr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 dirty="0"/>
              <a:t>. In which of the given expressions P is the mother-in-law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U @ T x S ÷ R – Q – P </a:t>
            </a:r>
            <a:r>
              <a:rPr lang="en-US" b="1" dirty="0"/>
              <a:t>			(b) U # T ÷ S x R –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P @ Q x R ÷ S – T – U 			(d) P # Q ÷ R ÷ S – T +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U # T – S ÷ R  Q + P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33228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15. Which of the following indicates that 'C' is the paternal uncle of 'D'?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C £ V # N @ L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C £ V£ L @ N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D £ L £ N @ V © C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D £ N # V @ L © C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</a:t>
            </a:r>
            <a:r>
              <a:rPr lang="en-US" sz="2000" b="1" dirty="0"/>
              <a:t>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</a:t>
            </a:r>
            <a:r>
              <a:rPr lang="en-US" b="1" dirty="0"/>
              <a:t>.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# Q @ R *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(b) Sister 	(c) Cousin 	(d) Brother or Sister 	(e) None of these </a:t>
            </a:r>
            <a:endParaRPr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15. Which of the following indicates that 'C' is the paternal uncle of 'D'?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C £ V # N @ L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C £ V£ L @ N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(c) D £ L £ N @ V © C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D £ N # V @ L © C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956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Which of the following is a correct conclusion drawn from the expression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'Q £ N @ S © M = P'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S is the brother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N has two sons and two daughters.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S is the sister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P is the sister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Which of the following is a correct conclusion drawn from the expression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'Q £ N @ S © M = P'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S is the brother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N has two sons and two daughters.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S is the sister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(d) P is the sister of Q.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0717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Which of the following is the correct conclusion drawn from the expression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'L = M # N © P + Q'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Q is the grandson of M.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L is the uncle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N is the uncle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Q is the niece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Which of the following is the correct conclusion drawn from the expression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'L = M # N © P + Q'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Q is the grandson of M.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L is the uncle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N is the uncle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Q is the niece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None of these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2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 What does the expression P @ R = S © T £ V mean?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V is the husband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R is the son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R is the daughter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V is the wife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 What does the expression P @ R = S © T £ V mean?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(a) V is the husband of P.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R is the son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R is the daughter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V is the wife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5203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9D032-2515-74BB-023F-70112384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1848" y="1870870"/>
            <a:ext cx="7749357" cy="2505114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9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398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</a:t>
            </a:r>
            <a:r>
              <a:rPr lang="en-US" sz="2000" b="1" dirty="0"/>
              <a:t>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</a:t>
            </a:r>
            <a:r>
              <a:rPr lang="en-US" b="1" dirty="0"/>
              <a:t>.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# Q @ R *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</a:t>
            </a:r>
            <a:r>
              <a:rPr lang="en-US" b="1" dirty="0">
                <a:solidFill>
                  <a:srgbClr val="FF0000"/>
                </a:solidFill>
              </a:rPr>
              <a:t>(b) Sister </a:t>
            </a:r>
            <a:r>
              <a:rPr lang="en-US" b="1" dirty="0"/>
              <a:t>	(c) Cousin 	(d) Brother or Sister 	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731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$ Q × R % S * T #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Son      (b) Son-in-law 	     (c) Brother 	(d) Father-in-law 	  (e) Now of these 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$ Q × R % S * T #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Son      </a:t>
            </a:r>
            <a:r>
              <a:rPr lang="en-US" b="1" dirty="0">
                <a:solidFill>
                  <a:srgbClr val="FF0000"/>
                </a:solidFill>
              </a:rPr>
              <a:t>(b) Son-in-law </a:t>
            </a:r>
            <a:r>
              <a:rPr lang="en-US" b="1" dirty="0"/>
              <a:t>	     (c) Brother 	(d) Father-in-law 	  (e) Now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650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# R @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	(b) Sister 		(c) Father 		(d) Uncle 	  (e) Cousin 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# R @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	(b) Sister 		(c) Father 		(d) Uncle 	  </a:t>
            </a:r>
            <a:r>
              <a:rPr lang="en-US" b="1" dirty="0">
                <a:solidFill>
                  <a:srgbClr val="FF0000"/>
                </a:solidFill>
              </a:rPr>
              <a:t>(e) Cousin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8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% R # S $ T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Paternal Grandson 	(b) Maternal Grandson 	(c) Paternal Granddaughter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Maternal Granddaughter 				e) None of these 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5596</Words>
  <Application>Microsoft Office PowerPoint</Application>
  <PresentationFormat>Widescreen</PresentationFormat>
  <Paragraphs>502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Arial</vt:lpstr>
      <vt:lpstr>Arial Black</vt:lpstr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REASONING</dc:title>
  <dc:creator>anuj gupta</dc:creator>
  <cp:lastModifiedBy>raj singh</cp:lastModifiedBy>
  <cp:revision>2</cp:revision>
  <dcterms:created xsi:type="dcterms:W3CDTF">2020-02-23T06:37:57Z</dcterms:created>
  <dcterms:modified xsi:type="dcterms:W3CDTF">2023-05-11T05:45:22Z</dcterms:modified>
</cp:coreProperties>
</file>