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Default Extension="fntdata" ContentType="application/x-fontdata"/>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9"/>
  </p:notesMasterIdLst>
  <p:sldIdLst>
    <p:sldId id="359" r:id="rId2"/>
    <p:sldId id="306" r:id="rId3"/>
    <p:sldId id="360" r:id="rId4"/>
    <p:sldId id="361" r:id="rId5"/>
    <p:sldId id="362" r:id="rId6"/>
    <p:sldId id="256" r:id="rId7"/>
    <p:sldId id="308" r:id="rId8"/>
    <p:sldId id="257" r:id="rId9"/>
    <p:sldId id="309" r:id="rId10"/>
    <p:sldId id="258" r:id="rId11"/>
    <p:sldId id="310" r:id="rId12"/>
    <p:sldId id="259" r:id="rId13"/>
    <p:sldId id="311" r:id="rId14"/>
    <p:sldId id="260" r:id="rId15"/>
    <p:sldId id="312" r:id="rId16"/>
    <p:sldId id="261" r:id="rId17"/>
    <p:sldId id="313" r:id="rId18"/>
    <p:sldId id="262" r:id="rId19"/>
    <p:sldId id="314" r:id="rId20"/>
    <p:sldId id="263" r:id="rId21"/>
    <p:sldId id="315" r:id="rId22"/>
    <p:sldId id="264" r:id="rId23"/>
    <p:sldId id="316" r:id="rId24"/>
    <p:sldId id="265" r:id="rId25"/>
    <p:sldId id="317" r:id="rId26"/>
    <p:sldId id="266" r:id="rId27"/>
    <p:sldId id="318" r:id="rId28"/>
    <p:sldId id="267" r:id="rId29"/>
    <p:sldId id="319" r:id="rId30"/>
    <p:sldId id="268" r:id="rId31"/>
    <p:sldId id="320" r:id="rId32"/>
    <p:sldId id="269" r:id="rId33"/>
    <p:sldId id="321" r:id="rId34"/>
    <p:sldId id="270" r:id="rId35"/>
    <p:sldId id="322" r:id="rId36"/>
    <p:sldId id="271" r:id="rId37"/>
    <p:sldId id="323" r:id="rId38"/>
    <p:sldId id="272" r:id="rId39"/>
    <p:sldId id="324" r:id="rId40"/>
    <p:sldId id="273" r:id="rId41"/>
    <p:sldId id="325" r:id="rId42"/>
    <p:sldId id="274" r:id="rId43"/>
    <p:sldId id="326" r:id="rId44"/>
    <p:sldId id="275" r:id="rId45"/>
    <p:sldId id="327" r:id="rId46"/>
    <p:sldId id="276" r:id="rId47"/>
    <p:sldId id="328" r:id="rId48"/>
    <p:sldId id="277" r:id="rId49"/>
    <p:sldId id="329" r:id="rId50"/>
    <p:sldId id="278" r:id="rId51"/>
    <p:sldId id="330" r:id="rId52"/>
    <p:sldId id="279" r:id="rId53"/>
    <p:sldId id="331" r:id="rId54"/>
    <p:sldId id="280" r:id="rId55"/>
    <p:sldId id="332" r:id="rId56"/>
    <p:sldId id="281" r:id="rId57"/>
    <p:sldId id="333" r:id="rId58"/>
    <p:sldId id="282" r:id="rId59"/>
    <p:sldId id="334" r:id="rId60"/>
    <p:sldId id="283" r:id="rId61"/>
    <p:sldId id="335" r:id="rId62"/>
    <p:sldId id="284" r:id="rId63"/>
    <p:sldId id="336" r:id="rId64"/>
    <p:sldId id="285" r:id="rId65"/>
    <p:sldId id="337" r:id="rId66"/>
    <p:sldId id="286" r:id="rId67"/>
    <p:sldId id="338" r:id="rId68"/>
    <p:sldId id="339" r:id="rId69"/>
    <p:sldId id="287" r:id="rId70"/>
    <p:sldId id="340" r:id="rId71"/>
    <p:sldId id="288" r:id="rId72"/>
    <p:sldId id="341" r:id="rId73"/>
    <p:sldId id="289" r:id="rId74"/>
    <p:sldId id="342" r:id="rId75"/>
    <p:sldId id="290" r:id="rId76"/>
    <p:sldId id="343" r:id="rId77"/>
    <p:sldId id="291" r:id="rId78"/>
    <p:sldId id="344" r:id="rId79"/>
    <p:sldId id="292" r:id="rId80"/>
    <p:sldId id="345" r:id="rId81"/>
    <p:sldId id="293" r:id="rId82"/>
    <p:sldId id="346" r:id="rId83"/>
    <p:sldId id="294" r:id="rId84"/>
    <p:sldId id="347" r:id="rId85"/>
    <p:sldId id="295" r:id="rId86"/>
    <p:sldId id="348" r:id="rId87"/>
    <p:sldId id="296" r:id="rId88"/>
    <p:sldId id="349" r:id="rId89"/>
    <p:sldId id="297" r:id="rId90"/>
    <p:sldId id="350" r:id="rId91"/>
    <p:sldId id="298" r:id="rId92"/>
    <p:sldId id="351" r:id="rId93"/>
    <p:sldId id="299" r:id="rId94"/>
    <p:sldId id="352" r:id="rId95"/>
    <p:sldId id="300" r:id="rId96"/>
    <p:sldId id="353" r:id="rId97"/>
    <p:sldId id="301" r:id="rId98"/>
    <p:sldId id="354" r:id="rId99"/>
    <p:sldId id="302" r:id="rId100"/>
    <p:sldId id="355" r:id="rId101"/>
    <p:sldId id="303" r:id="rId102"/>
    <p:sldId id="356" r:id="rId103"/>
    <p:sldId id="304" r:id="rId104"/>
    <p:sldId id="357" r:id="rId105"/>
    <p:sldId id="305" r:id="rId106"/>
    <p:sldId id="358" r:id="rId107"/>
    <p:sldId id="307" r:id="rId108"/>
  </p:sldIdLst>
  <p:sldSz cx="12192000" cy="6858000"/>
  <p:notesSz cx="6858000" cy="9144000"/>
  <p:embeddedFontLst>
    <p:embeddedFont>
      <p:font typeface="Arial Black" pitchFamily="34" charset="0"/>
      <p:bold r:id="rId110"/>
    </p:embeddedFont>
    <p:embeddedFont>
      <p:font typeface="Calibri" pitchFamily="34" charset="0"/>
      <p:regular r:id="rId111"/>
      <p:bold r:id="rId112"/>
      <p:italic r:id="rId113"/>
      <p:boldItalic r:id="rId1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15" roundtripDataSignature="AMtx7miYm+km/8HH9J3RP02kT+GqdH7jI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snapToGrid="0">
      <p:cViewPr varScale="1">
        <p:scale>
          <a:sx n="69" d="100"/>
          <a:sy n="69" d="100"/>
        </p:scale>
        <p:origin x="-756" y="-102"/>
      </p:cViewPr>
      <p:guideLst>
        <p:guide orient="horz" pos="2160"/>
        <p:guide pos="3840"/>
      </p:guideLst>
    </p:cSldViewPr>
  </p:slideViewPr>
  <p:outlineViewPr>
    <p:cViewPr>
      <p:scale>
        <a:sx n="33" d="100"/>
        <a:sy n="33" d="100"/>
      </p:scale>
      <p:origin x="36" y="2028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3.fntdata"/><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font" Target="fonts/font1.fntdata"/><Relationship Id="rId115" Type="http://customschemas.google.com/relationships/presentationmetadata" Target="meta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font" Target="fonts/font4.fntdata"/><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font" Target="fonts/font5.fntdata"/><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5"/>
        <p:cNvGrpSpPr/>
        <p:nvPr/>
      </p:nvGrpSpPr>
      <p:grpSpPr>
        <a:xfrm>
          <a:off x="0" y="0"/>
          <a:ext cx="0" cy="0"/>
          <a:chOff x="0" y="0"/>
          <a:chExt cx="0" cy="0"/>
        </a:xfrm>
      </p:grpSpPr>
      <p:sp>
        <p:nvSpPr>
          <p:cNvPr id="16" name="Google Shape;16;p52"/>
          <p:cNvSpPr/>
          <p:nvPr/>
        </p:nvSpPr>
        <p:spPr>
          <a:xfrm>
            <a:off x="4005792" y="1338792"/>
            <a:ext cx="4180416" cy="4180416"/>
          </a:xfrm>
          <a:prstGeom prst="rect">
            <a:avLst/>
          </a:prstGeom>
          <a:blipFill rotWithShape="1">
            <a:blip r:embed="rId2">
              <a:alphaModFix amt="10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 name="Google Shape;17;p52"/>
          <p:cNvSpPr/>
          <p:nvPr/>
        </p:nvSpPr>
        <p:spPr>
          <a:xfrm rot="10800000" flipH="1">
            <a:off x="5191124" y="6439955"/>
            <a:ext cx="6997050" cy="420957"/>
          </a:xfrm>
          <a:custGeom>
            <a:avLst/>
            <a:gdLst/>
            <a:ahLst/>
            <a:cxnLst/>
            <a:rect l="l" t="t" r="r" b="b"/>
            <a:pathLst>
              <a:path w="6997050" h="474402" extrusionOk="0">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 name="Google Shape;18;p52"/>
          <p:cNvSpPr/>
          <p:nvPr/>
        </p:nvSpPr>
        <p:spPr>
          <a:xfrm>
            <a:off x="1" y="6439956"/>
            <a:ext cx="5490211" cy="418044"/>
          </a:xfrm>
          <a:custGeom>
            <a:avLst/>
            <a:gdLst/>
            <a:ahLst/>
            <a:cxnLst/>
            <a:rect l="l" t="t" r="r" b="b"/>
            <a:pathLst>
              <a:path w="5490211" h="473605" extrusionOk="0">
                <a:moveTo>
                  <a:pt x="0" y="0"/>
                </a:moveTo>
                <a:lnTo>
                  <a:pt x="5490211" y="0"/>
                </a:lnTo>
                <a:lnTo>
                  <a:pt x="5215520" y="473605"/>
                </a:lnTo>
                <a:lnTo>
                  <a:pt x="0" y="473605"/>
                </a:lnTo>
                <a:close/>
              </a:path>
            </a:pathLst>
          </a:custGeom>
          <a:solidFill>
            <a:srgbClr val="FE64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 name="Google Shape;19;p52"/>
          <p:cNvSpPr/>
          <p:nvPr/>
        </p:nvSpPr>
        <p:spPr>
          <a:xfrm>
            <a:off x="0" y="0"/>
            <a:ext cx="12192000" cy="1016000"/>
          </a:xfrm>
          <a:prstGeom prst="rect">
            <a:avLst/>
          </a:prstGeom>
          <a:gradFill>
            <a:gsLst>
              <a:gs pos="0">
                <a:srgbClr val="FE6400"/>
              </a:gs>
              <a:gs pos="100000">
                <a:srgbClr val="108EF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5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600"/>
              <a:buFont typeface="Arial"/>
              <a:buNone/>
              <a:defRPr sz="36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52"/>
          <p:cNvSpPr txBox="1"/>
          <p:nvPr/>
        </p:nvSpPr>
        <p:spPr>
          <a:xfrm>
            <a:off x="355600" y="5683515"/>
            <a:ext cx="115824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22" name="Google Shape;22;p52"/>
          <p:cNvSpPr txBox="1"/>
          <p:nvPr/>
        </p:nvSpPr>
        <p:spPr>
          <a:xfrm>
            <a:off x="1118954" y="6464312"/>
            <a:ext cx="33949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Arial"/>
                <a:ea typeface="Arial"/>
                <a:cs typeface="Arial"/>
                <a:sym typeface="Arial"/>
              </a:rPr>
              <a:t>Aptitude Classes by Anuj Sir </a:t>
            </a:r>
            <a:endParaRPr/>
          </a:p>
        </p:txBody>
      </p:sp>
      <p:sp>
        <p:nvSpPr>
          <p:cNvPr id="23" name="Google Shape;23;p52"/>
          <p:cNvSpPr txBox="1"/>
          <p:nvPr/>
        </p:nvSpPr>
        <p:spPr>
          <a:xfrm>
            <a:off x="6252259" y="6464312"/>
            <a:ext cx="563494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For more tutorials Visit now www.testurprep.com</a:t>
            </a:r>
            <a:endParaRPr/>
          </a:p>
        </p:txBody>
      </p:sp>
      <p:sp>
        <p:nvSpPr>
          <p:cNvPr id="24" name="Google Shape;24;p52"/>
          <p:cNvSpPr/>
          <p:nvPr/>
        </p:nvSpPr>
        <p:spPr>
          <a:xfrm>
            <a:off x="158099"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Google Shape;25;p52"/>
          <p:cNvSpPr/>
          <p:nvPr/>
        </p:nvSpPr>
        <p:spPr>
          <a:xfrm>
            <a:off x="11311874"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 name="Google Shape;26;p52"/>
          <p:cNvSpPr txBox="1">
            <a:spLocks noGrp="1"/>
          </p:cNvSpPr>
          <p:nvPr>
            <p:ph type="body" idx="1"/>
          </p:nvPr>
        </p:nvSpPr>
        <p:spPr>
          <a:xfrm>
            <a:off x="254000" y="1199620"/>
            <a:ext cx="11684000" cy="499163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6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61"/>
          <p:cNvSpPr>
            <a:spLocks noGrp="1"/>
          </p:cNvSpPr>
          <p:nvPr>
            <p:ph type="pic" idx="2"/>
          </p:nvPr>
        </p:nvSpPr>
        <p:spPr>
          <a:xfrm>
            <a:off x="5183188" y="987425"/>
            <a:ext cx="6172200" cy="4873625"/>
          </a:xfrm>
          <a:prstGeom prst="rect">
            <a:avLst/>
          </a:prstGeom>
          <a:noFill/>
          <a:ln>
            <a:noFill/>
          </a:ln>
        </p:spPr>
      </p:sp>
      <p:sp>
        <p:nvSpPr>
          <p:cNvPr id="81" name="Google Shape;81;p6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2" name="Google Shape;82;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85"/>
        <p:cNvGrpSpPr/>
        <p:nvPr/>
      </p:nvGrpSpPr>
      <p:grpSpPr>
        <a:xfrm>
          <a:off x="0" y="0"/>
          <a:ext cx="0" cy="0"/>
          <a:chOff x="0" y="0"/>
          <a:chExt cx="0" cy="0"/>
        </a:xfrm>
      </p:grpSpPr>
      <p:sp>
        <p:nvSpPr>
          <p:cNvPr id="86" name="Google Shape;86;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6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1"/>
        <p:cNvGrpSpPr/>
        <p:nvPr/>
      </p:nvGrpSpPr>
      <p:grpSpPr>
        <a:xfrm>
          <a:off x="0" y="0"/>
          <a:ext cx="0" cy="0"/>
          <a:chOff x="0" y="0"/>
          <a:chExt cx="0" cy="0"/>
        </a:xfrm>
      </p:grpSpPr>
      <p:sp>
        <p:nvSpPr>
          <p:cNvPr id="92" name="Google Shape;92;p6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6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7"/>
        <p:cNvGrpSpPr/>
        <p:nvPr/>
      </p:nvGrpSpPr>
      <p:grpSpPr>
        <a:xfrm>
          <a:off x="0" y="0"/>
          <a:ext cx="0" cy="0"/>
          <a:chOff x="0" y="0"/>
          <a:chExt cx="0" cy="0"/>
        </a:xfrm>
      </p:grpSpPr>
      <p:sp>
        <p:nvSpPr>
          <p:cNvPr id="28" name="Google Shape;28;p5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0" name="Google Shape;30;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Title and Content">
  <p:cSld name="1_Title and Content">
    <p:spTree>
      <p:nvGrpSpPr>
        <p:cNvPr id="1" name="Shape 33"/>
        <p:cNvGrpSpPr/>
        <p:nvPr/>
      </p:nvGrpSpPr>
      <p:grpSpPr>
        <a:xfrm>
          <a:off x="0" y="0"/>
          <a:ext cx="0" cy="0"/>
          <a:chOff x="0" y="0"/>
          <a:chExt cx="0" cy="0"/>
        </a:xfrm>
      </p:grpSpPr>
      <p:sp>
        <p:nvSpPr>
          <p:cNvPr id="34" name="Google Shape;34;p54"/>
          <p:cNvSpPr txBox="1">
            <a:spLocks noGrp="1"/>
          </p:cNvSpPr>
          <p:nvPr>
            <p:ph type="title"/>
          </p:nvPr>
        </p:nvSpPr>
        <p:spPr>
          <a:xfrm>
            <a:off x="304800" y="270933"/>
            <a:ext cx="11582400" cy="74506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sz="36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4"/>
          <p:cNvSpPr txBox="1">
            <a:spLocks noGrp="1"/>
          </p:cNvSpPr>
          <p:nvPr>
            <p:ph type="body" idx="1"/>
          </p:nvPr>
        </p:nvSpPr>
        <p:spPr>
          <a:xfrm>
            <a:off x="304800" y="1185333"/>
            <a:ext cx="11582400" cy="499163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4"/>
          <p:cNvSpPr txBox="1">
            <a:spLocks noGrp="1"/>
          </p:cNvSpPr>
          <p:nvPr>
            <p:ph type="dt" idx="10"/>
          </p:nvPr>
        </p:nvSpPr>
        <p:spPr>
          <a:xfrm>
            <a:off x="304800" y="638069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4"/>
          <p:cNvSpPr txBox="1">
            <a:spLocks noGrp="1"/>
          </p:cNvSpPr>
          <p:nvPr>
            <p:ph type="ftr" idx="11"/>
          </p:nvPr>
        </p:nvSpPr>
        <p:spPr>
          <a:xfrm>
            <a:off x="4038600" y="638069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4"/>
          <p:cNvSpPr txBox="1">
            <a:spLocks noGrp="1"/>
          </p:cNvSpPr>
          <p:nvPr>
            <p:ph type="sldNum" idx="12"/>
          </p:nvPr>
        </p:nvSpPr>
        <p:spPr>
          <a:xfrm>
            <a:off x="8610599" y="6356350"/>
            <a:ext cx="32765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39" name="Google Shape;39;p54"/>
          <p:cNvSpPr/>
          <p:nvPr/>
        </p:nvSpPr>
        <p:spPr>
          <a:xfrm>
            <a:off x="3706812" y="981604"/>
            <a:ext cx="4879976" cy="4879976"/>
          </a:xfrm>
          <a:prstGeom prst="rect">
            <a:avLst/>
          </a:prstGeom>
          <a:blipFill rotWithShape="1">
            <a:blip r:embed="rId2">
              <a:alphaModFix amt="32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0"/>
        <p:cNvGrpSpPr/>
        <p:nvPr/>
      </p:nvGrpSpPr>
      <p:grpSpPr>
        <a:xfrm>
          <a:off x="0" y="0"/>
          <a:ext cx="0" cy="0"/>
          <a:chOff x="0" y="0"/>
          <a:chExt cx="0" cy="0"/>
        </a:xfrm>
      </p:grpSpPr>
      <p:sp>
        <p:nvSpPr>
          <p:cNvPr id="41" name="Google Shape;41;p5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5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6"/>
        <p:cNvGrpSpPr/>
        <p:nvPr/>
      </p:nvGrpSpPr>
      <p:grpSpPr>
        <a:xfrm>
          <a:off x="0" y="0"/>
          <a:ext cx="0" cy="0"/>
          <a:chOff x="0" y="0"/>
          <a:chExt cx="0" cy="0"/>
        </a:xfrm>
      </p:grpSpPr>
      <p:sp>
        <p:nvSpPr>
          <p:cNvPr id="47" name="Google Shape;47;p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5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5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3"/>
        <p:cNvGrpSpPr/>
        <p:nvPr/>
      </p:nvGrpSpPr>
      <p:grpSpPr>
        <a:xfrm>
          <a:off x="0" y="0"/>
          <a:ext cx="0" cy="0"/>
          <a:chOff x="0" y="0"/>
          <a:chExt cx="0" cy="0"/>
        </a:xfrm>
      </p:grpSpPr>
      <p:sp>
        <p:nvSpPr>
          <p:cNvPr id="54" name="Google Shape;54;p5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5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5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5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5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62"/>
        <p:cNvGrpSpPr/>
        <p:nvPr/>
      </p:nvGrpSpPr>
      <p:grpSpPr>
        <a:xfrm>
          <a:off x="0" y="0"/>
          <a:ext cx="0" cy="0"/>
          <a:chOff x="0" y="0"/>
          <a:chExt cx="0" cy="0"/>
        </a:xfrm>
      </p:grpSpPr>
      <p:sp>
        <p:nvSpPr>
          <p:cNvPr id="63" name="Google Shape;63;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7"/>
        <p:cNvGrpSpPr/>
        <p:nvPr/>
      </p:nvGrpSpPr>
      <p:grpSpPr>
        <a:xfrm>
          <a:off x="0" y="0"/>
          <a:ext cx="0" cy="0"/>
          <a:chOff x="0" y="0"/>
          <a:chExt cx="0" cy="0"/>
        </a:xfrm>
      </p:grpSpPr>
      <p:sp>
        <p:nvSpPr>
          <p:cNvPr id="68" name="Google Shape;68;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6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6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4" name="Google Shape;74;p6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 name="Google Shape;75;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65964" y="2937164"/>
            <a:ext cx="3007555" cy="707886"/>
          </a:xfrm>
          <a:prstGeom prst="rect">
            <a:avLst/>
          </a:prstGeom>
          <a:noFill/>
        </p:spPr>
        <p:txBody>
          <a:bodyPr wrap="none" rtlCol="0">
            <a:spAutoFit/>
          </a:bodyPr>
          <a:lstStyle/>
          <a:p>
            <a:r>
              <a:rPr lang="en-US" sz="4000" dirty="0" smtClean="0">
                <a:solidFill>
                  <a:srgbClr val="FF0000"/>
                </a:solidFill>
                <a:latin typeface="Arial Black" pitchFamily="34" charset="0"/>
              </a:rPr>
              <a:t>ANALOGY</a:t>
            </a:r>
            <a:endParaRPr lang="en-US" sz="4000" dirty="0">
              <a:solidFill>
                <a:srgbClr val="FF0000"/>
              </a:solidFill>
              <a:latin typeface="Arial Black"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p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14" name="Google Shape;114;p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 Bird : </a:t>
            </a:r>
            <a:r>
              <a:rPr lang="en-US" b="1" dirty="0" err="1"/>
              <a:t>Aeroplane</a:t>
            </a:r>
            <a:r>
              <a:rPr lang="en-US" b="1" dirty="0"/>
              <a:t> : : fish : ? </a:t>
            </a:r>
            <a:endParaRPr/>
          </a:p>
          <a:p>
            <a:pPr lvl="0" indent="-457200" algn="l" rtl="0">
              <a:lnSpc>
                <a:spcPct val="90000"/>
              </a:lnSpc>
              <a:spcBef>
                <a:spcPts val="1000"/>
              </a:spcBef>
              <a:spcAft>
                <a:spcPts val="0"/>
              </a:spcAft>
              <a:buClr>
                <a:schemeClr val="dk1"/>
              </a:buClr>
              <a:buSzPts val="2400"/>
              <a:buAutoNum type="arabicParenR"/>
            </a:pPr>
            <a:r>
              <a:rPr lang="en-US" b="1" dirty="0" smtClean="0"/>
              <a:t>Swim </a:t>
            </a:r>
            <a:r>
              <a:rPr lang="en-US" b="1" dirty="0"/>
              <a:t>	</a:t>
            </a:r>
            <a:r>
              <a:rPr lang="en-US" b="1" dirty="0" smtClean="0"/>
              <a:t> </a:t>
            </a:r>
          </a:p>
          <a:p>
            <a:pPr lvl="0" indent="-457200" algn="l" rtl="0">
              <a:lnSpc>
                <a:spcPct val="90000"/>
              </a:lnSpc>
              <a:spcBef>
                <a:spcPts val="1000"/>
              </a:spcBef>
              <a:spcAft>
                <a:spcPts val="0"/>
              </a:spcAft>
              <a:buClr>
                <a:schemeClr val="dk1"/>
              </a:buClr>
              <a:buSzPts val="2400"/>
              <a:buAutoNum type="arabicParenR"/>
            </a:pPr>
            <a:r>
              <a:rPr lang="en-US" b="1" dirty="0" smtClean="0"/>
              <a:t>2</a:t>
            </a:r>
            <a:r>
              <a:rPr lang="en-US" b="1" dirty="0"/>
              <a:t>) Water 	</a:t>
            </a:r>
            <a:endParaRPr lang="en-US" b="1" dirty="0" smtClean="0"/>
          </a:p>
          <a:p>
            <a:pPr lvl="0" indent="-457200" algn="l" rtl="0">
              <a:lnSpc>
                <a:spcPct val="90000"/>
              </a:lnSpc>
              <a:spcBef>
                <a:spcPts val="1000"/>
              </a:spcBef>
              <a:spcAft>
                <a:spcPts val="0"/>
              </a:spcAft>
              <a:buClr>
                <a:schemeClr val="dk1"/>
              </a:buClr>
              <a:buSzPts val="2400"/>
              <a:buAutoNum type="arabicParenR"/>
            </a:pPr>
            <a:r>
              <a:rPr lang="en-US" b="1" dirty="0" smtClean="0"/>
              <a:t>3</a:t>
            </a:r>
            <a:r>
              <a:rPr lang="en-US" b="1" dirty="0"/>
              <a:t>) Food 	</a:t>
            </a:r>
            <a:endParaRPr lang="en-US" b="1" dirty="0" smtClean="0"/>
          </a:p>
          <a:p>
            <a:pPr lvl="0" indent="-457200" algn="l" rtl="0">
              <a:lnSpc>
                <a:spcPct val="90000"/>
              </a:lnSpc>
              <a:spcBef>
                <a:spcPts val="1000"/>
              </a:spcBef>
              <a:spcAft>
                <a:spcPts val="0"/>
              </a:spcAft>
              <a:buClr>
                <a:schemeClr val="dk1"/>
              </a:buClr>
              <a:buSzPts val="2400"/>
              <a:buAutoNum type="arabicParenR"/>
            </a:pPr>
            <a:r>
              <a:rPr lang="en-US" b="1" dirty="0" smtClean="0"/>
              <a:t>4</a:t>
            </a:r>
            <a:r>
              <a:rPr lang="en-US" b="1" dirty="0"/>
              <a:t>) Ship 	</a:t>
            </a:r>
            <a:endParaRPr lang="en-US" b="1" dirty="0" smtClean="0"/>
          </a:p>
          <a:p>
            <a:pPr lvl="0" indent="-457200" algn="l" rtl="0">
              <a:lnSpc>
                <a:spcPct val="90000"/>
              </a:lnSpc>
              <a:spcBef>
                <a:spcPts val="1000"/>
              </a:spcBef>
              <a:spcAft>
                <a:spcPts val="0"/>
              </a:spcAft>
              <a:buClr>
                <a:schemeClr val="dk1"/>
              </a:buClr>
              <a:buSzPts val="2400"/>
              <a:buAutoNum type="arabicParenR"/>
            </a:pPr>
            <a:r>
              <a:rPr lang="en-US" b="1" dirty="0" smtClean="0"/>
              <a:t>5</a:t>
            </a:r>
            <a:r>
              <a:rPr lang="en-US" b="1" dirty="0"/>
              <a:t>) </a:t>
            </a:r>
            <a:r>
              <a:rPr lang="en-US" b="1" dirty="0" smtClean="0"/>
              <a:t>Sailor</a:t>
            </a:r>
          </a:p>
          <a:p>
            <a:pPr lvl="0" indent="-457200">
              <a:buNone/>
            </a:pPr>
            <a:endParaRPr b="1"/>
          </a:p>
        </p:txBody>
      </p:sp>
    </p:spTree>
  </p:cSld>
  <p:clrMapOvr>
    <a:masterClrMapping/>
  </p:clrMapOvr>
  <p:transition>
    <p:fad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Shape 376"/>
        <p:cNvGrpSpPr/>
        <p:nvPr/>
      </p:nvGrpSpPr>
      <p:grpSpPr>
        <a:xfrm>
          <a:off x="0" y="0"/>
          <a:ext cx="0" cy="0"/>
          <a:chOff x="0" y="0"/>
          <a:chExt cx="0" cy="0"/>
        </a:xfrm>
      </p:grpSpPr>
      <p:sp>
        <p:nvSpPr>
          <p:cNvPr id="377" name="Google Shape;377;p4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78" name="Google Shape;378;p4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Black"/>
                <a:ea typeface="Arial Black"/>
                <a:cs typeface="Arial Black"/>
                <a:sym typeface="Arial Black"/>
              </a:rPr>
              <a:t>Q </a:t>
            </a:r>
            <a:r>
              <a:rPr lang="en-US" b="1" dirty="0"/>
              <a:t>47. CIRCLE is related to RICELC in the same way as SQUARE is related to ............... </a:t>
            </a:r>
            <a:endParaRPr/>
          </a:p>
          <a:p>
            <a:pPr marL="457200" lvl="0" indent="-457200" algn="l" rtl="0">
              <a:lnSpc>
                <a:spcPct val="90000"/>
              </a:lnSpc>
              <a:spcBef>
                <a:spcPts val="1000"/>
              </a:spcBef>
              <a:spcAft>
                <a:spcPts val="0"/>
              </a:spcAft>
              <a:buClr>
                <a:schemeClr val="dk1"/>
              </a:buClr>
              <a:buSzPts val="2400"/>
              <a:buAutoNum type="arabicParenR"/>
            </a:pPr>
            <a:r>
              <a:rPr lang="en-US" b="1" dirty="0"/>
              <a:t>QSUERA 		</a:t>
            </a:r>
            <a:endParaRPr lang="en-US" b="1" dirty="0" smtClean="0"/>
          </a:p>
          <a:p>
            <a:pPr marL="457200" lvl="0" indent="-457200" algn="l" rtl="0">
              <a:lnSpc>
                <a:spcPct val="90000"/>
              </a:lnSpc>
              <a:spcBef>
                <a:spcPts val="1000"/>
              </a:spcBef>
              <a:spcAft>
                <a:spcPts val="0"/>
              </a:spcAft>
              <a:buClr>
                <a:schemeClr val="dk1"/>
              </a:buClr>
              <a:buSzPts val="2400"/>
              <a:buNone/>
            </a:pPr>
            <a:r>
              <a:rPr lang="en-US" b="1" dirty="0" smtClean="0"/>
              <a:t>2</a:t>
            </a:r>
            <a:r>
              <a:rPr lang="en-US" b="1" dirty="0"/>
              <a:t>) QUSERA 		</a:t>
            </a:r>
            <a:endParaRPr lang="en-US" b="1" dirty="0" smtClean="0"/>
          </a:p>
          <a:p>
            <a:pPr marL="457200" lvl="0" indent="-457200" algn="l" rtl="0">
              <a:lnSpc>
                <a:spcPct val="90000"/>
              </a:lnSpc>
              <a:spcBef>
                <a:spcPts val="1000"/>
              </a:spcBef>
              <a:spcAft>
                <a:spcPts val="0"/>
              </a:spcAft>
              <a:buClr>
                <a:schemeClr val="dk1"/>
              </a:buClr>
              <a:buSzPts val="2400"/>
              <a:buNone/>
            </a:pPr>
            <a:r>
              <a:rPr lang="en-US" b="1" dirty="0" smtClean="0"/>
              <a:t>3</a:t>
            </a:r>
            <a:r>
              <a:rPr lang="en-US" b="1" dirty="0"/>
              <a:t>) UQSAER 		</a:t>
            </a:r>
            <a:endParaRPr lang="en-US" b="1" dirty="0" smtClean="0"/>
          </a:p>
          <a:p>
            <a:pPr marL="457200" lvl="0" indent="-457200" algn="l" rtl="0">
              <a:lnSpc>
                <a:spcPct val="90000"/>
              </a:lnSpc>
              <a:spcBef>
                <a:spcPts val="1000"/>
              </a:spcBef>
              <a:spcAft>
                <a:spcPts val="0"/>
              </a:spcAft>
              <a:buClr>
                <a:schemeClr val="dk1"/>
              </a:buClr>
              <a:buSzPts val="2400"/>
              <a:buNone/>
            </a:pPr>
            <a:r>
              <a:rPr lang="en-US" b="1" dirty="0" smtClean="0">
                <a:solidFill>
                  <a:srgbClr val="FF0000"/>
                </a:solidFill>
              </a:rPr>
              <a:t>4</a:t>
            </a:r>
            <a:r>
              <a:rPr lang="en-US" b="1" dirty="0">
                <a:solidFill>
                  <a:srgbClr val="FF0000"/>
                </a:solidFill>
              </a:rPr>
              <a:t>) UQSERA </a:t>
            </a:r>
            <a:r>
              <a:rPr lang="en-US" b="1" dirty="0"/>
              <a:t>	</a:t>
            </a:r>
            <a:endParaRPr/>
          </a:p>
          <a:p>
            <a:pPr marL="457200" lvl="0" indent="-457200" algn="l" rtl="0">
              <a:lnSpc>
                <a:spcPct val="90000"/>
              </a:lnSpc>
              <a:spcBef>
                <a:spcPts val="1000"/>
              </a:spcBef>
              <a:spcAft>
                <a:spcPts val="0"/>
              </a:spcAft>
              <a:buClr>
                <a:schemeClr val="dk1"/>
              </a:buClr>
              <a:buSzPts val="2400"/>
              <a:buNone/>
            </a:pPr>
            <a:r>
              <a:rPr lang="en-US" b="1" dirty="0"/>
              <a:t>5) None of </a:t>
            </a:r>
            <a:r>
              <a:rPr lang="en-US" b="1" dirty="0" smtClean="0"/>
              <a:t>these</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Shape 382"/>
        <p:cNvGrpSpPr/>
        <p:nvPr/>
      </p:nvGrpSpPr>
      <p:grpSpPr>
        <a:xfrm>
          <a:off x="0" y="0"/>
          <a:ext cx="0" cy="0"/>
          <a:chOff x="0" y="0"/>
          <a:chExt cx="0" cy="0"/>
        </a:xfrm>
      </p:grpSpPr>
      <p:sp>
        <p:nvSpPr>
          <p:cNvPr id="383" name="Google Shape;383;p4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84" name="Google Shape;384;p4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Black"/>
                <a:ea typeface="Arial Black"/>
                <a:cs typeface="Arial Black"/>
                <a:sym typeface="Arial Black"/>
              </a:rPr>
              <a:t>Q </a:t>
            </a:r>
            <a:r>
              <a:rPr lang="en-US" b="1" dirty="0"/>
              <a:t>48. THEREFORE is to TEEOERFRH as HELICOPTER is to .................. </a:t>
            </a:r>
            <a:endParaRPr/>
          </a:p>
          <a:p>
            <a:pPr marL="457200" lvl="0" indent="-457200" algn="l" rtl="0">
              <a:lnSpc>
                <a:spcPct val="90000"/>
              </a:lnSpc>
              <a:spcBef>
                <a:spcPts val="1000"/>
              </a:spcBef>
              <a:spcAft>
                <a:spcPts val="0"/>
              </a:spcAft>
              <a:buClr>
                <a:schemeClr val="dk1"/>
              </a:buClr>
              <a:buSzPts val="2400"/>
              <a:buAutoNum type="arabicParenR"/>
            </a:pPr>
            <a:r>
              <a:rPr lang="en-US" b="1" dirty="0"/>
              <a:t>HELICORETP 	</a:t>
            </a:r>
            <a:endParaRPr lang="en-US" b="1" dirty="0" smtClean="0"/>
          </a:p>
          <a:p>
            <a:pPr marL="457200" lvl="0" indent="-457200" algn="l" rtl="0">
              <a:lnSpc>
                <a:spcPct val="90000"/>
              </a:lnSpc>
              <a:spcBef>
                <a:spcPts val="1000"/>
              </a:spcBef>
              <a:spcAft>
                <a:spcPts val="0"/>
              </a:spcAft>
              <a:buClr>
                <a:schemeClr val="dk1"/>
              </a:buClr>
              <a:buSzPts val="2400"/>
              <a:buNone/>
            </a:pPr>
            <a:r>
              <a:rPr lang="en-US" b="1" dirty="0" smtClean="0"/>
              <a:t>2</a:t>
            </a:r>
            <a:r>
              <a:rPr lang="en-US" b="1" dirty="0"/>
              <a:t>) HLCPERTOIE 	</a:t>
            </a:r>
            <a:endParaRPr lang="en-US" b="1" dirty="0" smtClean="0"/>
          </a:p>
          <a:p>
            <a:pPr marL="457200" lvl="0" indent="-457200" algn="l" rtl="0">
              <a:lnSpc>
                <a:spcPct val="90000"/>
              </a:lnSpc>
              <a:spcBef>
                <a:spcPts val="1000"/>
              </a:spcBef>
              <a:spcAft>
                <a:spcPts val="0"/>
              </a:spcAft>
              <a:buClr>
                <a:schemeClr val="dk1"/>
              </a:buClr>
              <a:buSzPts val="2400"/>
              <a:buNone/>
            </a:pPr>
            <a:r>
              <a:rPr lang="en-US" b="1" dirty="0" smtClean="0"/>
              <a:t>3</a:t>
            </a:r>
            <a:r>
              <a:rPr lang="en-US" b="1" dirty="0"/>
              <a:t>) RETPOCILEH 	</a:t>
            </a:r>
            <a:endParaRPr lang="en-US" b="1" dirty="0" smtClean="0"/>
          </a:p>
          <a:p>
            <a:pPr marL="457200" lvl="0" indent="-457200" algn="l" rtl="0">
              <a:lnSpc>
                <a:spcPct val="90000"/>
              </a:lnSpc>
              <a:spcBef>
                <a:spcPts val="1000"/>
              </a:spcBef>
              <a:spcAft>
                <a:spcPts val="0"/>
              </a:spcAft>
              <a:buClr>
                <a:schemeClr val="dk1"/>
              </a:buClr>
              <a:buSzPts val="2400"/>
              <a:buNone/>
            </a:pPr>
            <a:r>
              <a:rPr lang="en-US" b="1" dirty="0" smtClean="0"/>
              <a:t>4</a:t>
            </a:r>
            <a:r>
              <a:rPr lang="en-US" b="1" dirty="0"/>
              <a:t>) RETPOCILHE </a:t>
            </a:r>
            <a:endParaRPr/>
          </a:p>
          <a:p>
            <a:pPr marL="457200" lvl="0" indent="-457200" algn="l" rtl="0">
              <a:lnSpc>
                <a:spcPct val="90000"/>
              </a:lnSpc>
              <a:spcBef>
                <a:spcPts val="1000"/>
              </a:spcBef>
              <a:spcAft>
                <a:spcPts val="0"/>
              </a:spcAft>
              <a:buClr>
                <a:schemeClr val="dk1"/>
              </a:buClr>
              <a:buSzPts val="2400"/>
              <a:buNone/>
            </a:pPr>
            <a:r>
              <a:rPr lang="en-US" b="1" dirty="0"/>
              <a:t>5) None of </a:t>
            </a:r>
            <a:r>
              <a:rPr lang="en-US" b="1" dirty="0" smtClean="0"/>
              <a:t>these</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Shape 382"/>
        <p:cNvGrpSpPr/>
        <p:nvPr/>
      </p:nvGrpSpPr>
      <p:grpSpPr>
        <a:xfrm>
          <a:off x="0" y="0"/>
          <a:ext cx="0" cy="0"/>
          <a:chOff x="0" y="0"/>
          <a:chExt cx="0" cy="0"/>
        </a:xfrm>
      </p:grpSpPr>
      <p:sp>
        <p:nvSpPr>
          <p:cNvPr id="383" name="Google Shape;383;p4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84" name="Google Shape;384;p4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Black"/>
                <a:ea typeface="Arial Black"/>
                <a:cs typeface="Arial Black"/>
                <a:sym typeface="Arial Black"/>
              </a:rPr>
              <a:t>Q </a:t>
            </a:r>
            <a:r>
              <a:rPr lang="en-US" b="1" dirty="0"/>
              <a:t>48. THEREFORE is to TEEOERFRH as HELICOPTER is to .................. </a:t>
            </a:r>
            <a:endParaRPr/>
          </a:p>
          <a:p>
            <a:pPr marL="457200" lvl="0" indent="-457200" algn="l" rtl="0">
              <a:lnSpc>
                <a:spcPct val="90000"/>
              </a:lnSpc>
              <a:spcBef>
                <a:spcPts val="1000"/>
              </a:spcBef>
              <a:spcAft>
                <a:spcPts val="0"/>
              </a:spcAft>
              <a:buClr>
                <a:schemeClr val="dk1"/>
              </a:buClr>
              <a:buSzPts val="2400"/>
              <a:buAutoNum type="arabicParenR"/>
            </a:pPr>
            <a:r>
              <a:rPr lang="en-US" b="1" dirty="0"/>
              <a:t>HELICORETP 	</a:t>
            </a:r>
            <a:endParaRPr lang="en-US" b="1" dirty="0" smtClean="0"/>
          </a:p>
          <a:p>
            <a:pPr marL="457200" lvl="0" indent="-457200" algn="l" rtl="0">
              <a:lnSpc>
                <a:spcPct val="90000"/>
              </a:lnSpc>
              <a:spcBef>
                <a:spcPts val="1000"/>
              </a:spcBef>
              <a:spcAft>
                <a:spcPts val="0"/>
              </a:spcAft>
              <a:buClr>
                <a:schemeClr val="dk1"/>
              </a:buClr>
              <a:buSzPts val="2400"/>
              <a:buNone/>
            </a:pPr>
            <a:r>
              <a:rPr lang="en-US" b="1" dirty="0" smtClean="0">
                <a:solidFill>
                  <a:srgbClr val="FF0000"/>
                </a:solidFill>
              </a:rPr>
              <a:t>2</a:t>
            </a:r>
            <a:r>
              <a:rPr lang="en-US" b="1" dirty="0">
                <a:solidFill>
                  <a:srgbClr val="FF0000"/>
                </a:solidFill>
              </a:rPr>
              <a:t>) HLCPERTOIE </a:t>
            </a:r>
            <a:r>
              <a:rPr lang="en-US" b="1" dirty="0"/>
              <a:t>	</a:t>
            </a:r>
            <a:endParaRPr lang="en-US" b="1" dirty="0" smtClean="0"/>
          </a:p>
          <a:p>
            <a:pPr marL="457200" lvl="0" indent="-457200" algn="l" rtl="0">
              <a:lnSpc>
                <a:spcPct val="90000"/>
              </a:lnSpc>
              <a:spcBef>
                <a:spcPts val="1000"/>
              </a:spcBef>
              <a:spcAft>
                <a:spcPts val="0"/>
              </a:spcAft>
              <a:buClr>
                <a:schemeClr val="dk1"/>
              </a:buClr>
              <a:buSzPts val="2400"/>
              <a:buNone/>
            </a:pPr>
            <a:r>
              <a:rPr lang="en-US" b="1" dirty="0" smtClean="0"/>
              <a:t>3</a:t>
            </a:r>
            <a:r>
              <a:rPr lang="en-US" b="1" dirty="0"/>
              <a:t>) RETPOCILEH 	</a:t>
            </a:r>
            <a:endParaRPr lang="en-US" b="1" dirty="0" smtClean="0"/>
          </a:p>
          <a:p>
            <a:pPr marL="457200" lvl="0" indent="-457200" algn="l" rtl="0">
              <a:lnSpc>
                <a:spcPct val="90000"/>
              </a:lnSpc>
              <a:spcBef>
                <a:spcPts val="1000"/>
              </a:spcBef>
              <a:spcAft>
                <a:spcPts val="0"/>
              </a:spcAft>
              <a:buClr>
                <a:schemeClr val="dk1"/>
              </a:buClr>
              <a:buSzPts val="2400"/>
              <a:buNone/>
            </a:pPr>
            <a:r>
              <a:rPr lang="en-US" b="1" dirty="0" smtClean="0"/>
              <a:t>4</a:t>
            </a:r>
            <a:r>
              <a:rPr lang="en-US" b="1" dirty="0"/>
              <a:t>) RETPOCILHE </a:t>
            </a:r>
            <a:endParaRPr/>
          </a:p>
          <a:p>
            <a:pPr marL="457200" lvl="0" indent="-457200" algn="l" rtl="0">
              <a:lnSpc>
                <a:spcPct val="90000"/>
              </a:lnSpc>
              <a:spcBef>
                <a:spcPts val="1000"/>
              </a:spcBef>
              <a:spcAft>
                <a:spcPts val="0"/>
              </a:spcAft>
              <a:buClr>
                <a:schemeClr val="dk1"/>
              </a:buClr>
              <a:buSzPts val="2400"/>
              <a:buNone/>
            </a:pPr>
            <a:r>
              <a:rPr lang="en-US" b="1" dirty="0"/>
              <a:t>5) None of </a:t>
            </a:r>
            <a:r>
              <a:rPr lang="en-US" b="1" dirty="0" smtClean="0"/>
              <a:t>these</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Shape 388"/>
        <p:cNvGrpSpPr/>
        <p:nvPr/>
      </p:nvGrpSpPr>
      <p:grpSpPr>
        <a:xfrm>
          <a:off x="0" y="0"/>
          <a:ext cx="0" cy="0"/>
          <a:chOff x="0" y="0"/>
          <a:chExt cx="0" cy="0"/>
        </a:xfrm>
      </p:grpSpPr>
      <p:sp>
        <p:nvSpPr>
          <p:cNvPr id="389" name="Google Shape;389;p4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90" name="Google Shape;390;p4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Black"/>
                <a:ea typeface="Arial Black"/>
                <a:cs typeface="Arial Black"/>
                <a:sym typeface="Arial Black"/>
              </a:rPr>
              <a:t>Q </a:t>
            </a:r>
            <a:r>
              <a:rPr lang="en-US" b="1" dirty="0"/>
              <a:t>49. DRIVEN is related to EIDRVN in the same way as BEGUM is related to ............... </a:t>
            </a:r>
            <a:endParaRPr/>
          </a:p>
          <a:p>
            <a:pPr lvl="0" indent="-457200" algn="l" rtl="0">
              <a:lnSpc>
                <a:spcPct val="90000"/>
              </a:lnSpc>
              <a:spcBef>
                <a:spcPts val="1000"/>
              </a:spcBef>
              <a:spcAft>
                <a:spcPts val="0"/>
              </a:spcAft>
              <a:buClr>
                <a:schemeClr val="dk1"/>
              </a:buClr>
              <a:buSzPts val="2400"/>
              <a:buAutoNum type="arabicParenR"/>
            </a:pPr>
            <a:r>
              <a:rPr lang="en-US" b="1" dirty="0" smtClean="0"/>
              <a:t>BGMEU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BGMUE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EUBGM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UEBGM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None of </a:t>
            </a:r>
            <a:r>
              <a:rPr lang="en-US" b="1" dirty="0" smtClean="0"/>
              <a:t>these</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Shape 388"/>
        <p:cNvGrpSpPr/>
        <p:nvPr/>
      </p:nvGrpSpPr>
      <p:grpSpPr>
        <a:xfrm>
          <a:off x="0" y="0"/>
          <a:ext cx="0" cy="0"/>
          <a:chOff x="0" y="0"/>
          <a:chExt cx="0" cy="0"/>
        </a:xfrm>
      </p:grpSpPr>
      <p:sp>
        <p:nvSpPr>
          <p:cNvPr id="389" name="Google Shape;389;p4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90" name="Google Shape;390;p4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Black"/>
                <a:ea typeface="Arial Black"/>
                <a:cs typeface="Arial Black"/>
                <a:sym typeface="Arial Black"/>
              </a:rPr>
              <a:t>Q </a:t>
            </a:r>
            <a:r>
              <a:rPr lang="en-US" b="1" dirty="0"/>
              <a:t>49. DRIVEN is related to EIDRVN in the same way as BEGUM is related to ............... </a:t>
            </a:r>
            <a:endParaRPr/>
          </a:p>
          <a:p>
            <a:pPr lvl="0" indent="-457200" algn="l" rtl="0">
              <a:lnSpc>
                <a:spcPct val="90000"/>
              </a:lnSpc>
              <a:spcBef>
                <a:spcPts val="1000"/>
              </a:spcBef>
              <a:spcAft>
                <a:spcPts val="0"/>
              </a:spcAft>
              <a:buClr>
                <a:schemeClr val="dk1"/>
              </a:buClr>
              <a:buSzPts val="2400"/>
              <a:buAutoNum type="arabicParenR"/>
            </a:pPr>
            <a:r>
              <a:rPr lang="en-US" b="1" dirty="0" smtClean="0"/>
              <a:t>BGMEU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BGMUE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EUBGM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solidFill>
                  <a:srgbClr val="FF0000"/>
                </a:solidFill>
              </a:rPr>
              <a:t>4</a:t>
            </a:r>
            <a:r>
              <a:rPr lang="en-US" b="1" dirty="0">
                <a:solidFill>
                  <a:srgbClr val="FF0000"/>
                </a:solidFill>
              </a:rPr>
              <a:t>) UEBGM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None of </a:t>
            </a:r>
            <a:r>
              <a:rPr lang="en-US" b="1" dirty="0" smtClean="0"/>
              <a:t>these</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Shape 394"/>
        <p:cNvGrpSpPr/>
        <p:nvPr/>
      </p:nvGrpSpPr>
      <p:grpSpPr>
        <a:xfrm>
          <a:off x="0" y="0"/>
          <a:ext cx="0" cy="0"/>
          <a:chOff x="0" y="0"/>
          <a:chExt cx="0" cy="0"/>
        </a:xfrm>
      </p:grpSpPr>
      <p:sp>
        <p:nvSpPr>
          <p:cNvPr id="395" name="Google Shape;395;p5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96" name="Google Shape;396;p5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Black"/>
                <a:ea typeface="Arial Black"/>
                <a:cs typeface="Arial Black"/>
                <a:sym typeface="Arial Black"/>
              </a:rPr>
              <a:t>Q </a:t>
            </a:r>
            <a:r>
              <a:rPr lang="en-US" b="1" dirty="0"/>
              <a:t>50. RATIONAL is to RATNIOLA as TRIBAL is to ........... </a:t>
            </a:r>
            <a:endParaRPr/>
          </a:p>
          <a:p>
            <a:pPr lvl="0" indent="-457200" algn="l" rtl="0">
              <a:lnSpc>
                <a:spcPct val="90000"/>
              </a:lnSpc>
              <a:spcBef>
                <a:spcPts val="1000"/>
              </a:spcBef>
              <a:spcAft>
                <a:spcPts val="0"/>
              </a:spcAft>
              <a:buClr>
                <a:schemeClr val="dk1"/>
              </a:buClr>
              <a:buSzPts val="2400"/>
              <a:buAutoNum type="arabicParenR"/>
            </a:pPr>
            <a:r>
              <a:rPr lang="en-US" b="1" dirty="0" smtClean="0"/>
              <a:t>TIRLAB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TRIALB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TIRLBA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TRILBA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None of </a:t>
            </a:r>
            <a:r>
              <a:rPr lang="en-US" b="1" dirty="0" smtClean="0"/>
              <a:t>these</a:t>
            </a: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Shape 394"/>
        <p:cNvGrpSpPr/>
        <p:nvPr/>
      </p:nvGrpSpPr>
      <p:grpSpPr>
        <a:xfrm>
          <a:off x="0" y="0"/>
          <a:ext cx="0" cy="0"/>
          <a:chOff x="0" y="0"/>
          <a:chExt cx="0" cy="0"/>
        </a:xfrm>
      </p:grpSpPr>
      <p:sp>
        <p:nvSpPr>
          <p:cNvPr id="395" name="Google Shape;395;p5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96" name="Google Shape;396;p5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Black"/>
                <a:ea typeface="Arial Black"/>
                <a:cs typeface="Arial Black"/>
                <a:sym typeface="Arial Black"/>
              </a:rPr>
              <a:t>Q </a:t>
            </a:r>
            <a:r>
              <a:rPr lang="en-US" b="1" dirty="0"/>
              <a:t>50. RATIONAL is to RATNIOLA as TRIBAL is to ........... </a:t>
            </a:r>
            <a:endParaRPr/>
          </a:p>
          <a:p>
            <a:pPr lvl="0" indent="-457200" algn="l" rtl="0">
              <a:lnSpc>
                <a:spcPct val="90000"/>
              </a:lnSpc>
              <a:spcBef>
                <a:spcPts val="1000"/>
              </a:spcBef>
              <a:spcAft>
                <a:spcPts val="0"/>
              </a:spcAft>
              <a:buClr>
                <a:schemeClr val="dk1"/>
              </a:buClr>
              <a:buSzPts val="2400"/>
              <a:buAutoNum type="arabicParenR"/>
            </a:pPr>
            <a:r>
              <a:rPr lang="en-US" b="1" dirty="0" smtClean="0"/>
              <a:t>TIRLAB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TRIALB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TIRLBA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solidFill>
                  <a:srgbClr val="FF0000"/>
                </a:solidFill>
              </a:rPr>
              <a:t>4</a:t>
            </a:r>
            <a:r>
              <a:rPr lang="en-US" b="1" dirty="0">
                <a:solidFill>
                  <a:srgbClr val="FF0000"/>
                </a:solidFill>
              </a:rPr>
              <a:t>) TRILBA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None of </a:t>
            </a:r>
            <a:r>
              <a:rPr lang="en-US" b="1" dirty="0" smtClean="0"/>
              <a:t>these</a:t>
            </a: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81489" y="3052689"/>
            <a:ext cx="2962671" cy="584775"/>
          </a:xfrm>
          <a:prstGeom prst="rect">
            <a:avLst/>
          </a:prstGeom>
          <a:noFill/>
        </p:spPr>
        <p:txBody>
          <a:bodyPr wrap="none" rtlCol="0">
            <a:spAutoFit/>
          </a:bodyPr>
          <a:lstStyle/>
          <a:p>
            <a:r>
              <a:rPr lang="en-US" sz="3200" dirty="0" smtClean="0">
                <a:latin typeface="Arial Black" pitchFamily="34" charset="0"/>
              </a:rPr>
              <a:t>THANK YOU</a:t>
            </a:r>
            <a:endParaRPr lang="en-US" sz="3200" dirty="0">
              <a:latin typeface="Arial Black"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p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14" name="Google Shape;114;p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 Bird : </a:t>
            </a:r>
            <a:r>
              <a:rPr lang="en-US" b="1" dirty="0" err="1"/>
              <a:t>Aeroplane</a:t>
            </a:r>
            <a:r>
              <a:rPr lang="en-US" b="1" dirty="0"/>
              <a:t> : : fish : ? </a:t>
            </a:r>
            <a:endParaRPr/>
          </a:p>
          <a:p>
            <a:pPr lvl="0" indent="-457200" algn="l" rtl="0">
              <a:lnSpc>
                <a:spcPct val="90000"/>
              </a:lnSpc>
              <a:spcBef>
                <a:spcPts val="1000"/>
              </a:spcBef>
              <a:spcAft>
                <a:spcPts val="0"/>
              </a:spcAft>
              <a:buClr>
                <a:schemeClr val="dk1"/>
              </a:buClr>
              <a:buSzPts val="2400"/>
              <a:buAutoNum type="arabicParenR"/>
            </a:pPr>
            <a:r>
              <a:rPr lang="en-US" b="1" dirty="0" smtClean="0"/>
              <a:t>Swim </a:t>
            </a:r>
            <a:r>
              <a:rPr lang="en-US" b="1" dirty="0"/>
              <a:t>	</a:t>
            </a:r>
            <a:r>
              <a:rPr lang="en-US" b="1" dirty="0" smtClean="0"/>
              <a:t> </a:t>
            </a:r>
          </a:p>
          <a:p>
            <a:pPr lvl="0" indent="-457200" algn="l" rtl="0">
              <a:lnSpc>
                <a:spcPct val="90000"/>
              </a:lnSpc>
              <a:spcBef>
                <a:spcPts val="1000"/>
              </a:spcBef>
              <a:spcAft>
                <a:spcPts val="0"/>
              </a:spcAft>
              <a:buClr>
                <a:schemeClr val="dk1"/>
              </a:buClr>
              <a:buSzPts val="2400"/>
              <a:buAutoNum type="arabicParenR"/>
            </a:pPr>
            <a:r>
              <a:rPr lang="en-US" b="1" dirty="0" smtClean="0"/>
              <a:t>2</a:t>
            </a:r>
            <a:r>
              <a:rPr lang="en-US" b="1" dirty="0"/>
              <a:t>) Water 	</a:t>
            </a:r>
            <a:endParaRPr lang="en-US" b="1" dirty="0" smtClean="0"/>
          </a:p>
          <a:p>
            <a:pPr lvl="0" indent="-457200" algn="l" rtl="0">
              <a:lnSpc>
                <a:spcPct val="90000"/>
              </a:lnSpc>
              <a:spcBef>
                <a:spcPts val="1000"/>
              </a:spcBef>
              <a:spcAft>
                <a:spcPts val="0"/>
              </a:spcAft>
              <a:buClr>
                <a:schemeClr val="dk1"/>
              </a:buClr>
              <a:buSzPts val="2400"/>
              <a:buAutoNum type="arabicParenR"/>
            </a:pPr>
            <a:r>
              <a:rPr lang="en-US" b="1" dirty="0" smtClean="0"/>
              <a:t>3</a:t>
            </a:r>
            <a:r>
              <a:rPr lang="en-US" b="1" dirty="0"/>
              <a:t>) Food 	</a:t>
            </a:r>
            <a:endParaRPr lang="en-US" b="1" dirty="0" smtClean="0"/>
          </a:p>
          <a:p>
            <a:pPr lvl="0" indent="-457200" algn="l" rtl="0">
              <a:lnSpc>
                <a:spcPct val="90000"/>
              </a:lnSpc>
              <a:spcBef>
                <a:spcPts val="1000"/>
              </a:spcBef>
              <a:spcAft>
                <a:spcPts val="0"/>
              </a:spcAft>
              <a:buClr>
                <a:schemeClr val="dk1"/>
              </a:buClr>
              <a:buSzPts val="2400"/>
              <a:buAutoNum type="arabicParenR"/>
            </a:pPr>
            <a:r>
              <a:rPr lang="en-US" b="1" dirty="0" smtClean="0"/>
              <a:t>4</a:t>
            </a:r>
            <a:r>
              <a:rPr lang="en-US" b="1" dirty="0"/>
              <a:t>) Ship 	</a:t>
            </a:r>
            <a:endParaRPr lang="en-US" b="1" dirty="0" smtClean="0"/>
          </a:p>
          <a:p>
            <a:pPr lvl="0" indent="-457200" algn="l" rtl="0">
              <a:lnSpc>
                <a:spcPct val="90000"/>
              </a:lnSpc>
              <a:spcBef>
                <a:spcPts val="1000"/>
              </a:spcBef>
              <a:spcAft>
                <a:spcPts val="0"/>
              </a:spcAft>
              <a:buClr>
                <a:schemeClr val="dk1"/>
              </a:buClr>
              <a:buSzPts val="2400"/>
              <a:buAutoNum type="arabicParenR"/>
            </a:pPr>
            <a:r>
              <a:rPr lang="en-US" b="1" dirty="0" smtClean="0">
                <a:solidFill>
                  <a:srgbClr val="FF0000"/>
                </a:solidFill>
              </a:rPr>
              <a:t>5</a:t>
            </a:r>
            <a:r>
              <a:rPr lang="en-US" b="1" dirty="0">
                <a:solidFill>
                  <a:srgbClr val="FF0000"/>
                </a:solidFill>
              </a:rPr>
              <a:t>) </a:t>
            </a:r>
            <a:r>
              <a:rPr lang="en-US" b="1" dirty="0" smtClean="0">
                <a:solidFill>
                  <a:srgbClr val="FF0000"/>
                </a:solidFill>
              </a:rPr>
              <a:t>Sailor</a:t>
            </a:r>
          </a:p>
          <a:p>
            <a:pPr lvl="0" indent="-457200">
              <a:buNone/>
            </a:pPr>
            <a:endParaRPr b="1"/>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18"/>
        <p:cNvGrpSpPr/>
        <p:nvPr/>
      </p:nvGrpSpPr>
      <p:grpSpPr>
        <a:xfrm>
          <a:off x="0" y="0"/>
          <a:ext cx="0" cy="0"/>
          <a:chOff x="0" y="0"/>
          <a:chExt cx="0" cy="0"/>
        </a:xfrm>
      </p:grpSpPr>
      <p:sp>
        <p:nvSpPr>
          <p:cNvPr id="119" name="Google Shape;119;p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20" name="Google Shape;120;p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4. Cap : Head : : </a:t>
            </a:r>
            <a:r>
              <a:rPr lang="en-US" b="1" dirty="0" err="1"/>
              <a:t>Spex</a:t>
            </a:r>
            <a:r>
              <a:rPr lang="en-US" b="1" dirty="0"/>
              <a:t> : ? </a:t>
            </a:r>
            <a:endParaRPr/>
          </a:p>
          <a:p>
            <a:pPr lvl="0" indent="-457200" algn="l" rtl="0">
              <a:lnSpc>
                <a:spcPct val="90000"/>
              </a:lnSpc>
              <a:spcBef>
                <a:spcPts val="1000"/>
              </a:spcBef>
              <a:spcAft>
                <a:spcPts val="0"/>
              </a:spcAft>
              <a:buClr>
                <a:schemeClr val="dk1"/>
              </a:buClr>
              <a:buSzPts val="2400"/>
              <a:buAutoNum type="arabicParenR"/>
            </a:pPr>
            <a:r>
              <a:rPr lang="en-US" b="1" dirty="0" smtClean="0">
                <a:solidFill>
                  <a:schemeClr val="tx1"/>
                </a:solidFill>
              </a:rPr>
              <a:t>Eye </a:t>
            </a:r>
            <a:r>
              <a:rPr lang="en-US" b="1" dirty="0"/>
              <a:t>	</a:t>
            </a:r>
            <a:endParaRPr lang="en-US" b="1" dirty="0" smtClean="0"/>
          </a:p>
          <a:p>
            <a:pPr lvl="0" indent="-457200" algn="l" rtl="0">
              <a:lnSpc>
                <a:spcPct val="90000"/>
              </a:lnSpc>
              <a:spcBef>
                <a:spcPts val="1000"/>
              </a:spcBef>
              <a:spcAft>
                <a:spcPts val="0"/>
              </a:spcAft>
              <a:buClr>
                <a:schemeClr val="dk1"/>
              </a:buClr>
              <a:buSzPts val="2400"/>
              <a:buAutoNum type="arabicParenR"/>
            </a:pPr>
            <a:r>
              <a:rPr lang="en-US" b="1" dirty="0" smtClean="0"/>
              <a:t>2</a:t>
            </a:r>
            <a:r>
              <a:rPr lang="en-US" b="1" dirty="0"/>
              <a:t>) Hat 	</a:t>
            </a:r>
            <a:endParaRPr lang="en-US" b="1" dirty="0" smtClean="0"/>
          </a:p>
          <a:p>
            <a:pPr lvl="0" indent="-457200" algn="l" rtl="0">
              <a:lnSpc>
                <a:spcPct val="90000"/>
              </a:lnSpc>
              <a:spcBef>
                <a:spcPts val="1000"/>
              </a:spcBef>
              <a:spcAft>
                <a:spcPts val="0"/>
              </a:spcAft>
              <a:buClr>
                <a:schemeClr val="dk1"/>
              </a:buClr>
              <a:buSzPts val="2400"/>
              <a:buAutoNum type="arabicParenR"/>
            </a:pPr>
            <a:r>
              <a:rPr lang="en-US" b="1" dirty="0" smtClean="0"/>
              <a:t>3</a:t>
            </a:r>
            <a:r>
              <a:rPr lang="en-US" b="1" dirty="0"/>
              <a:t>) Cloth 	</a:t>
            </a:r>
            <a:endParaRPr lang="en-US" b="1" dirty="0" smtClean="0"/>
          </a:p>
          <a:p>
            <a:pPr lvl="0" indent="-457200" algn="l" rtl="0">
              <a:lnSpc>
                <a:spcPct val="90000"/>
              </a:lnSpc>
              <a:spcBef>
                <a:spcPts val="1000"/>
              </a:spcBef>
              <a:spcAft>
                <a:spcPts val="0"/>
              </a:spcAft>
              <a:buClr>
                <a:schemeClr val="dk1"/>
              </a:buClr>
              <a:buSzPts val="2400"/>
              <a:buAutoNum type="arabicParenR"/>
            </a:pPr>
            <a:r>
              <a:rPr lang="en-US" b="1" dirty="0" smtClean="0"/>
              <a:t>4</a:t>
            </a:r>
            <a:r>
              <a:rPr lang="en-US" b="1" dirty="0"/>
              <a:t>) Hair 	</a:t>
            </a:r>
            <a:endParaRPr lang="en-US" b="1" dirty="0" smtClean="0"/>
          </a:p>
          <a:p>
            <a:pPr lvl="0" indent="-457200" algn="l" rtl="0">
              <a:lnSpc>
                <a:spcPct val="90000"/>
              </a:lnSpc>
              <a:spcBef>
                <a:spcPts val="1000"/>
              </a:spcBef>
              <a:spcAft>
                <a:spcPts val="0"/>
              </a:spcAft>
              <a:buClr>
                <a:schemeClr val="dk1"/>
              </a:buClr>
              <a:buSzPts val="2400"/>
              <a:buAutoNum type="arabicParenR"/>
            </a:pPr>
            <a:r>
              <a:rPr lang="en-US" b="1" dirty="0" smtClean="0"/>
              <a:t>5</a:t>
            </a:r>
            <a:r>
              <a:rPr lang="en-US" b="1" dirty="0"/>
              <a:t>) </a:t>
            </a:r>
            <a:r>
              <a:rPr lang="en-US" b="1" dirty="0" smtClean="0"/>
              <a:t>Face</a:t>
            </a:r>
          </a:p>
          <a:p>
            <a:pPr lvl="0" indent="-457200">
              <a:buNone/>
            </a:pP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18"/>
        <p:cNvGrpSpPr/>
        <p:nvPr/>
      </p:nvGrpSpPr>
      <p:grpSpPr>
        <a:xfrm>
          <a:off x="0" y="0"/>
          <a:ext cx="0" cy="0"/>
          <a:chOff x="0" y="0"/>
          <a:chExt cx="0" cy="0"/>
        </a:xfrm>
      </p:grpSpPr>
      <p:sp>
        <p:nvSpPr>
          <p:cNvPr id="119" name="Google Shape;119;p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20" name="Google Shape;120;p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4. Cap : Head : : </a:t>
            </a:r>
            <a:r>
              <a:rPr lang="en-US" b="1" dirty="0" err="1"/>
              <a:t>Spex</a:t>
            </a:r>
            <a:r>
              <a:rPr lang="en-US" b="1" dirty="0"/>
              <a:t> : ? </a:t>
            </a:r>
            <a:endParaRPr/>
          </a:p>
          <a:p>
            <a:pPr lvl="0" indent="-457200" algn="l" rtl="0">
              <a:lnSpc>
                <a:spcPct val="90000"/>
              </a:lnSpc>
              <a:spcBef>
                <a:spcPts val="1000"/>
              </a:spcBef>
              <a:spcAft>
                <a:spcPts val="0"/>
              </a:spcAft>
              <a:buClr>
                <a:schemeClr val="dk1"/>
              </a:buClr>
              <a:buSzPts val="2400"/>
              <a:buAutoNum type="arabicParenR"/>
            </a:pPr>
            <a:r>
              <a:rPr lang="en-US" b="1" dirty="0" smtClean="0">
                <a:solidFill>
                  <a:srgbClr val="FF0000"/>
                </a:solidFill>
              </a:rPr>
              <a:t>Eye </a:t>
            </a:r>
            <a:r>
              <a:rPr lang="en-US" b="1" dirty="0"/>
              <a:t>	</a:t>
            </a:r>
            <a:endParaRPr lang="en-US" b="1" dirty="0" smtClean="0"/>
          </a:p>
          <a:p>
            <a:pPr lvl="0" indent="-457200" algn="l" rtl="0">
              <a:lnSpc>
                <a:spcPct val="90000"/>
              </a:lnSpc>
              <a:spcBef>
                <a:spcPts val="1000"/>
              </a:spcBef>
              <a:spcAft>
                <a:spcPts val="0"/>
              </a:spcAft>
              <a:buClr>
                <a:schemeClr val="dk1"/>
              </a:buClr>
              <a:buSzPts val="2400"/>
              <a:buAutoNum type="arabicParenR"/>
            </a:pPr>
            <a:r>
              <a:rPr lang="en-US" b="1" dirty="0" smtClean="0"/>
              <a:t>2</a:t>
            </a:r>
            <a:r>
              <a:rPr lang="en-US" b="1" dirty="0"/>
              <a:t>) Hat 	</a:t>
            </a:r>
            <a:endParaRPr lang="en-US" b="1" dirty="0" smtClean="0"/>
          </a:p>
          <a:p>
            <a:pPr lvl="0" indent="-457200" algn="l" rtl="0">
              <a:lnSpc>
                <a:spcPct val="90000"/>
              </a:lnSpc>
              <a:spcBef>
                <a:spcPts val="1000"/>
              </a:spcBef>
              <a:spcAft>
                <a:spcPts val="0"/>
              </a:spcAft>
              <a:buClr>
                <a:schemeClr val="dk1"/>
              </a:buClr>
              <a:buSzPts val="2400"/>
              <a:buAutoNum type="arabicParenR"/>
            </a:pPr>
            <a:r>
              <a:rPr lang="en-US" b="1" dirty="0" smtClean="0"/>
              <a:t>3</a:t>
            </a:r>
            <a:r>
              <a:rPr lang="en-US" b="1" dirty="0"/>
              <a:t>) Cloth 	</a:t>
            </a:r>
            <a:endParaRPr lang="en-US" b="1" dirty="0" smtClean="0"/>
          </a:p>
          <a:p>
            <a:pPr lvl="0" indent="-457200" algn="l" rtl="0">
              <a:lnSpc>
                <a:spcPct val="90000"/>
              </a:lnSpc>
              <a:spcBef>
                <a:spcPts val="1000"/>
              </a:spcBef>
              <a:spcAft>
                <a:spcPts val="0"/>
              </a:spcAft>
              <a:buClr>
                <a:schemeClr val="dk1"/>
              </a:buClr>
              <a:buSzPts val="2400"/>
              <a:buAutoNum type="arabicParenR"/>
            </a:pPr>
            <a:r>
              <a:rPr lang="en-US" b="1" dirty="0" smtClean="0"/>
              <a:t>4</a:t>
            </a:r>
            <a:r>
              <a:rPr lang="en-US" b="1" dirty="0"/>
              <a:t>) Hair 	</a:t>
            </a:r>
            <a:endParaRPr lang="en-US" b="1" dirty="0" smtClean="0"/>
          </a:p>
          <a:p>
            <a:pPr lvl="0" indent="-457200" algn="l" rtl="0">
              <a:lnSpc>
                <a:spcPct val="90000"/>
              </a:lnSpc>
              <a:spcBef>
                <a:spcPts val="1000"/>
              </a:spcBef>
              <a:spcAft>
                <a:spcPts val="0"/>
              </a:spcAft>
              <a:buClr>
                <a:schemeClr val="dk1"/>
              </a:buClr>
              <a:buSzPts val="2400"/>
              <a:buAutoNum type="arabicParenR"/>
            </a:pPr>
            <a:r>
              <a:rPr lang="en-US" b="1" dirty="0" smtClean="0"/>
              <a:t>5</a:t>
            </a:r>
            <a:r>
              <a:rPr lang="en-US" b="1" dirty="0"/>
              <a:t>) </a:t>
            </a:r>
            <a:r>
              <a:rPr lang="en-US" b="1" dirty="0" smtClean="0"/>
              <a:t>Face</a:t>
            </a:r>
          </a:p>
          <a:p>
            <a:pPr lvl="0" indent="-457200">
              <a:buNone/>
            </a:pP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26" name="Google Shape;126;p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5. Water : Ocean : : Air : ? </a:t>
            </a:r>
            <a:endParaRPr/>
          </a:p>
          <a:p>
            <a:pPr lvl="0" indent="-457200" algn="l" rtl="0">
              <a:lnSpc>
                <a:spcPct val="90000"/>
              </a:lnSpc>
              <a:spcBef>
                <a:spcPts val="1000"/>
              </a:spcBef>
              <a:spcAft>
                <a:spcPts val="0"/>
              </a:spcAft>
              <a:buClr>
                <a:schemeClr val="dk1"/>
              </a:buClr>
              <a:buSzPts val="2400"/>
              <a:buAutoNum type="arabicParenR"/>
            </a:pPr>
            <a:r>
              <a:rPr lang="en-US" b="1" dirty="0" smtClean="0"/>
              <a:t>Earth </a:t>
            </a:r>
            <a:r>
              <a:rPr lang="en-US" b="1" dirty="0"/>
              <a:t>	</a:t>
            </a:r>
            <a:endParaRPr lang="en-US" b="1" dirty="0" smtClean="0"/>
          </a:p>
          <a:p>
            <a:pPr lvl="0" indent="-457200" algn="l" rtl="0">
              <a:lnSpc>
                <a:spcPct val="90000"/>
              </a:lnSpc>
              <a:spcBef>
                <a:spcPts val="1000"/>
              </a:spcBef>
              <a:spcAft>
                <a:spcPts val="0"/>
              </a:spcAft>
              <a:buClr>
                <a:schemeClr val="dk1"/>
              </a:buClr>
              <a:buSzPts val="2400"/>
              <a:buAutoNum type="arabicParenR"/>
            </a:pPr>
            <a:r>
              <a:rPr lang="en-US" b="1" dirty="0" smtClean="0"/>
              <a:t> </a:t>
            </a:r>
            <a:r>
              <a:rPr lang="en-US" b="1" dirty="0"/>
              <a:t>Sea 	</a:t>
            </a:r>
            <a:endParaRPr lang="en-US" b="1" dirty="0" smtClean="0"/>
          </a:p>
          <a:p>
            <a:pPr lvl="0" indent="-457200" algn="l" rtl="0">
              <a:lnSpc>
                <a:spcPct val="90000"/>
              </a:lnSpc>
              <a:spcBef>
                <a:spcPts val="1000"/>
              </a:spcBef>
              <a:spcAft>
                <a:spcPts val="0"/>
              </a:spcAft>
              <a:buClr>
                <a:schemeClr val="dk1"/>
              </a:buClr>
              <a:buSzPts val="2400"/>
              <a:buAutoNum type="arabicParenR"/>
            </a:pPr>
            <a:r>
              <a:rPr lang="en-US" b="1" dirty="0" smtClean="0">
                <a:solidFill>
                  <a:schemeClr val="tx1"/>
                </a:solidFill>
              </a:rPr>
              <a:t>Atmosphere </a:t>
            </a:r>
            <a:r>
              <a:rPr lang="en-US" b="1" dirty="0"/>
              <a:t>	</a:t>
            </a:r>
            <a:endParaRPr lang="en-US" b="1" dirty="0" smtClean="0"/>
          </a:p>
          <a:p>
            <a:pPr lvl="0" indent="-457200" algn="l" rtl="0">
              <a:lnSpc>
                <a:spcPct val="90000"/>
              </a:lnSpc>
              <a:spcBef>
                <a:spcPts val="1000"/>
              </a:spcBef>
              <a:spcAft>
                <a:spcPts val="0"/>
              </a:spcAft>
              <a:buClr>
                <a:schemeClr val="dk1"/>
              </a:buClr>
              <a:buSzPts val="2400"/>
              <a:buAutoNum type="arabicParenR"/>
            </a:pPr>
            <a:r>
              <a:rPr lang="en-US" b="1" dirty="0" smtClean="0"/>
              <a:t>Moon </a:t>
            </a:r>
            <a:r>
              <a:rPr lang="en-US" b="1" dirty="0"/>
              <a:t>	</a:t>
            </a:r>
            <a:endParaRPr lang="en-US" b="1" dirty="0" smtClean="0"/>
          </a:p>
          <a:p>
            <a:pPr lvl="0" indent="-457200" algn="l" rtl="0">
              <a:lnSpc>
                <a:spcPct val="90000"/>
              </a:lnSpc>
              <a:spcBef>
                <a:spcPts val="1000"/>
              </a:spcBef>
              <a:spcAft>
                <a:spcPts val="0"/>
              </a:spcAft>
              <a:buClr>
                <a:schemeClr val="dk1"/>
              </a:buClr>
              <a:buSzPts val="2400"/>
              <a:buAutoNum type="arabicParenR"/>
            </a:pPr>
            <a:r>
              <a:rPr lang="en-US" b="1" dirty="0" smtClean="0"/>
              <a:t>Vacuum</a:t>
            </a:r>
            <a:endParaRPr lang="en-US" b="1" dirty="0"/>
          </a:p>
          <a:p>
            <a:pPr lvl="0" indent="-457200">
              <a:buNone/>
            </a:pPr>
            <a:endParaRPr lang="en-US" b="1" dirty="0" smtClean="0"/>
          </a:p>
        </p:txBody>
      </p:sp>
      <p:sp>
        <p:nvSpPr>
          <p:cNvPr id="4" name="Rectangle 3"/>
          <p:cNvSpPr/>
          <p:nvPr/>
        </p:nvSpPr>
        <p:spPr>
          <a:xfrm>
            <a:off x="1" y="3275112"/>
            <a:ext cx="2414954" cy="307777"/>
          </a:xfrm>
          <a:prstGeom prst="rect">
            <a:avLst/>
          </a:prstGeom>
        </p:spPr>
        <p:txBody>
          <a:bodyPr wrap="square">
            <a:spAutoFit/>
          </a:bodyPr>
          <a:lstStyle/>
          <a:p>
            <a:r>
              <a:rPr lang="en-US" b="1" dirty="0" smtClean="0">
                <a:latin typeface="Arial Black" pitchFamily="34" charset="0"/>
              </a:rPr>
              <a: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26" name="Google Shape;126;p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5. Water : Ocean : : Air : ? </a:t>
            </a:r>
            <a:endParaRPr/>
          </a:p>
          <a:p>
            <a:pPr lvl="0" indent="-457200" algn="l" rtl="0">
              <a:lnSpc>
                <a:spcPct val="90000"/>
              </a:lnSpc>
              <a:spcBef>
                <a:spcPts val="1000"/>
              </a:spcBef>
              <a:spcAft>
                <a:spcPts val="0"/>
              </a:spcAft>
              <a:buClr>
                <a:schemeClr val="dk1"/>
              </a:buClr>
              <a:buSzPts val="2400"/>
              <a:buAutoNum type="arabicParenR"/>
            </a:pPr>
            <a:r>
              <a:rPr lang="en-US" b="1" dirty="0" smtClean="0"/>
              <a:t>Earth </a:t>
            </a:r>
            <a:r>
              <a:rPr lang="en-US" b="1" dirty="0"/>
              <a:t>	</a:t>
            </a:r>
            <a:endParaRPr lang="en-US" b="1" dirty="0" smtClean="0"/>
          </a:p>
          <a:p>
            <a:pPr lvl="0" indent="-457200" algn="l" rtl="0">
              <a:lnSpc>
                <a:spcPct val="90000"/>
              </a:lnSpc>
              <a:spcBef>
                <a:spcPts val="1000"/>
              </a:spcBef>
              <a:spcAft>
                <a:spcPts val="0"/>
              </a:spcAft>
              <a:buClr>
                <a:schemeClr val="dk1"/>
              </a:buClr>
              <a:buSzPts val="2400"/>
              <a:buAutoNum type="arabicParenR"/>
            </a:pPr>
            <a:r>
              <a:rPr lang="en-US" b="1" dirty="0" smtClean="0"/>
              <a:t> </a:t>
            </a:r>
            <a:r>
              <a:rPr lang="en-US" b="1" dirty="0"/>
              <a:t>Sea 	</a:t>
            </a:r>
            <a:endParaRPr lang="en-US" b="1" dirty="0" smtClean="0"/>
          </a:p>
          <a:p>
            <a:pPr lvl="0" indent="-457200" algn="l" rtl="0">
              <a:lnSpc>
                <a:spcPct val="90000"/>
              </a:lnSpc>
              <a:spcBef>
                <a:spcPts val="1000"/>
              </a:spcBef>
              <a:spcAft>
                <a:spcPts val="0"/>
              </a:spcAft>
              <a:buClr>
                <a:schemeClr val="dk1"/>
              </a:buClr>
              <a:buSzPts val="2400"/>
              <a:buAutoNum type="arabicParenR"/>
            </a:pPr>
            <a:r>
              <a:rPr lang="en-US" b="1" dirty="0" smtClean="0">
                <a:solidFill>
                  <a:srgbClr val="FF0000"/>
                </a:solidFill>
              </a:rPr>
              <a:t>Atmosphere </a:t>
            </a:r>
            <a:r>
              <a:rPr lang="en-US" b="1" dirty="0"/>
              <a:t>	</a:t>
            </a:r>
            <a:endParaRPr lang="en-US" b="1" dirty="0" smtClean="0"/>
          </a:p>
          <a:p>
            <a:pPr lvl="0" indent="-457200" algn="l" rtl="0">
              <a:lnSpc>
                <a:spcPct val="90000"/>
              </a:lnSpc>
              <a:spcBef>
                <a:spcPts val="1000"/>
              </a:spcBef>
              <a:spcAft>
                <a:spcPts val="0"/>
              </a:spcAft>
              <a:buClr>
                <a:schemeClr val="dk1"/>
              </a:buClr>
              <a:buSzPts val="2400"/>
              <a:buAutoNum type="arabicParenR"/>
            </a:pPr>
            <a:r>
              <a:rPr lang="en-US" b="1" dirty="0" smtClean="0"/>
              <a:t>Moon </a:t>
            </a:r>
            <a:r>
              <a:rPr lang="en-US" b="1" dirty="0"/>
              <a:t>	</a:t>
            </a:r>
            <a:endParaRPr lang="en-US" b="1" dirty="0" smtClean="0"/>
          </a:p>
          <a:p>
            <a:pPr lvl="0" indent="-457200" algn="l" rtl="0">
              <a:lnSpc>
                <a:spcPct val="90000"/>
              </a:lnSpc>
              <a:spcBef>
                <a:spcPts val="1000"/>
              </a:spcBef>
              <a:spcAft>
                <a:spcPts val="0"/>
              </a:spcAft>
              <a:buClr>
                <a:schemeClr val="dk1"/>
              </a:buClr>
              <a:buSzPts val="2400"/>
              <a:buAutoNum type="arabicParenR"/>
            </a:pPr>
            <a:r>
              <a:rPr lang="en-US" b="1" dirty="0" smtClean="0"/>
              <a:t>Vacuum</a:t>
            </a:r>
            <a:endParaRPr lang="en-US" b="1" dirty="0"/>
          </a:p>
          <a:p>
            <a:pPr lvl="0" indent="-457200">
              <a:buNone/>
            </a:pPr>
            <a:endParaRPr lang="en-US" b="1" dirty="0" smtClean="0"/>
          </a:p>
        </p:txBody>
      </p:sp>
      <p:sp>
        <p:nvSpPr>
          <p:cNvPr id="4" name="Rectangle 3"/>
          <p:cNvSpPr/>
          <p:nvPr/>
        </p:nvSpPr>
        <p:spPr>
          <a:xfrm>
            <a:off x="1" y="3275112"/>
            <a:ext cx="2414954" cy="307777"/>
          </a:xfrm>
          <a:prstGeom prst="rect">
            <a:avLst/>
          </a:prstGeom>
        </p:spPr>
        <p:txBody>
          <a:bodyPr wrap="square">
            <a:spAutoFit/>
          </a:bodyPr>
          <a:lstStyle/>
          <a:p>
            <a:r>
              <a:rPr lang="en-US" b="1" dirty="0" smtClean="0">
                <a:latin typeface="Arial Black" pitchFamily="34" charset="0"/>
              </a:rPr>
              <a: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30"/>
        <p:cNvGrpSpPr/>
        <p:nvPr/>
      </p:nvGrpSpPr>
      <p:grpSpPr>
        <a:xfrm>
          <a:off x="0" y="0"/>
          <a:ext cx="0" cy="0"/>
          <a:chOff x="0" y="0"/>
          <a:chExt cx="0" cy="0"/>
        </a:xfrm>
      </p:grpSpPr>
      <p:sp>
        <p:nvSpPr>
          <p:cNvPr id="131" name="Google Shape;131;p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32" name="Google Shape;132;p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6. Man : Walk : : Fish : ? </a:t>
            </a:r>
            <a:endParaRPr/>
          </a:p>
          <a:p>
            <a:pPr lvl="0" indent="-457200" algn="l" rtl="0">
              <a:lnSpc>
                <a:spcPct val="90000"/>
              </a:lnSpc>
              <a:spcBef>
                <a:spcPts val="1000"/>
              </a:spcBef>
              <a:spcAft>
                <a:spcPts val="0"/>
              </a:spcAft>
              <a:buClr>
                <a:schemeClr val="dk1"/>
              </a:buClr>
              <a:buSzPts val="2400"/>
              <a:buAutoNum type="arabicParenR"/>
            </a:pPr>
            <a:r>
              <a:rPr lang="en-US" b="1" dirty="0" smtClean="0"/>
              <a:t>Swim </a:t>
            </a:r>
            <a:r>
              <a:rPr lang="en-US" b="1" dirty="0"/>
              <a:t>	</a:t>
            </a:r>
            <a:endParaRPr lang="en-US" b="1" dirty="0" smtClean="0"/>
          </a:p>
          <a:p>
            <a:pPr lvl="0" indent="-457200" algn="l" rtl="0">
              <a:lnSpc>
                <a:spcPct val="90000"/>
              </a:lnSpc>
              <a:spcBef>
                <a:spcPts val="1000"/>
              </a:spcBef>
              <a:spcAft>
                <a:spcPts val="0"/>
              </a:spcAft>
              <a:buClr>
                <a:schemeClr val="dk1"/>
              </a:buClr>
              <a:buSzPts val="2400"/>
              <a:buAutoNum type="arabicParenR"/>
            </a:pPr>
            <a:r>
              <a:rPr lang="en-US" b="1" dirty="0" smtClean="0"/>
              <a:t>Water </a:t>
            </a:r>
            <a:r>
              <a:rPr lang="en-US" b="1" dirty="0"/>
              <a:t>	</a:t>
            </a:r>
            <a:r>
              <a:rPr lang="en-US" b="1" dirty="0" smtClean="0"/>
              <a:t> </a:t>
            </a:r>
          </a:p>
          <a:p>
            <a:pPr lvl="0" indent="-457200" algn="l" rtl="0">
              <a:lnSpc>
                <a:spcPct val="90000"/>
              </a:lnSpc>
              <a:spcBef>
                <a:spcPts val="1000"/>
              </a:spcBef>
              <a:spcAft>
                <a:spcPts val="0"/>
              </a:spcAft>
              <a:buClr>
                <a:schemeClr val="dk1"/>
              </a:buClr>
              <a:buSzPts val="2400"/>
              <a:buNone/>
            </a:pPr>
            <a:r>
              <a:rPr lang="en-US" b="1" dirty="0" smtClean="0"/>
              <a:t>3</a:t>
            </a:r>
            <a:r>
              <a:rPr lang="en-US" b="1" dirty="0"/>
              <a:t>) </a:t>
            </a:r>
            <a:r>
              <a:rPr lang="en-US" b="1" dirty="0" smtClean="0"/>
              <a:t>  Live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a:t>
            </a:r>
            <a:r>
              <a:rPr lang="en-US" b="1" dirty="0" smtClean="0"/>
              <a:t>  Eat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   Run</a:t>
            </a:r>
          </a:p>
          <a:p>
            <a:pPr lvl="0" indent="-457200">
              <a:buNone/>
            </a:pPr>
            <a:endParaRPr b="1"/>
          </a:p>
        </p:txBody>
      </p:sp>
      <p:sp>
        <p:nvSpPr>
          <p:cNvPr id="4" name="Rectangle 3"/>
          <p:cNvSpPr/>
          <p:nvPr/>
        </p:nvSpPr>
        <p:spPr>
          <a:xfrm>
            <a:off x="175846" y="3275112"/>
            <a:ext cx="2813539" cy="307777"/>
          </a:xfrm>
          <a:prstGeom prst="rect">
            <a:avLst/>
          </a:prstGeom>
        </p:spPr>
        <p:txBody>
          <a:bodyPr wrap="square">
            <a:spAutoFit/>
          </a:bodyPr>
          <a:lstStyle/>
          <a:p>
            <a:r>
              <a:rPr lang="en-US" b="1" dirty="0" smtClean="0">
                <a:latin typeface="Arial Black" pitchFamily="34" charset="0"/>
              </a:rPr>
              <a: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30"/>
        <p:cNvGrpSpPr/>
        <p:nvPr/>
      </p:nvGrpSpPr>
      <p:grpSpPr>
        <a:xfrm>
          <a:off x="0" y="0"/>
          <a:ext cx="0" cy="0"/>
          <a:chOff x="0" y="0"/>
          <a:chExt cx="0" cy="0"/>
        </a:xfrm>
      </p:grpSpPr>
      <p:sp>
        <p:nvSpPr>
          <p:cNvPr id="131" name="Google Shape;131;p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32" name="Google Shape;132;p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6. Man : Walk : : Fish : ? </a:t>
            </a:r>
            <a:endParaRPr/>
          </a:p>
          <a:p>
            <a:pPr lvl="0" indent="-457200" algn="l" rtl="0">
              <a:lnSpc>
                <a:spcPct val="90000"/>
              </a:lnSpc>
              <a:spcBef>
                <a:spcPts val="1000"/>
              </a:spcBef>
              <a:spcAft>
                <a:spcPts val="0"/>
              </a:spcAft>
              <a:buClr>
                <a:schemeClr val="dk1"/>
              </a:buClr>
              <a:buSzPts val="2400"/>
              <a:buAutoNum type="arabicParenR"/>
            </a:pPr>
            <a:r>
              <a:rPr lang="en-US" b="1" dirty="0" smtClean="0">
                <a:solidFill>
                  <a:srgbClr val="FF0000"/>
                </a:solidFill>
              </a:rPr>
              <a:t>Swim </a:t>
            </a:r>
            <a:r>
              <a:rPr lang="en-US" b="1" dirty="0"/>
              <a:t>	</a:t>
            </a:r>
            <a:endParaRPr lang="en-US" b="1" dirty="0" smtClean="0"/>
          </a:p>
          <a:p>
            <a:pPr lvl="0" indent="-457200" algn="l" rtl="0">
              <a:lnSpc>
                <a:spcPct val="90000"/>
              </a:lnSpc>
              <a:spcBef>
                <a:spcPts val="1000"/>
              </a:spcBef>
              <a:spcAft>
                <a:spcPts val="0"/>
              </a:spcAft>
              <a:buClr>
                <a:schemeClr val="dk1"/>
              </a:buClr>
              <a:buSzPts val="2400"/>
              <a:buAutoNum type="arabicParenR"/>
            </a:pPr>
            <a:r>
              <a:rPr lang="en-US" b="1" dirty="0" smtClean="0"/>
              <a:t>Water </a:t>
            </a:r>
            <a:r>
              <a:rPr lang="en-US" b="1" dirty="0"/>
              <a:t>	</a:t>
            </a:r>
            <a:r>
              <a:rPr lang="en-US" b="1" dirty="0" smtClean="0"/>
              <a:t> </a:t>
            </a:r>
          </a:p>
          <a:p>
            <a:pPr lvl="0" indent="-457200" algn="l" rtl="0">
              <a:lnSpc>
                <a:spcPct val="90000"/>
              </a:lnSpc>
              <a:spcBef>
                <a:spcPts val="1000"/>
              </a:spcBef>
              <a:spcAft>
                <a:spcPts val="0"/>
              </a:spcAft>
              <a:buClr>
                <a:schemeClr val="dk1"/>
              </a:buClr>
              <a:buSzPts val="2400"/>
              <a:buNone/>
            </a:pPr>
            <a:r>
              <a:rPr lang="en-US" b="1" dirty="0" smtClean="0"/>
              <a:t>3</a:t>
            </a:r>
            <a:r>
              <a:rPr lang="en-US" b="1" dirty="0"/>
              <a:t>) </a:t>
            </a:r>
            <a:r>
              <a:rPr lang="en-US" b="1" dirty="0" smtClean="0"/>
              <a:t>  Live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a:t>
            </a:r>
            <a:r>
              <a:rPr lang="en-US" b="1" dirty="0" smtClean="0"/>
              <a:t>  Eat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   Run</a:t>
            </a:r>
          </a:p>
          <a:p>
            <a:pPr lvl="0" indent="-457200">
              <a:buNone/>
            </a:pPr>
            <a:endParaRPr b="1"/>
          </a:p>
        </p:txBody>
      </p:sp>
      <p:sp>
        <p:nvSpPr>
          <p:cNvPr id="4" name="Rectangle 3"/>
          <p:cNvSpPr/>
          <p:nvPr/>
        </p:nvSpPr>
        <p:spPr>
          <a:xfrm>
            <a:off x="175846" y="3275112"/>
            <a:ext cx="2813539" cy="307777"/>
          </a:xfrm>
          <a:prstGeom prst="rect">
            <a:avLst/>
          </a:prstGeom>
        </p:spPr>
        <p:txBody>
          <a:bodyPr wrap="square">
            <a:spAutoFit/>
          </a:bodyPr>
          <a:lstStyle/>
          <a:p>
            <a:r>
              <a:rPr lang="en-US" b="1" dirty="0" smtClean="0">
                <a:latin typeface="Arial Black" pitchFamily="34" charset="0"/>
              </a:rPr>
              <a: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38" name="Google Shape;138;p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7. Parrot : Cage : : Man : ? </a:t>
            </a:r>
            <a:endParaRPr/>
          </a:p>
          <a:p>
            <a:pPr lvl="0" indent="-457200" algn="l" rtl="0">
              <a:lnSpc>
                <a:spcPct val="90000"/>
              </a:lnSpc>
              <a:spcBef>
                <a:spcPts val="1000"/>
              </a:spcBef>
              <a:spcAft>
                <a:spcPts val="0"/>
              </a:spcAft>
              <a:buClr>
                <a:schemeClr val="dk1"/>
              </a:buClr>
              <a:buSzPts val="2400"/>
              <a:buAutoNum type="arabicParenR"/>
            </a:pPr>
            <a:r>
              <a:rPr lang="en-US" b="1" dirty="0" smtClean="0"/>
              <a:t>Life </a:t>
            </a:r>
            <a:r>
              <a:rPr lang="en-US" b="1" dirty="0"/>
              <a:t>	</a:t>
            </a:r>
            <a:endParaRPr lang="en-US" b="1" dirty="0" smtClean="0"/>
          </a:p>
          <a:p>
            <a:pPr lvl="0" indent="-457200" algn="l" rtl="0">
              <a:lnSpc>
                <a:spcPct val="90000"/>
              </a:lnSpc>
              <a:spcBef>
                <a:spcPts val="1000"/>
              </a:spcBef>
              <a:spcAft>
                <a:spcPts val="0"/>
              </a:spcAft>
              <a:buClr>
                <a:schemeClr val="dk1"/>
              </a:buClr>
              <a:buSzPts val="2400"/>
              <a:buAutoNum type="arabicParenR"/>
            </a:pPr>
            <a:r>
              <a:rPr lang="en-US" b="1" dirty="0" smtClean="0"/>
              <a:t>House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 </a:t>
            </a:r>
            <a:r>
              <a:rPr lang="en-US" b="1" dirty="0"/>
              <a:t>Jungle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Jail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a:t>
            </a:r>
            <a:r>
              <a:rPr lang="en-US" b="1" dirty="0" smtClean="0"/>
              <a:t>Road</a:t>
            </a:r>
          </a:p>
          <a:p>
            <a:pPr lvl="0" indent="-457200">
              <a:buNone/>
            </a:pPr>
            <a:endParaRPr b="1"/>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38" name="Google Shape;138;p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7. Parrot : Cage : : Man : ? </a:t>
            </a:r>
            <a:endParaRPr/>
          </a:p>
          <a:p>
            <a:pPr lvl="0" indent="-457200" algn="l" rtl="0">
              <a:lnSpc>
                <a:spcPct val="90000"/>
              </a:lnSpc>
              <a:spcBef>
                <a:spcPts val="1000"/>
              </a:spcBef>
              <a:spcAft>
                <a:spcPts val="0"/>
              </a:spcAft>
              <a:buClr>
                <a:schemeClr val="dk1"/>
              </a:buClr>
              <a:buSzPts val="2400"/>
              <a:buAutoNum type="arabicParenR"/>
            </a:pPr>
            <a:r>
              <a:rPr lang="en-US" b="1" dirty="0" smtClean="0"/>
              <a:t>Life </a:t>
            </a:r>
            <a:r>
              <a:rPr lang="en-US" b="1" dirty="0"/>
              <a:t>	</a:t>
            </a:r>
            <a:endParaRPr lang="en-US" b="1" dirty="0" smtClean="0"/>
          </a:p>
          <a:p>
            <a:pPr lvl="0" indent="-457200" algn="l" rtl="0">
              <a:lnSpc>
                <a:spcPct val="90000"/>
              </a:lnSpc>
              <a:spcBef>
                <a:spcPts val="1000"/>
              </a:spcBef>
              <a:spcAft>
                <a:spcPts val="0"/>
              </a:spcAft>
              <a:buClr>
                <a:schemeClr val="dk1"/>
              </a:buClr>
              <a:buSzPts val="2400"/>
              <a:buAutoNum type="arabicParenR"/>
            </a:pPr>
            <a:r>
              <a:rPr lang="en-US" b="1" dirty="0" smtClean="0"/>
              <a:t>House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 </a:t>
            </a:r>
            <a:r>
              <a:rPr lang="en-US" b="1" dirty="0"/>
              <a:t>Jungle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solidFill>
                  <a:srgbClr val="FF0000"/>
                </a:solidFill>
              </a:rPr>
              <a:t>4</a:t>
            </a:r>
            <a:r>
              <a:rPr lang="en-US" b="1" dirty="0">
                <a:solidFill>
                  <a:srgbClr val="FF0000"/>
                </a:solidFill>
              </a:rPr>
              <a:t>) Jail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a:t>
            </a:r>
            <a:r>
              <a:rPr lang="en-US" b="1" dirty="0" smtClean="0"/>
              <a:t>Road</a:t>
            </a:r>
          </a:p>
          <a:p>
            <a:pPr lvl="0" indent="-457200">
              <a:buNone/>
            </a:pPr>
            <a:endParaRPr b="1"/>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2244" y="829779"/>
            <a:ext cx="11183816" cy="1938992"/>
          </a:xfrm>
          <a:prstGeom prst="rect">
            <a:avLst/>
          </a:prstGeom>
          <a:noFill/>
        </p:spPr>
        <p:txBody>
          <a:bodyPr wrap="square" rtlCol="0">
            <a:spAutoFit/>
          </a:bodyPr>
          <a:lstStyle/>
          <a:p>
            <a:r>
              <a:rPr lang="en-US" sz="2400" b="1" dirty="0" smtClean="0">
                <a:latin typeface="Arial" pitchFamily="34" charset="0"/>
                <a:cs typeface="Arial" pitchFamily="34" charset="0"/>
              </a:rPr>
              <a:t>An analogy is a logical reasoning issue in which two items are contrasted and conclusions are reached based on their similarities. Candidates will be given a question with words that are related to one another based on some logic, and they must find a word or terms that are similar to those given in the question.</a:t>
            </a:r>
            <a:endParaRPr lang="en-US" sz="2400" b="1" dirty="0">
              <a:latin typeface="Arial" pitchFamily="34" charset="0"/>
              <a:cs typeface="Arial" pitchFamily="34" charset="0"/>
            </a:endParaRPr>
          </a:p>
        </p:txBody>
      </p:sp>
      <p:sp>
        <p:nvSpPr>
          <p:cNvPr id="3" name="TextBox 2"/>
          <p:cNvSpPr txBox="1"/>
          <p:nvPr/>
        </p:nvSpPr>
        <p:spPr>
          <a:xfrm>
            <a:off x="235528" y="2701637"/>
            <a:ext cx="11956472" cy="1200329"/>
          </a:xfrm>
          <a:prstGeom prst="rect">
            <a:avLst/>
          </a:prstGeom>
          <a:noFill/>
        </p:spPr>
        <p:txBody>
          <a:bodyPr wrap="square" rtlCol="0">
            <a:spAutoFit/>
          </a:bodyPr>
          <a:lstStyle/>
          <a:p>
            <a:r>
              <a:rPr lang="en-US" sz="2400" b="1" dirty="0" smtClean="0"/>
              <a:t>Analogy Reasoning Types:</a:t>
            </a:r>
          </a:p>
          <a:p>
            <a:r>
              <a:rPr lang="en-US" sz="2400" b="1" dirty="0" smtClean="0"/>
              <a:t>We now know what the questions in the Analogy reasoning portion are about. Let’s take a look at the many types of queries that might be asked one by one.</a:t>
            </a:r>
            <a:endParaRPr lang="en-US" sz="24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42"/>
        <p:cNvGrpSpPr/>
        <p:nvPr/>
      </p:nvGrpSpPr>
      <p:grpSpPr>
        <a:xfrm>
          <a:off x="0" y="0"/>
          <a:ext cx="0" cy="0"/>
          <a:chOff x="0" y="0"/>
          <a:chExt cx="0" cy="0"/>
        </a:xfrm>
      </p:grpSpPr>
      <p:sp>
        <p:nvSpPr>
          <p:cNvPr id="143" name="Google Shape;143;p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44" name="Google Shape;144;p8"/>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8. Umbrella : Rain : : Coat : ? </a:t>
            </a:r>
            <a:endParaRPr/>
          </a:p>
          <a:p>
            <a:pPr lvl="0" indent="-457200" algn="l" rtl="0">
              <a:lnSpc>
                <a:spcPct val="90000"/>
              </a:lnSpc>
              <a:spcBef>
                <a:spcPts val="1000"/>
              </a:spcBef>
              <a:spcAft>
                <a:spcPts val="0"/>
              </a:spcAft>
              <a:buClr>
                <a:schemeClr val="dk1"/>
              </a:buClr>
              <a:buSzPts val="2400"/>
              <a:buAutoNum type="arabicParenR"/>
            </a:pPr>
            <a:r>
              <a:rPr lang="en-US" b="1" dirty="0" smtClean="0"/>
              <a:t>Winter </a:t>
            </a:r>
            <a:r>
              <a:rPr lang="en-US" b="1" dirty="0"/>
              <a:t>		</a:t>
            </a:r>
            <a:r>
              <a:rPr lang="en-US" b="1" dirty="0" smtClean="0"/>
              <a:t>  </a:t>
            </a:r>
          </a:p>
          <a:p>
            <a:pPr lvl="0" indent="-457200" algn="l" rtl="0">
              <a:lnSpc>
                <a:spcPct val="90000"/>
              </a:lnSpc>
              <a:spcBef>
                <a:spcPts val="1000"/>
              </a:spcBef>
              <a:spcAft>
                <a:spcPts val="0"/>
              </a:spcAft>
              <a:buClr>
                <a:schemeClr val="dk1"/>
              </a:buClr>
              <a:buSzPts val="2400"/>
              <a:buNone/>
            </a:pPr>
            <a:r>
              <a:rPr lang="en-US" b="1" dirty="0" smtClean="0"/>
              <a:t>2</a:t>
            </a:r>
            <a:r>
              <a:rPr lang="en-US" b="1" dirty="0"/>
              <a:t>) Sunlight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Summer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Light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a:t>
            </a:r>
            <a:r>
              <a:rPr lang="en-US" b="1" dirty="0" smtClean="0"/>
              <a:t>Dir</a:t>
            </a:r>
          </a:p>
          <a:p>
            <a:pPr lvl="0" indent="-457200">
              <a:buNone/>
            </a:pP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42"/>
        <p:cNvGrpSpPr/>
        <p:nvPr/>
      </p:nvGrpSpPr>
      <p:grpSpPr>
        <a:xfrm>
          <a:off x="0" y="0"/>
          <a:ext cx="0" cy="0"/>
          <a:chOff x="0" y="0"/>
          <a:chExt cx="0" cy="0"/>
        </a:xfrm>
      </p:grpSpPr>
      <p:sp>
        <p:nvSpPr>
          <p:cNvPr id="143" name="Google Shape;143;p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44" name="Google Shape;144;p8"/>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8. Umbrella : Rain : : Coat : ? </a:t>
            </a:r>
            <a:endParaRPr/>
          </a:p>
          <a:p>
            <a:pPr lvl="0" indent="-457200" algn="l" rtl="0">
              <a:lnSpc>
                <a:spcPct val="90000"/>
              </a:lnSpc>
              <a:spcBef>
                <a:spcPts val="1000"/>
              </a:spcBef>
              <a:spcAft>
                <a:spcPts val="0"/>
              </a:spcAft>
              <a:buClr>
                <a:schemeClr val="dk1"/>
              </a:buClr>
              <a:buSzPts val="2400"/>
              <a:buAutoNum type="arabicParenR"/>
            </a:pPr>
            <a:r>
              <a:rPr lang="en-US" b="1" dirty="0" smtClean="0">
                <a:solidFill>
                  <a:srgbClr val="FF0000"/>
                </a:solidFill>
              </a:rPr>
              <a:t>Winter</a:t>
            </a:r>
            <a:r>
              <a:rPr lang="en-US" b="1" dirty="0" smtClean="0"/>
              <a:t> </a:t>
            </a:r>
            <a:r>
              <a:rPr lang="en-US" b="1" dirty="0"/>
              <a:t>		</a:t>
            </a:r>
            <a:r>
              <a:rPr lang="en-US" b="1" dirty="0" smtClean="0"/>
              <a:t>  </a:t>
            </a:r>
          </a:p>
          <a:p>
            <a:pPr lvl="0" indent="-457200" algn="l" rtl="0">
              <a:lnSpc>
                <a:spcPct val="90000"/>
              </a:lnSpc>
              <a:spcBef>
                <a:spcPts val="1000"/>
              </a:spcBef>
              <a:spcAft>
                <a:spcPts val="0"/>
              </a:spcAft>
              <a:buClr>
                <a:schemeClr val="dk1"/>
              </a:buClr>
              <a:buSzPts val="2400"/>
              <a:buNone/>
            </a:pPr>
            <a:r>
              <a:rPr lang="en-US" b="1" dirty="0" smtClean="0"/>
              <a:t>2</a:t>
            </a:r>
            <a:r>
              <a:rPr lang="en-US" b="1" dirty="0"/>
              <a:t>) Sunlight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Summer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Light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a:t>
            </a:r>
            <a:r>
              <a:rPr lang="en-US" b="1" dirty="0" smtClean="0"/>
              <a:t>Dir</a:t>
            </a:r>
          </a:p>
          <a:p>
            <a:pPr lvl="0" indent="-457200">
              <a:buNone/>
            </a:pPr>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148"/>
        <p:cNvGrpSpPr/>
        <p:nvPr/>
      </p:nvGrpSpPr>
      <p:grpSpPr>
        <a:xfrm>
          <a:off x="0" y="0"/>
          <a:ext cx="0" cy="0"/>
          <a:chOff x="0" y="0"/>
          <a:chExt cx="0" cy="0"/>
        </a:xfrm>
      </p:grpSpPr>
      <p:sp>
        <p:nvSpPr>
          <p:cNvPr id="149" name="Google Shape;149;p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50" name="Google Shape;150;p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9. Sympathy : Antipathy : : ? : Hatred </a:t>
            </a:r>
            <a:endParaRPr/>
          </a:p>
          <a:p>
            <a:pPr lvl="0" indent="-457200" algn="l" rtl="0">
              <a:lnSpc>
                <a:spcPct val="90000"/>
              </a:lnSpc>
              <a:spcBef>
                <a:spcPts val="1000"/>
              </a:spcBef>
              <a:spcAft>
                <a:spcPts val="0"/>
              </a:spcAft>
              <a:buClr>
                <a:schemeClr val="dk1"/>
              </a:buClr>
              <a:buSzPts val="2400"/>
              <a:buAutoNum type="arabicParenR"/>
            </a:pPr>
            <a:r>
              <a:rPr lang="en-US" b="1" dirty="0" smtClean="0"/>
              <a:t>Attachment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Love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Anger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Affection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a:t>
            </a:r>
            <a:r>
              <a:rPr lang="en-US" b="1" dirty="0" err="1" smtClean="0"/>
              <a:t>Naiveness</a:t>
            </a:r>
            <a:endParaRPr lang="en-US" b="1" dirty="0" smtClean="0"/>
          </a:p>
          <a:p>
            <a:pPr lvl="0" indent="-457200">
              <a:buNone/>
            </a:pPr>
            <a:endParaRPr b="1"/>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148"/>
        <p:cNvGrpSpPr/>
        <p:nvPr/>
      </p:nvGrpSpPr>
      <p:grpSpPr>
        <a:xfrm>
          <a:off x="0" y="0"/>
          <a:ext cx="0" cy="0"/>
          <a:chOff x="0" y="0"/>
          <a:chExt cx="0" cy="0"/>
        </a:xfrm>
      </p:grpSpPr>
      <p:sp>
        <p:nvSpPr>
          <p:cNvPr id="149" name="Google Shape;149;p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50" name="Google Shape;150;p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9. Sympathy : Antipathy : : ? : Hatred </a:t>
            </a:r>
            <a:endParaRPr/>
          </a:p>
          <a:p>
            <a:pPr lvl="0" indent="-457200" algn="l" rtl="0">
              <a:lnSpc>
                <a:spcPct val="90000"/>
              </a:lnSpc>
              <a:spcBef>
                <a:spcPts val="1000"/>
              </a:spcBef>
              <a:spcAft>
                <a:spcPts val="0"/>
              </a:spcAft>
              <a:buClr>
                <a:schemeClr val="dk1"/>
              </a:buClr>
              <a:buSzPts val="2400"/>
              <a:buAutoNum type="arabicParenR"/>
            </a:pPr>
            <a:r>
              <a:rPr lang="en-US" b="1" dirty="0" smtClean="0"/>
              <a:t>Attachment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solidFill>
                  <a:srgbClr val="FF0000"/>
                </a:solidFill>
              </a:rPr>
              <a:t>2</a:t>
            </a:r>
            <a:r>
              <a:rPr lang="en-US" b="1" dirty="0">
                <a:solidFill>
                  <a:srgbClr val="FF0000"/>
                </a:solidFill>
              </a:rPr>
              <a:t>) Love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Anger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Affection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a:t>
            </a:r>
            <a:r>
              <a:rPr lang="en-US" b="1" dirty="0" err="1" smtClean="0"/>
              <a:t>Naiveness</a:t>
            </a:r>
            <a:endParaRPr lang="en-US" b="1" dirty="0" smtClean="0"/>
          </a:p>
          <a:p>
            <a:pPr lvl="0" indent="-457200">
              <a:buNone/>
            </a:pPr>
            <a:endParaRPr b="1"/>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154"/>
        <p:cNvGrpSpPr/>
        <p:nvPr/>
      </p:nvGrpSpPr>
      <p:grpSpPr>
        <a:xfrm>
          <a:off x="0" y="0"/>
          <a:ext cx="0" cy="0"/>
          <a:chOff x="0" y="0"/>
          <a:chExt cx="0" cy="0"/>
        </a:xfrm>
      </p:grpSpPr>
      <p:sp>
        <p:nvSpPr>
          <p:cNvPr id="155" name="Google Shape;155;p1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56" name="Google Shape;156;p1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10. Chapter : Book : : Flower : ? </a:t>
            </a:r>
            <a:endParaRPr/>
          </a:p>
          <a:p>
            <a:pPr lvl="0" indent="-457200" algn="l" rtl="0">
              <a:lnSpc>
                <a:spcPct val="90000"/>
              </a:lnSpc>
              <a:spcBef>
                <a:spcPts val="1000"/>
              </a:spcBef>
              <a:spcAft>
                <a:spcPts val="0"/>
              </a:spcAft>
              <a:buClr>
                <a:schemeClr val="dk1"/>
              </a:buClr>
              <a:buSzPts val="2400"/>
              <a:buAutoNum type="arabicParenR"/>
            </a:pPr>
            <a:r>
              <a:rPr lang="en-US" b="1" dirty="0" smtClean="0"/>
              <a:t>Plant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Garden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Pollen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Bouquet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a:t>
            </a:r>
            <a:r>
              <a:rPr lang="en-US" b="1" dirty="0" smtClean="0"/>
              <a:t>Lotus</a:t>
            </a:r>
          </a:p>
          <a:p>
            <a:pPr lvl="0" indent="-457200">
              <a:buNone/>
            </a:pP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154"/>
        <p:cNvGrpSpPr/>
        <p:nvPr/>
      </p:nvGrpSpPr>
      <p:grpSpPr>
        <a:xfrm>
          <a:off x="0" y="0"/>
          <a:ext cx="0" cy="0"/>
          <a:chOff x="0" y="0"/>
          <a:chExt cx="0" cy="0"/>
        </a:xfrm>
      </p:grpSpPr>
      <p:sp>
        <p:nvSpPr>
          <p:cNvPr id="155" name="Google Shape;155;p1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56" name="Google Shape;156;p1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10. Chapter : Book : : Flower : ? </a:t>
            </a:r>
            <a:endParaRPr/>
          </a:p>
          <a:p>
            <a:pPr lvl="0" indent="-457200" algn="l" rtl="0">
              <a:lnSpc>
                <a:spcPct val="90000"/>
              </a:lnSpc>
              <a:spcBef>
                <a:spcPts val="1000"/>
              </a:spcBef>
              <a:spcAft>
                <a:spcPts val="0"/>
              </a:spcAft>
              <a:buClr>
                <a:schemeClr val="dk1"/>
              </a:buClr>
              <a:buSzPts val="2400"/>
              <a:buAutoNum type="arabicParenR"/>
            </a:pPr>
            <a:r>
              <a:rPr lang="en-US" b="1" dirty="0" smtClean="0"/>
              <a:t>Plant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Garden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Pollen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solidFill>
                  <a:srgbClr val="FF0000"/>
                </a:solidFill>
              </a:rPr>
              <a:t>4</a:t>
            </a:r>
            <a:r>
              <a:rPr lang="en-US" b="1" dirty="0">
                <a:solidFill>
                  <a:srgbClr val="FF0000"/>
                </a:solidFill>
              </a:rPr>
              <a:t>) Bouquet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a:t>
            </a:r>
            <a:r>
              <a:rPr lang="en-US" b="1" dirty="0" smtClean="0"/>
              <a:t>Lotus</a:t>
            </a:r>
          </a:p>
          <a:p>
            <a:pPr lvl="0" indent="-457200">
              <a:buNone/>
            </a:pP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160"/>
        <p:cNvGrpSpPr/>
        <p:nvPr/>
      </p:nvGrpSpPr>
      <p:grpSpPr>
        <a:xfrm>
          <a:off x="0" y="0"/>
          <a:ext cx="0" cy="0"/>
          <a:chOff x="0" y="0"/>
          <a:chExt cx="0" cy="0"/>
        </a:xfrm>
      </p:grpSpPr>
      <p:sp>
        <p:nvSpPr>
          <p:cNvPr id="161" name="Google Shape;161;p1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62" name="Google Shape;162;p1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11. Horse : Hair : : Sheep : ? </a:t>
            </a:r>
            <a:endParaRPr/>
          </a:p>
          <a:p>
            <a:pPr lvl="0" indent="-457200" algn="l" rtl="0">
              <a:lnSpc>
                <a:spcPct val="90000"/>
              </a:lnSpc>
              <a:spcBef>
                <a:spcPts val="1000"/>
              </a:spcBef>
              <a:spcAft>
                <a:spcPts val="0"/>
              </a:spcAft>
              <a:buClr>
                <a:schemeClr val="dk1"/>
              </a:buClr>
              <a:buSzPts val="2400"/>
              <a:buAutoNum type="arabicParenR"/>
            </a:pPr>
            <a:r>
              <a:rPr lang="en-US" b="1" dirty="0" smtClean="0"/>
              <a:t>Wool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Milk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Fur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Lamb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Meat</a:t>
            </a:r>
            <a:r>
              <a:rPr lang="en-US" b="1" dirty="0">
                <a:latin typeface="Arial Black"/>
                <a:ea typeface="Arial Black"/>
                <a:cs typeface="Arial Black"/>
                <a:sym typeface="Arial Black"/>
              </a:rPr>
              <a:t> </a:t>
            </a:r>
            <a:endParaRPr lang="en-US" b="1" dirty="0" smtClean="0">
              <a:latin typeface="Arial Black"/>
              <a:ea typeface="Arial Black"/>
              <a:cs typeface="Arial Black"/>
              <a:sym typeface="Arial Black"/>
            </a:endParaRPr>
          </a:p>
          <a:p>
            <a:pPr lvl="0" indent="-457200">
              <a:buNone/>
            </a:pP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160"/>
        <p:cNvGrpSpPr/>
        <p:nvPr/>
      </p:nvGrpSpPr>
      <p:grpSpPr>
        <a:xfrm>
          <a:off x="0" y="0"/>
          <a:ext cx="0" cy="0"/>
          <a:chOff x="0" y="0"/>
          <a:chExt cx="0" cy="0"/>
        </a:xfrm>
      </p:grpSpPr>
      <p:sp>
        <p:nvSpPr>
          <p:cNvPr id="161" name="Google Shape;161;p1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62" name="Google Shape;162;p1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11. Horse : Hair : : Sheep : ? </a:t>
            </a:r>
            <a:endParaRPr/>
          </a:p>
          <a:p>
            <a:pPr lvl="0" indent="-457200" algn="l" rtl="0">
              <a:lnSpc>
                <a:spcPct val="90000"/>
              </a:lnSpc>
              <a:spcBef>
                <a:spcPts val="1000"/>
              </a:spcBef>
              <a:spcAft>
                <a:spcPts val="0"/>
              </a:spcAft>
              <a:buClr>
                <a:schemeClr val="dk1"/>
              </a:buClr>
              <a:buSzPts val="2400"/>
              <a:buAutoNum type="arabicParenR"/>
            </a:pPr>
            <a:r>
              <a:rPr lang="en-US" b="1" dirty="0" smtClean="0">
                <a:solidFill>
                  <a:srgbClr val="FF0000"/>
                </a:solidFill>
              </a:rPr>
              <a:t>Wool</a:t>
            </a:r>
            <a:r>
              <a:rPr lang="en-US" b="1" dirty="0" smtClean="0"/>
              <a:t>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Milk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Fur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Lamb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Meat</a:t>
            </a:r>
            <a:r>
              <a:rPr lang="en-US" b="1" dirty="0">
                <a:latin typeface="Arial Black"/>
                <a:ea typeface="Arial Black"/>
                <a:cs typeface="Arial Black"/>
                <a:sym typeface="Arial Black"/>
              </a:rPr>
              <a:t> </a:t>
            </a:r>
            <a:endParaRPr lang="en-US" b="1" dirty="0" smtClean="0">
              <a:latin typeface="Arial Black"/>
              <a:ea typeface="Arial Black"/>
              <a:cs typeface="Arial Black"/>
              <a:sym typeface="Arial Black"/>
            </a:endParaRPr>
          </a:p>
          <a:p>
            <a:pPr lvl="0" indent="-457200">
              <a:buNone/>
            </a:pP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166"/>
        <p:cNvGrpSpPr/>
        <p:nvPr/>
      </p:nvGrpSpPr>
      <p:grpSpPr>
        <a:xfrm>
          <a:off x="0" y="0"/>
          <a:ext cx="0" cy="0"/>
          <a:chOff x="0" y="0"/>
          <a:chExt cx="0" cy="0"/>
        </a:xfrm>
      </p:grpSpPr>
      <p:sp>
        <p:nvSpPr>
          <p:cNvPr id="167" name="Google Shape;167;p1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68" name="Google Shape;168;p1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mj-lt"/>
                <a:ea typeface="Arial Black"/>
                <a:cs typeface="Arial Black"/>
                <a:sym typeface="Arial Black"/>
              </a:rPr>
              <a:t>Q </a:t>
            </a:r>
            <a:r>
              <a:rPr lang="en-US" b="1" dirty="0">
                <a:latin typeface="+mj-lt"/>
              </a:rPr>
              <a:t>12. Necklace is related to </a:t>
            </a:r>
            <a:r>
              <a:rPr lang="en-US" b="1" dirty="0" err="1">
                <a:latin typeface="+mj-lt"/>
              </a:rPr>
              <a:t>Jewellery</a:t>
            </a:r>
            <a:r>
              <a:rPr lang="en-US" b="1" dirty="0">
                <a:latin typeface="+mj-lt"/>
              </a:rPr>
              <a:t> in the same way as Shirt is related to –––––––––– </a:t>
            </a:r>
            <a:endParaRPr>
              <a:latin typeface="+mj-lt"/>
            </a:endParaRPr>
          </a:p>
          <a:p>
            <a:pPr lvl="0" indent="-457200" algn="l" rtl="0">
              <a:lnSpc>
                <a:spcPct val="90000"/>
              </a:lnSpc>
              <a:spcBef>
                <a:spcPts val="1000"/>
              </a:spcBef>
              <a:spcAft>
                <a:spcPts val="0"/>
              </a:spcAft>
              <a:buClr>
                <a:schemeClr val="dk1"/>
              </a:buClr>
              <a:buSzPts val="2400"/>
              <a:buAutoNum type="arabicParenR"/>
            </a:pPr>
            <a:r>
              <a:rPr lang="en-US" b="1" dirty="0" smtClean="0">
                <a:latin typeface="+mj-lt"/>
              </a:rPr>
              <a:t>Thread </a:t>
            </a:r>
            <a:r>
              <a:rPr lang="en-US" b="1" dirty="0">
                <a:latin typeface="+mj-lt"/>
              </a:rPr>
              <a:t>	</a:t>
            </a:r>
            <a:endParaRPr lang="en-US" b="1" dirty="0" smtClean="0">
              <a:latin typeface="+mj-lt"/>
            </a:endParaRPr>
          </a:p>
          <a:p>
            <a:pPr lvl="0" indent="-457200" algn="l" rtl="0">
              <a:lnSpc>
                <a:spcPct val="90000"/>
              </a:lnSpc>
              <a:spcBef>
                <a:spcPts val="1000"/>
              </a:spcBef>
              <a:spcAft>
                <a:spcPts val="0"/>
              </a:spcAft>
              <a:buClr>
                <a:schemeClr val="dk1"/>
              </a:buClr>
              <a:buSzPts val="2400"/>
              <a:buNone/>
            </a:pPr>
            <a:r>
              <a:rPr lang="en-US" b="1" dirty="0" smtClean="0">
                <a:latin typeface="+mj-lt"/>
              </a:rPr>
              <a:t>2</a:t>
            </a:r>
            <a:r>
              <a:rPr lang="en-US" b="1" dirty="0">
                <a:latin typeface="+mj-lt"/>
              </a:rPr>
              <a:t>) Cloth 	</a:t>
            </a:r>
            <a:endParaRPr lang="en-US" b="1" dirty="0" smtClean="0">
              <a:latin typeface="+mj-lt"/>
            </a:endParaRPr>
          </a:p>
          <a:p>
            <a:pPr lvl="0" indent="-457200" algn="l" rtl="0">
              <a:lnSpc>
                <a:spcPct val="90000"/>
              </a:lnSpc>
              <a:spcBef>
                <a:spcPts val="1000"/>
              </a:spcBef>
              <a:spcAft>
                <a:spcPts val="0"/>
              </a:spcAft>
              <a:buClr>
                <a:schemeClr val="dk1"/>
              </a:buClr>
              <a:buSzPts val="2400"/>
              <a:buNone/>
            </a:pPr>
            <a:r>
              <a:rPr lang="en-US" b="1" dirty="0" smtClean="0">
                <a:latin typeface="+mj-lt"/>
              </a:rPr>
              <a:t>3) </a:t>
            </a:r>
            <a:r>
              <a:rPr lang="en-US" b="1" dirty="0">
                <a:latin typeface="+mj-lt"/>
              </a:rPr>
              <a:t>Cotton 	</a:t>
            </a:r>
            <a:endParaRPr lang="en-US" b="1" dirty="0" smtClean="0">
              <a:latin typeface="+mj-lt"/>
            </a:endParaRPr>
          </a:p>
          <a:p>
            <a:pPr lvl="0" indent="-457200" algn="l" rtl="0">
              <a:lnSpc>
                <a:spcPct val="90000"/>
              </a:lnSpc>
              <a:spcBef>
                <a:spcPts val="1000"/>
              </a:spcBef>
              <a:spcAft>
                <a:spcPts val="0"/>
              </a:spcAft>
              <a:buClr>
                <a:schemeClr val="dk1"/>
              </a:buClr>
              <a:buSzPts val="2400"/>
              <a:buNone/>
            </a:pPr>
            <a:r>
              <a:rPr lang="en-US" b="1" dirty="0" smtClean="0">
                <a:latin typeface="+mj-lt"/>
              </a:rPr>
              <a:t>4</a:t>
            </a:r>
            <a:r>
              <a:rPr lang="en-US" b="1" dirty="0">
                <a:latin typeface="+mj-lt"/>
              </a:rPr>
              <a:t>) Apparel 	</a:t>
            </a:r>
            <a:endParaRPr lang="en-US" b="1" dirty="0" smtClean="0">
              <a:latin typeface="+mj-lt"/>
            </a:endParaRPr>
          </a:p>
          <a:p>
            <a:pPr lvl="0" indent="-457200" algn="l" rtl="0">
              <a:lnSpc>
                <a:spcPct val="90000"/>
              </a:lnSpc>
              <a:spcBef>
                <a:spcPts val="1000"/>
              </a:spcBef>
              <a:spcAft>
                <a:spcPts val="0"/>
              </a:spcAft>
              <a:buClr>
                <a:schemeClr val="dk1"/>
              </a:buClr>
              <a:buSzPts val="2400"/>
              <a:buNone/>
            </a:pPr>
            <a:r>
              <a:rPr lang="en-US" b="1" dirty="0" smtClean="0">
                <a:latin typeface="+mj-lt"/>
              </a:rPr>
              <a:t>5</a:t>
            </a:r>
            <a:r>
              <a:rPr lang="en-US" b="1" dirty="0">
                <a:latin typeface="+mj-lt"/>
              </a:rPr>
              <a:t>) None of </a:t>
            </a:r>
            <a:r>
              <a:rPr lang="en-US" b="1" dirty="0" smtClean="0">
                <a:latin typeface="+mj-lt"/>
              </a:rPr>
              <a:t>these</a:t>
            </a:r>
          </a:p>
          <a:p>
            <a:pPr lvl="0" indent="-457200">
              <a:buNone/>
            </a:pPr>
            <a:endParaRPr b="1">
              <a:latin typeface="+mj-l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166"/>
        <p:cNvGrpSpPr/>
        <p:nvPr/>
      </p:nvGrpSpPr>
      <p:grpSpPr>
        <a:xfrm>
          <a:off x="0" y="0"/>
          <a:ext cx="0" cy="0"/>
          <a:chOff x="0" y="0"/>
          <a:chExt cx="0" cy="0"/>
        </a:xfrm>
      </p:grpSpPr>
      <p:sp>
        <p:nvSpPr>
          <p:cNvPr id="167" name="Google Shape;167;p1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68" name="Google Shape;168;p1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mj-lt"/>
                <a:ea typeface="Arial Black"/>
                <a:cs typeface="Arial Black"/>
                <a:sym typeface="Arial Black"/>
              </a:rPr>
              <a:t>Q </a:t>
            </a:r>
            <a:r>
              <a:rPr lang="en-US" b="1" dirty="0">
                <a:latin typeface="+mj-lt"/>
              </a:rPr>
              <a:t>12. Necklace is related to </a:t>
            </a:r>
            <a:r>
              <a:rPr lang="en-US" b="1" dirty="0" err="1">
                <a:latin typeface="+mj-lt"/>
              </a:rPr>
              <a:t>Jewellery</a:t>
            </a:r>
            <a:r>
              <a:rPr lang="en-US" b="1" dirty="0">
                <a:latin typeface="+mj-lt"/>
              </a:rPr>
              <a:t> in the same way as Shirt is related to –––––––––– </a:t>
            </a:r>
            <a:endParaRPr>
              <a:latin typeface="+mj-lt"/>
            </a:endParaRPr>
          </a:p>
          <a:p>
            <a:pPr lvl="0" indent="-457200" algn="l" rtl="0">
              <a:lnSpc>
                <a:spcPct val="90000"/>
              </a:lnSpc>
              <a:spcBef>
                <a:spcPts val="1000"/>
              </a:spcBef>
              <a:spcAft>
                <a:spcPts val="0"/>
              </a:spcAft>
              <a:buClr>
                <a:schemeClr val="dk1"/>
              </a:buClr>
              <a:buSzPts val="2400"/>
              <a:buAutoNum type="arabicParenR"/>
            </a:pPr>
            <a:r>
              <a:rPr lang="en-US" b="1" dirty="0" smtClean="0">
                <a:latin typeface="+mj-lt"/>
              </a:rPr>
              <a:t>Thread </a:t>
            </a:r>
            <a:r>
              <a:rPr lang="en-US" b="1" dirty="0">
                <a:latin typeface="+mj-lt"/>
              </a:rPr>
              <a:t>	</a:t>
            </a:r>
            <a:endParaRPr lang="en-US" b="1" dirty="0" smtClean="0">
              <a:latin typeface="+mj-lt"/>
            </a:endParaRPr>
          </a:p>
          <a:p>
            <a:pPr lvl="0" indent="-457200" algn="l" rtl="0">
              <a:lnSpc>
                <a:spcPct val="90000"/>
              </a:lnSpc>
              <a:spcBef>
                <a:spcPts val="1000"/>
              </a:spcBef>
              <a:spcAft>
                <a:spcPts val="0"/>
              </a:spcAft>
              <a:buClr>
                <a:schemeClr val="dk1"/>
              </a:buClr>
              <a:buSzPts val="2400"/>
              <a:buNone/>
            </a:pPr>
            <a:r>
              <a:rPr lang="en-US" b="1" dirty="0" smtClean="0">
                <a:latin typeface="+mj-lt"/>
              </a:rPr>
              <a:t>2</a:t>
            </a:r>
            <a:r>
              <a:rPr lang="en-US" b="1" dirty="0">
                <a:latin typeface="+mj-lt"/>
              </a:rPr>
              <a:t>) Cloth 	</a:t>
            </a:r>
            <a:endParaRPr lang="en-US" b="1" dirty="0" smtClean="0">
              <a:latin typeface="+mj-lt"/>
            </a:endParaRPr>
          </a:p>
          <a:p>
            <a:pPr lvl="0" indent="-457200" algn="l" rtl="0">
              <a:lnSpc>
                <a:spcPct val="90000"/>
              </a:lnSpc>
              <a:spcBef>
                <a:spcPts val="1000"/>
              </a:spcBef>
              <a:spcAft>
                <a:spcPts val="0"/>
              </a:spcAft>
              <a:buClr>
                <a:schemeClr val="dk1"/>
              </a:buClr>
              <a:buSzPts val="2400"/>
              <a:buNone/>
            </a:pPr>
            <a:r>
              <a:rPr lang="en-US" b="1" dirty="0" smtClean="0">
                <a:latin typeface="+mj-lt"/>
              </a:rPr>
              <a:t>3) </a:t>
            </a:r>
            <a:r>
              <a:rPr lang="en-US" b="1" dirty="0">
                <a:latin typeface="+mj-lt"/>
              </a:rPr>
              <a:t>Cotton 	</a:t>
            </a:r>
            <a:endParaRPr lang="en-US" b="1" dirty="0" smtClean="0">
              <a:latin typeface="+mj-lt"/>
            </a:endParaRPr>
          </a:p>
          <a:p>
            <a:pPr lvl="0" indent="-457200" algn="l" rtl="0">
              <a:lnSpc>
                <a:spcPct val="90000"/>
              </a:lnSpc>
              <a:spcBef>
                <a:spcPts val="1000"/>
              </a:spcBef>
              <a:spcAft>
                <a:spcPts val="0"/>
              </a:spcAft>
              <a:buClr>
                <a:schemeClr val="dk1"/>
              </a:buClr>
              <a:buSzPts val="2400"/>
              <a:buNone/>
            </a:pPr>
            <a:r>
              <a:rPr lang="en-US" b="1" dirty="0" smtClean="0">
                <a:solidFill>
                  <a:srgbClr val="FF0000"/>
                </a:solidFill>
                <a:latin typeface="+mj-lt"/>
              </a:rPr>
              <a:t>4</a:t>
            </a:r>
            <a:r>
              <a:rPr lang="en-US" b="1" dirty="0">
                <a:solidFill>
                  <a:srgbClr val="FF0000"/>
                </a:solidFill>
                <a:latin typeface="+mj-lt"/>
              </a:rPr>
              <a:t>) Apparel </a:t>
            </a:r>
            <a:r>
              <a:rPr lang="en-US" b="1" dirty="0">
                <a:latin typeface="+mj-lt"/>
              </a:rPr>
              <a:t>	</a:t>
            </a:r>
            <a:endParaRPr lang="en-US" b="1" dirty="0" smtClean="0">
              <a:latin typeface="+mj-lt"/>
            </a:endParaRPr>
          </a:p>
          <a:p>
            <a:pPr lvl="0" indent="-457200" algn="l" rtl="0">
              <a:lnSpc>
                <a:spcPct val="90000"/>
              </a:lnSpc>
              <a:spcBef>
                <a:spcPts val="1000"/>
              </a:spcBef>
              <a:spcAft>
                <a:spcPts val="0"/>
              </a:spcAft>
              <a:buClr>
                <a:schemeClr val="dk1"/>
              </a:buClr>
              <a:buSzPts val="2400"/>
              <a:buNone/>
            </a:pPr>
            <a:r>
              <a:rPr lang="en-US" b="1" dirty="0" smtClean="0">
                <a:latin typeface="+mj-lt"/>
              </a:rPr>
              <a:t>5</a:t>
            </a:r>
            <a:r>
              <a:rPr lang="en-US" b="1" dirty="0">
                <a:latin typeface="+mj-lt"/>
              </a:rPr>
              <a:t>) None of </a:t>
            </a:r>
            <a:r>
              <a:rPr lang="en-US" b="1" dirty="0" smtClean="0">
                <a:latin typeface="+mj-lt"/>
              </a:rPr>
              <a:t>these</a:t>
            </a:r>
          </a:p>
          <a:p>
            <a:pPr lvl="0" indent="-457200">
              <a:buNone/>
            </a:pPr>
            <a:endParaRPr b="1">
              <a:latin typeface="+mj-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 y="831273"/>
            <a:ext cx="12192001" cy="5632311"/>
          </a:xfrm>
          <a:prstGeom prst="rect">
            <a:avLst/>
          </a:prstGeom>
          <a:noFill/>
        </p:spPr>
        <p:txBody>
          <a:bodyPr wrap="square" rtlCol="0">
            <a:spAutoFit/>
          </a:bodyPr>
          <a:lstStyle/>
          <a:p>
            <a:r>
              <a:rPr lang="en-US" sz="2400" b="1" dirty="0" smtClean="0"/>
              <a:t>1. Analogy </a:t>
            </a:r>
            <a:r>
              <a:rPr lang="en-US" sz="2400" b="1" dirty="0" smtClean="0"/>
              <a:t>based on letters/words:</a:t>
            </a:r>
          </a:p>
          <a:p>
            <a:r>
              <a:rPr lang="en-US" sz="2400" b="1" dirty="0" smtClean="0"/>
              <a:t>A pair of letters or words are presented in a certain likeness between them in this form of analogy reasoning. Another word or letter with similar characteristics is also supplied. Candidates must determine the similarities between the first two words and select the word from the alternatives that has the same similarities to the “?” as the first two.</a:t>
            </a:r>
          </a:p>
          <a:p>
            <a:r>
              <a:rPr lang="en-US" sz="2400" b="1" dirty="0" smtClean="0"/>
              <a:t>Addition/ Subtraction/ Multiplication with constant numbers, Reverse letter of constant numbers, and so on are examples of letter-based analogies.</a:t>
            </a:r>
          </a:p>
          <a:p>
            <a:r>
              <a:rPr lang="en-US" sz="2400" b="1" dirty="0" smtClean="0"/>
              <a:t>2. Analogy </a:t>
            </a:r>
            <a:r>
              <a:rPr lang="en-US" sz="2400" b="1" dirty="0" smtClean="0"/>
              <a:t>based on numbers/numerical analogy:</a:t>
            </a:r>
          </a:p>
          <a:p>
            <a:r>
              <a:rPr lang="en-US" sz="2400" b="1" dirty="0" smtClean="0"/>
              <a:t>A pair of numbers are presented in a certain likeness between them in this type of analogy reasoning. Another number is supplied with similar characteristics. Candidates must determine the similarities between the first two numbers and select the number from the options that has the same relationship to the “?” as the first two.</a:t>
            </a:r>
          </a:p>
          <a:p>
            <a:r>
              <a:rPr lang="en-US" sz="2400" b="1" dirty="0" smtClean="0"/>
              <a:t>Addition/ Subtraction/ Multiplication with constant numbers, </a:t>
            </a:r>
            <a:r>
              <a:rPr lang="en-US" sz="2400" b="1" dirty="0" smtClean="0"/>
              <a:t>Square/Cube of cons.</a:t>
            </a:r>
            <a:endParaRPr lang="en-US" sz="24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1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LOGICAL REASONING</a:t>
            </a:r>
            <a:endParaRPr/>
          </a:p>
        </p:txBody>
      </p:sp>
      <p:sp>
        <p:nvSpPr>
          <p:cNvPr id="174" name="Google Shape;174;p1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13. Needle is related to Thread in the same way as Pen is related to –––––––––– </a:t>
            </a:r>
            <a:endParaRPr/>
          </a:p>
          <a:p>
            <a:pPr lvl="0" indent="-457200" algn="l" rtl="0">
              <a:lnSpc>
                <a:spcPct val="90000"/>
              </a:lnSpc>
              <a:spcBef>
                <a:spcPts val="1000"/>
              </a:spcBef>
              <a:spcAft>
                <a:spcPts val="0"/>
              </a:spcAft>
              <a:buClr>
                <a:schemeClr val="dk1"/>
              </a:buClr>
              <a:buSzPts val="2400"/>
              <a:buAutoNum type="arabicParenR"/>
            </a:pPr>
            <a:r>
              <a:rPr lang="en-US" b="1" dirty="0" smtClean="0"/>
              <a:t>Ink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Cap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Paper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Word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None of </a:t>
            </a:r>
            <a:r>
              <a:rPr lang="en-US" b="1" dirty="0" smtClean="0"/>
              <a:t>these</a:t>
            </a:r>
          </a:p>
          <a:p>
            <a:pPr lvl="0" indent="-457200">
              <a:buNone/>
            </a:pPr>
            <a:endParaRPr b="1"/>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1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LOGICAL REASONING</a:t>
            </a:r>
            <a:endParaRPr/>
          </a:p>
        </p:txBody>
      </p:sp>
      <p:sp>
        <p:nvSpPr>
          <p:cNvPr id="174" name="Google Shape;174;p1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13. Needle is related to Thread in the same way as Pen is related to –––––––––– </a:t>
            </a:r>
            <a:endParaRPr/>
          </a:p>
          <a:p>
            <a:pPr lvl="0" indent="-457200" algn="l" rtl="0">
              <a:lnSpc>
                <a:spcPct val="90000"/>
              </a:lnSpc>
              <a:spcBef>
                <a:spcPts val="1000"/>
              </a:spcBef>
              <a:spcAft>
                <a:spcPts val="0"/>
              </a:spcAft>
              <a:buClr>
                <a:schemeClr val="dk1"/>
              </a:buClr>
              <a:buSzPts val="2400"/>
              <a:buAutoNum type="arabicParenR"/>
            </a:pPr>
            <a:r>
              <a:rPr lang="en-US" b="1" dirty="0" smtClean="0">
                <a:solidFill>
                  <a:srgbClr val="FF0000"/>
                </a:solidFill>
              </a:rPr>
              <a:t>Ink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Cap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Paper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Word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None of </a:t>
            </a:r>
            <a:r>
              <a:rPr lang="en-US" b="1" dirty="0" smtClean="0"/>
              <a:t>these</a:t>
            </a:r>
          </a:p>
          <a:p>
            <a:pPr lvl="0" indent="-457200">
              <a:buNone/>
            </a:pPr>
            <a:endParaRPr b="1"/>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sp>
        <p:nvSpPr>
          <p:cNvPr id="179" name="Google Shape;179;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LOGICAL REASONING</a:t>
            </a:r>
            <a:endParaRPr/>
          </a:p>
        </p:txBody>
      </p:sp>
      <p:sp>
        <p:nvSpPr>
          <p:cNvPr id="180" name="Google Shape;180;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14. </a:t>
            </a:r>
            <a:r>
              <a:rPr lang="en-US" b="1" dirty="0" err="1"/>
              <a:t>Labourer</a:t>
            </a:r>
            <a:r>
              <a:rPr lang="en-US" b="1" dirty="0"/>
              <a:t> is related to Wages in the same way as Entrepreneur is related to –––––––––– </a:t>
            </a:r>
            <a:endParaRPr/>
          </a:p>
          <a:p>
            <a:pPr lvl="0" indent="-457200" algn="l" rtl="0">
              <a:lnSpc>
                <a:spcPct val="90000"/>
              </a:lnSpc>
              <a:spcBef>
                <a:spcPts val="1000"/>
              </a:spcBef>
              <a:spcAft>
                <a:spcPts val="0"/>
              </a:spcAft>
              <a:buClr>
                <a:schemeClr val="dk1"/>
              </a:buClr>
              <a:buSzPts val="2400"/>
              <a:buAutoNum type="arabicParenR"/>
            </a:pPr>
            <a:r>
              <a:rPr lang="en-US" b="1" dirty="0" smtClean="0"/>
              <a:t>Loan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Interest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Taxes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Profit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None of </a:t>
            </a:r>
            <a:r>
              <a:rPr lang="en-US" b="1" dirty="0" smtClean="0"/>
              <a:t>these</a:t>
            </a:r>
          </a:p>
          <a:p>
            <a:pPr lvl="0" indent="-457200">
              <a:buNone/>
            </a:pPr>
            <a:endParaRPr b="1"/>
          </a:p>
        </p:txBody>
      </p:sp>
      <p:sp>
        <p:nvSpPr>
          <p:cNvPr id="4" name="Rectangle 3"/>
          <p:cNvSpPr/>
          <p:nvPr/>
        </p:nvSpPr>
        <p:spPr>
          <a:xfrm>
            <a:off x="1" y="2825262"/>
            <a:ext cx="1817076" cy="307777"/>
          </a:xfrm>
          <a:prstGeom prst="rect">
            <a:avLst/>
          </a:prstGeom>
        </p:spPr>
        <p:txBody>
          <a:bodyPr wrap="square">
            <a:spAutoFit/>
          </a:bodyPr>
          <a:lstStyle/>
          <a:p>
            <a:r>
              <a:rPr lang="en-US" b="1" dirty="0" smtClean="0">
                <a:latin typeface="Arial Black" pitchFamily="34" charset="0"/>
              </a:rPr>
              <a:t>-</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sp>
        <p:nvSpPr>
          <p:cNvPr id="179" name="Google Shape;179;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LOGICAL REASONING</a:t>
            </a:r>
            <a:endParaRPr/>
          </a:p>
        </p:txBody>
      </p:sp>
      <p:sp>
        <p:nvSpPr>
          <p:cNvPr id="180" name="Google Shape;180;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14. </a:t>
            </a:r>
            <a:r>
              <a:rPr lang="en-US" b="1" dirty="0" err="1"/>
              <a:t>Labourer</a:t>
            </a:r>
            <a:r>
              <a:rPr lang="en-US" b="1" dirty="0"/>
              <a:t> is related to Wages in the same way as Entrepreneur is related to –––––––––– </a:t>
            </a:r>
            <a:endParaRPr/>
          </a:p>
          <a:p>
            <a:pPr lvl="0" indent="-457200" algn="l" rtl="0">
              <a:lnSpc>
                <a:spcPct val="90000"/>
              </a:lnSpc>
              <a:spcBef>
                <a:spcPts val="1000"/>
              </a:spcBef>
              <a:spcAft>
                <a:spcPts val="0"/>
              </a:spcAft>
              <a:buClr>
                <a:schemeClr val="dk1"/>
              </a:buClr>
              <a:buSzPts val="2400"/>
              <a:buAutoNum type="arabicParenR"/>
            </a:pPr>
            <a:r>
              <a:rPr lang="en-US" b="1" dirty="0" smtClean="0"/>
              <a:t>Loan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Interest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Taxes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solidFill>
                  <a:srgbClr val="FF0000"/>
                </a:solidFill>
              </a:rPr>
              <a:t>4</a:t>
            </a:r>
            <a:r>
              <a:rPr lang="en-US" b="1" dirty="0">
                <a:solidFill>
                  <a:srgbClr val="FF0000"/>
                </a:solidFill>
              </a:rPr>
              <a:t>) Profit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None of </a:t>
            </a:r>
            <a:r>
              <a:rPr lang="en-US" b="1" dirty="0" smtClean="0"/>
              <a:t>these</a:t>
            </a:r>
          </a:p>
          <a:p>
            <a:pPr lvl="0" indent="-457200">
              <a:buNone/>
            </a:pPr>
            <a:endParaRPr b="1"/>
          </a:p>
        </p:txBody>
      </p:sp>
      <p:sp>
        <p:nvSpPr>
          <p:cNvPr id="4" name="Rectangle 3"/>
          <p:cNvSpPr/>
          <p:nvPr/>
        </p:nvSpPr>
        <p:spPr>
          <a:xfrm>
            <a:off x="1" y="2825262"/>
            <a:ext cx="1817076" cy="307777"/>
          </a:xfrm>
          <a:prstGeom prst="rect">
            <a:avLst/>
          </a:prstGeom>
        </p:spPr>
        <p:txBody>
          <a:bodyPr wrap="square">
            <a:spAutoFit/>
          </a:bodyPr>
          <a:lstStyle/>
          <a:p>
            <a:r>
              <a:rPr lang="en-US" b="1" dirty="0" smtClean="0">
                <a:latin typeface="Arial Black" pitchFamily="34" charset="0"/>
              </a:rPr>
              <a:t>-</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184"/>
        <p:cNvGrpSpPr/>
        <p:nvPr/>
      </p:nvGrpSpPr>
      <p:grpSpPr>
        <a:xfrm>
          <a:off x="0" y="0"/>
          <a:ext cx="0" cy="0"/>
          <a:chOff x="0" y="0"/>
          <a:chExt cx="0" cy="0"/>
        </a:xfrm>
      </p:grpSpPr>
      <p:sp>
        <p:nvSpPr>
          <p:cNvPr id="185" name="Google Shape;185;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86" name="Google Shape;186;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15. College is related to Student in the same way as Hospital is related to –––––––––– </a:t>
            </a:r>
            <a:endParaRPr/>
          </a:p>
          <a:p>
            <a:pPr lvl="0" indent="-457200" algn="l" rtl="0">
              <a:lnSpc>
                <a:spcPct val="90000"/>
              </a:lnSpc>
              <a:spcBef>
                <a:spcPts val="1000"/>
              </a:spcBef>
              <a:spcAft>
                <a:spcPts val="0"/>
              </a:spcAft>
              <a:buClr>
                <a:schemeClr val="dk1"/>
              </a:buClr>
              <a:buSzPts val="2400"/>
              <a:buAutoNum type="arabicParenR"/>
            </a:pPr>
            <a:r>
              <a:rPr lang="en-US" b="1" dirty="0" smtClean="0"/>
              <a:t>Doctor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Nurse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Treatment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Patient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None of </a:t>
            </a:r>
            <a:r>
              <a:rPr lang="en-US" b="1" dirty="0" smtClean="0"/>
              <a:t>these</a:t>
            </a:r>
          </a:p>
          <a:p>
            <a:pPr lvl="0" indent="-457200">
              <a:buNone/>
            </a:pP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184"/>
        <p:cNvGrpSpPr/>
        <p:nvPr/>
      </p:nvGrpSpPr>
      <p:grpSpPr>
        <a:xfrm>
          <a:off x="0" y="0"/>
          <a:ext cx="0" cy="0"/>
          <a:chOff x="0" y="0"/>
          <a:chExt cx="0" cy="0"/>
        </a:xfrm>
      </p:grpSpPr>
      <p:sp>
        <p:nvSpPr>
          <p:cNvPr id="185" name="Google Shape;185;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86" name="Google Shape;186;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15. College is related to Student in the same way as Hospital is related to –––––––––– </a:t>
            </a:r>
            <a:endParaRPr/>
          </a:p>
          <a:p>
            <a:pPr lvl="0" indent="-457200" algn="l" rtl="0">
              <a:lnSpc>
                <a:spcPct val="90000"/>
              </a:lnSpc>
              <a:spcBef>
                <a:spcPts val="1000"/>
              </a:spcBef>
              <a:spcAft>
                <a:spcPts val="0"/>
              </a:spcAft>
              <a:buClr>
                <a:schemeClr val="dk1"/>
              </a:buClr>
              <a:buSzPts val="2400"/>
              <a:buAutoNum type="arabicParenR"/>
            </a:pPr>
            <a:r>
              <a:rPr lang="en-US" b="1" dirty="0" smtClean="0"/>
              <a:t>Doctor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Nurse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Treatment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solidFill>
                  <a:srgbClr val="FF0000"/>
                </a:solidFill>
              </a:rPr>
              <a:t>4</a:t>
            </a:r>
            <a:r>
              <a:rPr lang="en-US" b="1" dirty="0">
                <a:solidFill>
                  <a:srgbClr val="FF0000"/>
                </a:solidFill>
              </a:rPr>
              <a:t>) Patient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None of </a:t>
            </a:r>
            <a:r>
              <a:rPr lang="en-US" b="1" dirty="0" smtClean="0"/>
              <a:t>these</a:t>
            </a:r>
          </a:p>
          <a:p>
            <a:pPr lvl="0" indent="-457200">
              <a:buNone/>
            </a:pP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190"/>
        <p:cNvGrpSpPr/>
        <p:nvPr/>
      </p:nvGrpSpPr>
      <p:grpSpPr>
        <a:xfrm>
          <a:off x="0" y="0"/>
          <a:ext cx="0" cy="0"/>
          <a:chOff x="0" y="0"/>
          <a:chExt cx="0" cy="0"/>
        </a:xfrm>
      </p:grpSpPr>
      <p:sp>
        <p:nvSpPr>
          <p:cNvPr id="191" name="Google Shape;191;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92" name="Google Shape;192;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16. Neck is related to Tie in the same way as Waist is related to –––––––––– </a:t>
            </a:r>
            <a:endParaRPr/>
          </a:p>
          <a:p>
            <a:pPr lvl="0" indent="-457200" algn="l" rtl="0">
              <a:lnSpc>
                <a:spcPct val="90000"/>
              </a:lnSpc>
              <a:spcBef>
                <a:spcPts val="1000"/>
              </a:spcBef>
              <a:spcAft>
                <a:spcPts val="0"/>
              </a:spcAft>
              <a:buClr>
                <a:schemeClr val="dk1"/>
              </a:buClr>
              <a:buSzPts val="2400"/>
              <a:buAutoNum type="arabicParenR"/>
            </a:pPr>
            <a:r>
              <a:rPr lang="en-US" b="1" dirty="0" smtClean="0"/>
              <a:t>Watch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Belt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Ribbon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Shirt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None of </a:t>
            </a:r>
            <a:r>
              <a:rPr lang="en-US" b="1" dirty="0" smtClean="0"/>
              <a:t>these</a:t>
            </a:r>
          </a:p>
          <a:p>
            <a:pPr lvl="0" indent="-457200">
              <a:buNone/>
            </a:pPr>
            <a:endParaRPr b="1"/>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190"/>
        <p:cNvGrpSpPr/>
        <p:nvPr/>
      </p:nvGrpSpPr>
      <p:grpSpPr>
        <a:xfrm>
          <a:off x="0" y="0"/>
          <a:ext cx="0" cy="0"/>
          <a:chOff x="0" y="0"/>
          <a:chExt cx="0" cy="0"/>
        </a:xfrm>
      </p:grpSpPr>
      <p:sp>
        <p:nvSpPr>
          <p:cNvPr id="191" name="Google Shape;191;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92" name="Google Shape;192;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16. Neck is related to Tie in the same way as Waist is related to –––––––––– </a:t>
            </a:r>
            <a:endParaRPr/>
          </a:p>
          <a:p>
            <a:pPr lvl="0" indent="-457200" algn="l" rtl="0">
              <a:lnSpc>
                <a:spcPct val="90000"/>
              </a:lnSpc>
              <a:spcBef>
                <a:spcPts val="1000"/>
              </a:spcBef>
              <a:spcAft>
                <a:spcPts val="0"/>
              </a:spcAft>
              <a:buClr>
                <a:schemeClr val="dk1"/>
              </a:buClr>
              <a:buSzPts val="2400"/>
              <a:buAutoNum type="arabicParenR"/>
            </a:pPr>
            <a:r>
              <a:rPr lang="en-US" b="1" dirty="0" smtClean="0"/>
              <a:t>Watch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solidFill>
                  <a:srgbClr val="FF0000"/>
                </a:solidFill>
              </a:rPr>
              <a:t>2</a:t>
            </a:r>
            <a:r>
              <a:rPr lang="en-US" b="1" dirty="0">
                <a:solidFill>
                  <a:srgbClr val="FF0000"/>
                </a:solidFill>
              </a:rPr>
              <a:t>) Belt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Ribbon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Shirt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None of </a:t>
            </a:r>
            <a:r>
              <a:rPr lang="en-US" b="1" dirty="0" smtClean="0"/>
              <a:t>these</a:t>
            </a:r>
          </a:p>
          <a:p>
            <a:pPr lvl="0" indent="-457200">
              <a:buNone/>
            </a:pPr>
            <a:endParaRPr b="1"/>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196"/>
        <p:cNvGrpSpPr/>
        <p:nvPr/>
      </p:nvGrpSpPr>
      <p:grpSpPr>
        <a:xfrm>
          <a:off x="0" y="0"/>
          <a:ext cx="0" cy="0"/>
          <a:chOff x="0" y="0"/>
          <a:chExt cx="0" cy="0"/>
        </a:xfrm>
      </p:grpSpPr>
      <p:sp>
        <p:nvSpPr>
          <p:cNvPr id="197" name="Google Shape;197;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98" name="Google Shape;198;p1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17. Writer is related to Reader in the same way as Producer is related to –––––––––– </a:t>
            </a:r>
            <a:endParaRPr/>
          </a:p>
          <a:p>
            <a:pPr lvl="0" indent="-457200" algn="l" rtl="0">
              <a:lnSpc>
                <a:spcPct val="90000"/>
              </a:lnSpc>
              <a:spcBef>
                <a:spcPts val="1000"/>
              </a:spcBef>
              <a:spcAft>
                <a:spcPts val="0"/>
              </a:spcAft>
              <a:buClr>
                <a:schemeClr val="dk1"/>
              </a:buClr>
              <a:buSzPts val="2400"/>
              <a:buAutoNum type="arabicParenR"/>
            </a:pPr>
            <a:r>
              <a:rPr lang="en-US" b="1" dirty="0" smtClean="0"/>
              <a:t>Product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a:t>
            </a:r>
            <a:r>
              <a:rPr lang="en-US" b="1" dirty="0" smtClean="0"/>
              <a:t>Consumer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Seller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Film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None of </a:t>
            </a:r>
            <a:r>
              <a:rPr lang="en-US" b="1" dirty="0" smtClean="0"/>
              <a:t>these</a:t>
            </a:r>
          </a:p>
          <a:p>
            <a:pPr lvl="0" indent="-457200">
              <a:buNone/>
            </a:pPr>
            <a:endParaRPr b="1"/>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196"/>
        <p:cNvGrpSpPr/>
        <p:nvPr/>
      </p:nvGrpSpPr>
      <p:grpSpPr>
        <a:xfrm>
          <a:off x="0" y="0"/>
          <a:ext cx="0" cy="0"/>
          <a:chOff x="0" y="0"/>
          <a:chExt cx="0" cy="0"/>
        </a:xfrm>
      </p:grpSpPr>
      <p:sp>
        <p:nvSpPr>
          <p:cNvPr id="197" name="Google Shape;197;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98" name="Google Shape;198;p1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17. Writer is related to Reader in the same way as Producer is related to –––––––––– </a:t>
            </a:r>
            <a:endParaRPr/>
          </a:p>
          <a:p>
            <a:pPr lvl="0" indent="-457200" algn="l" rtl="0">
              <a:lnSpc>
                <a:spcPct val="90000"/>
              </a:lnSpc>
              <a:spcBef>
                <a:spcPts val="1000"/>
              </a:spcBef>
              <a:spcAft>
                <a:spcPts val="0"/>
              </a:spcAft>
              <a:buClr>
                <a:schemeClr val="dk1"/>
              </a:buClr>
              <a:buSzPts val="2400"/>
              <a:buAutoNum type="arabicParenR"/>
            </a:pPr>
            <a:r>
              <a:rPr lang="en-US" b="1" dirty="0" smtClean="0"/>
              <a:t>Product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solidFill>
                  <a:srgbClr val="FF0000"/>
                </a:solidFill>
              </a:rPr>
              <a:t>2</a:t>
            </a:r>
            <a:r>
              <a:rPr lang="en-US" b="1" dirty="0">
                <a:solidFill>
                  <a:srgbClr val="FF0000"/>
                </a:solidFill>
              </a:rPr>
              <a:t>) </a:t>
            </a:r>
            <a:r>
              <a:rPr lang="en-US" b="1" dirty="0" smtClean="0">
                <a:solidFill>
                  <a:srgbClr val="FF0000"/>
                </a:solidFill>
              </a:rPr>
              <a:t>Consumer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Seller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Film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None of </a:t>
            </a:r>
            <a:r>
              <a:rPr lang="en-US" b="1" dirty="0" smtClean="0"/>
              <a:t>these</a:t>
            </a:r>
          </a:p>
          <a:p>
            <a:pPr lvl="0" indent="-457200">
              <a:buNone/>
            </a:pPr>
            <a:endParaRPr b="1"/>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885826"/>
            <a:ext cx="12191999" cy="2308324"/>
          </a:xfrm>
          <a:prstGeom prst="rect">
            <a:avLst/>
          </a:prstGeom>
          <a:noFill/>
        </p:spPr>
        <p:txBody>
          <a:bodyPr wrap="square" rtlCol="0">
            <a:spAutoFit/>
          </a:bodyPr>
          <a:lstStyle/>
          <a:p>
            <a:r>
              <a:rPr lang="en-US" sz="2400" b="1" dirty="0" smtClean="0"/>
              <a:t>3. Analogy </a:t>
            </a:r>
            <a:r>
              <a:rPr lang="en-US" sz="2400" b="1" dirty="0" smtClean="0"/>
              <a:t>based on letters and numbers (Mixed Analogy):</a:t>
            </a:r>
          </a:p>
          <a:p>
            <a:r>
              <a:rPr lang="en-US" sz="2400" b="1" dirty="0" smtClean="0"/>
              <a:t>A mixed pair of numbers and letters are supplied in a certain likeness between them in this type of analogy reasoning. Another mixed pair of numbers and letters with the same similarities is also offered. Candidates must identify the similarities between the first two pairs and select the pair from the options that has the same similarities to the “?” as the first two.</a:t>
            </a:r>
            <a:endParaRPr lang="en-US" sz="2400" b="1" dirty="0"/>
          </a:p>
        </p:txBody>
      </p:sp>
      <p:sp>
        <p:nvSpPr>
          <p:cNvPr id="4" name="TextBox 3"/>
          <p:cNvSpPr txBox="1"/>
          <p:nvPr/>
        </p:nvSpPr>
        <p:spPr>
          <a:xfrm>
            <a:off x="0" y="3100387"/>
            <a:ext cx="9129713" cy="1200329"/>
          </a:xfrm>
          <a:prstGeom prst="rect">
            <a:avLst/>
          </a:prstGeom>
          <a:noFill/>
        </p:spPr>
        <p:txBody>
          <a:bodyPr wrap="square" rtlCol="0">
            <a:spAutoFit/>
          </a:bodyPr>
          <a:lstStyle/>
          <a:p>
            <a:r>
              <a:rPr lang="en-US" sz="2400" b="1" dirty="0" smtClean="0"/>
              <a:t>Addition/Subtraction with Letters and Numbers, Place Value Operation, and so on are examples of letter and number based analogies.</a:t>
            </a:r>
            <a:endParaRPr lang="en-US" sz="2400" b="1" dirty="0"/>
          </a:p>
        </p:txBody>
      </p:sp>
      <p:sp>
        <p:nvSpPr>
          <p:cNvPr id="5" name="TextBox 4"/>
          <p:cNvSpPr txBox="1"/>
          <p:nvPr/>
        </p:nvSpPr>
        <p:spPr>
          <a:xfrm>
            <a:off x="4129087" y="4142510"/>
            <a:ext cx="1260331" cy="307777"/>
          </a:xfrm>
          <a:prstGeom prst="rect">
            <a:avLst/>
          </a:prstGeom>
          <a:noFill/>
        </p:spPr>
        <p:txBody>
          <a:bodyPr wrap="square" rtlCol="0">
            <a:spAutoFit/>
          </a:bodyPr>
          <a:lstStyle/>
          <a:p>
            <a:endParaRPr lang="en-US" dirty="0"/>
          </a:p>
        </p:txBody>
      </p:sp>
      <p:sp>
        <p:nvSpPr>
          <p:cNvPr id="6" name="TextBox 5"/>
          <p:cNvSpPr txBox="1"/>
          <p:nvPr/>
        </p:nvSpPr>
        <p:spPr>
          <a:xfrm>
            <a:off x="0" y="4281054"/>
            <a:ext cx="5636255" cy="830997"/>
          </a:xfrm>
          <a:prstGeom prst="rect">
            <a:avLst/>
          </a:prstGeom>
          <a:noFill/>
        </p:spPr>
        <p:txBody>
          <a:bodyPr wrap="square" rtlCol="0">
            <a:spAutoFit/>
          </a:bodyPr>
          <a:lstStyle/>
          <a:p>
            <a:r>
              <a:rPr lang="en-US" sz="2400" b="1" dirty="0" smtClean="0"/>
              <a:t>4. Analogy </a:t>
            </a:r>
            <a:r>
              <a:rPr lang="en-US" sz="2400" b="1" dirty="0" smtClean="0"/>
              <a:t>based on images:</a:t>
            </a:r>
          </a:p>
          <a:p>
            <a:endParaRPr lang="en-US" sz="2400" b="1" dirty="0"/>
          </a:p>
        </p:txBody>
      </p:sp>
      <p:sp>
        <p:nvSpPr>
          <p:cNvPr id="7" name="TextBox 6"/>
          <p:cNvSpPr txBox="1"/>
          <p:nvPr/>
        </p:nvSpPr>
        <p:spPr>
          <a:xfrm>
            <a:off x="0" y="4696692"/>
            <a:ext cx="12025745" cy="1938992"/>
          </a:xfrm>
          <a:prstGeom prst="rect">
            <a:avLst/>
          </a:prstGeom>
          <a:noFill/>
        </p:spPr>
        <p:txBody>
          <a:bodyPr wrap="square" rtlCol="0">
            <a:spAutoFit/>
          </a:bodyPr>
          <a:lstStyle/>
          <a:p>
            <a:r>
              <a:rPr lang="en-US" sz="2400" b="1" dirty="0" smtClean="0"/>
              <a:t>A pair of Images are supplied in a specific likeness between them in this form of analogy reasoning. Another image with comparable features is also provided. Candidates must identify the similarities between the first two images and select the proper image from the options that has the same “?” similarities as the first two</a:t>
            </a:r>
            <a:endParaRPr lang="en-US" sz="2400"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202"/>
        <p:cNvGrpSpPr/>
        <p:nvPr/>
      </p:nvGrpSpPr>
      <p:grpSpPr>
        <a:xfrm>
          <a:off x="0" y="0"/>
          <a:ext cx="0" cy="0"/>
          <a:chOff x="0" y="0"/>
          <a:chExt cx="0" cy="0"/>
        </a:xfrm>
      </p:grpSpPr>
      <p:sp>
        <p:nvSpPr>
          <p:cNvPr id="203" name="Google Shape;203;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04" name="Google Shape;204;p1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18. ‘Kangaroo’ is related to Australia in the same way as 'Giraffe' is related to –––––––––– </a:t>
            </a:r>
            <a:endParaRPr/>
          </a:p>
          <a:p>
            <a:pPr lvl="0" indent="-457200" algn="l" rtl="0">
              <a:lnSpc>
                <a:spcPct val="90000"/>
              </a:lnSpc>
              <a:spcBef>
                <a:spcPts val="1000"/>
              </a:spcBef>
              <a:spcAft>
                <a:spcPts val="0"/>
              </a:spcAft>
              <a:buClr>
                <a:schemeClr val="dk1"/>
              </a:buClr>
              <a:buSzPts val="2400"/>
              <a:buAutoNum type="arabicParenR"/>
            </a:pPr>
            <a:r>
              <a:rPr lang="en-US" b="1" dirty="0" smtClean="0"/>
              <a:t>India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Pakistan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Japan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Antarctica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a:t>
            </a:r>
            <a:r>
              <a:rPr lang="en-US" b="1" dirty="0" smtClean="0"/>
              <a:t>Africa</a:t>
            </a:r>
          </a:p>
          <a:p>
            <a:pPr lvl="0" indent="-457200">
              <a:buNone/>
            </a:pPr>
            <a:endParaRPr b="1"/>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202"/>
        <p:cNvGrpSpPr/>
        <p:nvPr/>
      </p:nvGrpSpPr>
      <p:grpSpPr>
        <a:xfrm>
          <a:off x="0" y="0"/>
          <a:ext cx="0" cy="0"/>
          <a:chOff x="0" y="0"/>
          <a:chExt cx="0" cy="0"/>
        </a:xfrm>
      </p:grpSpPr>
      <p:sp>
        <p:nvSpPr>
          <p:cNvPr id="203" name="Google Shape;203;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04" name="Google Shape;204;p1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18. ‘Kangaroo’ is related to Australia in the same way as 'Giraffe' is related to –––––––––– </a:t>
            </a:r>
            <a:endParaRPr/>
          </a:p>
          <a:p>
            <a:pPr lvl="0" indent="-457200" algn="l" rtl="0">
              <a:lnSpc>
                <a:spcPct val="90000"/>
              </a:lnSpc>
              <a:spcBef>
                <a:spcPts val="1000"/>
              </a:spcBef>
              <a:spcAft>
                <a:spcPts val="0"/>
              </a:spcAft>
              <a:buClr>
                <a:schemeClr val="dk1"/>
              </a:buClr>
              <a:buSzPts val="2400"/>
              <a:buAutoNum type="arabicParenR"/>
            </a:pPr>
            <a:r>
              <a:rPr lang="en-US" b="1" dirty="0" smtClean="0"/>
              <a:t>India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Pakistan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Japan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Antarctica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solidFill>
                  <a:srgbClr val="FF0000"/>
                </a:solidFill>
              </a:rPr>
              <a:t>5</a:t>
            </a:r>
            <a:r>
              <a:rPr lang="en-US" b="1" dirty="0">
                <a:solidFill>
                  <a:srgbClr val="FF0000"/>
                </a:solidFill>
              </a:rPr>
              <a:t>) </a:t>
            </a:r>
            <a:r>
              <a:rPr lang="en-US" b="1" dirty="0" smtClean="0">
                <a:solidFill>
                  <a:srgbClr val="FF0000"/>
                </a:solidFill>
              </a:rPr>
              <a:t>Africa</a:t>
            </a:r>
          </a:p>
          <a:p>
            <a:pPr lvl="0" indent="-457200">
              <a:buNone/>
            </a:pPr>
            <a:endParaRPr b="1"/>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208"/>
        <p:cNvGrpSpPr/>
        <p:nvPr/>
      </p:nvGrpSpPr>
      <p:grpSpPr>
        <a:xfrm>
          <a:off x="0" y="0"/>
          <a:ext cx="0" cy="0"/>
          <a:chOff x="0" y="0"/>
          <a:chExt cx="0" cy="0"/>
        </a:xfrm>
      </p:grpSpPr>
      <p:sp>
        <p:nvSpPr>
          <p:cNvPr id="209" name="Google Shape;209;p1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10" name="Google Shape;210;p1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19. 'March' is related to 'Year' in the same way as Summer is related to –––––––––– </a:t>
            </a:r>
            <a:endParaRPr/>
          </a:p>
          <a:p>
            <a:pPr lvl="0" indent="-457200" algn="l" rtl="0">
              <a:lnSpc>
                <a:spcPct val="90000"/>
              </a:lnSpc>
              <a:spcBef>
                <a:spcPts val="1000"/>
              </a:spcBef>
              <a:spcAft>
                <a:spcPts val="0"/>
              </a:spcAft>
              <a:buClr>
                <a:schemeClr val="dk1"/>
              </a:buClr>
              <a:buSzPts val="2400"/>
              <a:buAutoNum type="arabicParenR"/>
            </a:pPr>
            <a:r>
              <a:rPr lang="en-US" b="1" dirty="0" smtClean="0"/>
              <a:t>Winter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 </a:t>
            </a:r>
            <a:r>
              <a:rPr lang="en-US" b="1" dirty="0"/>
              <a:t>Cold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Hot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Spring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a:t>
            </a:r>
            <a:r>
              <a:rPr lang="en-US" b="1" dirty="0" smtClean="0"/>
              <a:t>Season</a:t>
            </a:r>
          </a:p>
          <a:p>
            <a:pPr lvl="0" indent="-457200">
              <a:buNone/>
            </a:pPr>
            <a:endParaRPr b="1"/>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208"/>
        <p:cNvGrpSpPr/>
        <p:nvPr/>
      </p:nvGrpSpPr>
      <p:grpSpPr>
        <a:xfrm>
          <a:off x="0" y="0"/>
          <a:ext cx="0" cy="0"/>
          <a:chOff x="0" y="0"/>
          <a:chExt cx="0" cy="0"/>
        </a:xfrm>
      </p:grpSpPr>
      <p:sp>
        <p:nvSpPr>
          <p:cNvPr id="209" name="Google Shape;209;p1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10" name="Google Shape;210;p1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19. 'March' is related to 'Year' in the same way as Summer is related to –––––––––– </a:t>
            </a:r>
            <a:endParaRPr/>
          </a:p>
          <a:p>
            <a:pPr lvl="0" indent="-457200" algn="l" rtl="0">
              <a:lnSpc>
                <a:spcPct val="90000"/>
              </a:lnSpc>
              <a:spcBef>
                <a:spcPts val="1000"/>
              </a:spcBef>
              <a:spcAft>
                <a:spcPts val="0"/>
              </a:spcAft>
              <a:buClr>
                <a:schemeClr val="dk1"/>
              </a:buClr>
              <a:buSzPts val="2400"/>
              <a:buAutoNum type="arabicParenR"/>
            </a:pPr>
            <a:r>
              <a:rPr lang="en-US" b="1" dirty="0" smtClean="0"/>
              <a:t>Winter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 </a:t>
            </a:r>
            <a:r>
              <a:rPr lang="en-US" b="1" dirty="0"/>
              <a:t>Cold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Hot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Spring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solidFill>
                  <a:srgbClr val="FF0000"/>
                </a:solidFill>
              </a:rPr>
              <a:t>5</a:t>
            </a:r>
            <a:r>
              <a:rPr lang="en-US" b="1" dirty="0">
                <a:solidFill>
                  <a:srgbClr val="FF0000"/>
                </a:solidFill>
              </a:rPr>
              <a:t>) </a:t>
            </a:r>
            <a:r>
              <a:rPr lang="en-US" b="1" dirty="0" smtClean="0">
                <a:solidFill>
                  <a:srgbClr val="FF0000"/>
                </a:solidFill>
              </a:rPr>
              <a:t>Season</a:t>
            </a:r>
          </a:p>
          <a:p>
            <a:pPr lvl="0" indent="-457200">
              <a:buNone/>
            </a:pPr>
            <a:endParaRPr b="1"/>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2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16" name="Google Shape;216;p2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20. 'Smoke' is related to 'Pollution' in the same way as ‘War’ is related to –––––––––– </a:t>
            </a:r>
            <a:endParaRPr/>
          </a:p>
          <a:p>
            <a:pPr lvl="0" indent="-457200" algn="l" rtl="0">
              <a:lnSpc>
                <a:spcPct val="90000"/>
              </a:lnSpc>
              <a:spcBef>
                <a:spcPts val="1000"/>
              </a:spcBef>
              <a:spcAft>
                <a:spcPts val="0"/>
              </a:spcAft>
              <a:buClr>
                <a:schemeClr val="dk1"/>
              </a:buClr>
              <a:buSzPts val="2400"/>
              <a:buAutoNum type="arabicParenR"/>
            </a:pPr>
            <a:r>
              <a:rPr lang="en-US" b="1" dirty="0" smtClean="0"/>
              <a:t>Victory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Enemy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Army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Death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a:t>
            </a:r>
            <a:r>
              <a:rPr lang="en-US" b="1" dirty="0" smtClean="0"/>
              <a:t>Treaty</a:t>
            </a:r>
          </a:p>
          <a:p>
            <a:pPr lvl="0" indent="-457200">
              <a:buNone/>
            </a:pP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2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16" name="Google Shape;216;p2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20. 'Smoke' is related to 'Pollution' in the same way as ‘War’ is related to –––––––––– </a:t>
            </a:r>
            <a:endParaRPr/>
          </a:p>
          <a:p>
            <a:pPr lvl="0" indent="-457200" algn="l" rtl="0">
              <a:lnSpc>
                <a:spcPct val="90000"/>
              </a:lnSpc>
              <a:spcBef>
                <a:spcPts val="1000"/>
              </a:spcBef>
              <a:spcAft>
                <a:spcPts val="0"/>
              </a:spcAft>
              <a:buClr>
                <a:schemeClr val="dk1"/>
              </a:buClr>
              <a:buSzPts val="2400"/>
              <a:buAutoNum type="arabicParenR"/>
            </a:pPr>
            <a:r>
              <a:rPr lang="en-US" b="1" dirty="0" smtClean="0"/>
              <a:t>Victory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Enemy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Army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solidFill>
                  <a:srgbClr val="FF0000"/>
                </a:solidFill>
              </a:rPr>
              <a:t>4</a:t>
            </a:r>
            <a:r>
              <a:rPr lang="en-US" b="1" dirty="0">
                <a:solidFill>
                  <a:srgbClr val="FF0000"/>
                </a:solidFill>
              </a:rPr>
              <a:t>) Death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a:t>
            </a:r>
            <a:r>
              <a:rPr lang="en-US" b="1" dirty="0" smtClean="0"/>
              <a:t>Treaty</a:t>
            </a:r>
          </a:p>
          <a:p>
            <a:pPr lvl="0" indent="-457200">
              <a:buNone/>
            </a:pP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220"/>
        <p:cNvGrpSpPr/>
        <p:nvPr/>
      </p:nvGrpSpPr>
      <p:grpSpPr>
        <a:xfrm>
          <a:off x="0" y="0"/>
          <a:ext cx="0" cy="0"/>
          <a:chOff x="0" y="0"/>
          <a:chExt cx="0" cy="0"/>
        </a:xfrm>
      </p:grpSpPr>
      <p:sp>
        <p:nvSpPr>
          <p:cNvPr id="221" name="Google Shape;221;p2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22" name="Google Shape;222;p2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21. ‘Mother’ is related to ‘Child’ in the same way as ‘Tree’ is related to –––––––––– </a:t>
            </a:r>
            <a:endParaRPr/>
          </a:p>
          <a:p>
            <a:pPr lvl="0" indent="-457200" algn="l" rtl="0">
              <a:lnSpc>
                <a:spcPct val="90000"/>
              </a:lnSpc>
              <a:spcBef>
                <a:spcPts val="1000"/>
              </a:spcBef>
              <a:spcAft>
                <a:spcPts val="0"/>
              </a:spcAft>
              <a:buClr>
                <a:schemeClr val="dk1"/>
              </a:buClr>
              <a:buSzPts val="2400"/>
              <a:buAutoNum type="arabicParenR"/>
            </a:pPr>
            <a:r>
              <a:rPr lang="en-US" b="1" dirty="0" smtClean="0"/>
              <a:t>Plant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Fruit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Root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Trunk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None of these</a:t>
            </a:r>
            <a:r>
              <a:rPr lang="en-US" b="1" dirty="0">
                <a:latin typeface="Arial Black"/>
                <a:ea typeface="Arial Black"/>
                <a:cs typeface="Arial Black"/>
                <a:sym typeface="Arial Black"/>
              </a:rPr>
              <a:t>  </a:t>
            </a:r>
            <a:endParaRPr lang="en-US" b="1" dirty="0" smtClean="0">
              <a:latin typeface="Arial Black"/>
              <a:ea typeface="Arial Black"/>
              <a:cs typeface="Arial Black"/>
              <a:sym typeface="Arial Black"/>
            </a:endParaRPr>
          </a:p>
          <a:p>
            <a:pPr lvl="0" indent="-457200">
              <a:buNone/>
            </a:pP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Shape 220"/>
        <p:cNvGrpSpPr/>
        <p:nvPr/>
      </p:nvGrpSpPr>
      <p:grpSpPr>
        <a:xfrm>
          <a:off x="0" y="0"/>
          <a:ext cx="0" cy="0"/>
          <a:chOff x="0" y="0"/>
          <a:chExt cx="0" cy="0"/>
        </a:xfrm>
      </p:grpSpPr>
      <p:sp>
        <p:nvSpPr>
          <p:cNvPr id="221" name="Google Shape;221;p2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22" name="Google Shape;222;p2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21. ‘Mother’ is related to ‘Child’ in the same way as ‘Tree’ is related to –––––––––– </a:t>
            </a:r>
            <a:endParaRPr/>
          </a:p>
          <a:p>
            <a:pPr lvl="0" indent="-457200" algn="l" rtl="0">
              <a:lnSpc>
                <a:spcPct val="90000"/>
              </a:lnSpc>
              <a:spcBef>
                <a:spcPts val="1000"/>
              </a:spcBef>
              <a:spcAft>
                <a:spcPts val="0"/>
              </a:spcAft>
              <a:buClr>
                <a:schemeClr val="dk1"/>
              </a:buClr>
              <a:buSzPts val="2400"/>
              <a:buAutoNum type="arabicParenR"/>
            </a:pPr>
            <a:r>
              <a:rPr lang="en-US" b="1" dirty="0" smtClean="0"/>
              <a:t>Plant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solidFill>
                  <a:srgbClr val="FF0000"/>
                </a:solidFill>
              </a:rPr>
              <a:t>2</a:t>
            </a:r>
            <a:r>
              <a:rPr lang="en-US" b="1" dirty="0">
                <a:solidFill>
                  <a:srgbClr val="FF0000"/>
                </a:solidFill>
              </a:rPr>
              <a:t>) Fruit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Root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Trunk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None of these</a:t>
            </a:r>
            <a:r>
              <a:rPr lang="en-US" b="1" dirty="0">
                <a:latin typeface="Arial Black"/>
                <a:ea typeface="Arial Black"/>
                <a:cs typeface="Arial Black"/>
                <a:sym typeface="Arial Black"/>
              </a:rPr>
              <a:t>  </a:t>
            </a:r>
            <a:endParaRPr lang="en-US" b="1" dirty="0" smtClean="0">
              <a:latin typeface="Arial Black"/>
              <a:ea typeface="Arial Black"/>
              <a:cs typeface="Arial Black"/>
              <a:sym typeface="Arial Black"/>
            </a:endParaRPr>
          </a:p>
          <a:p>
            <a:pPr lvl="0" indent="-457200">
              <a:buNone/>
            </a:pP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Shape 226"/>
        <p:cNvGrpSpPr/>
        <p:nvPr/>
      </p:nvGrpSpPr>
      <p:grpSpPr>
        <a:xfrm>
          <a:off x="0" y="0"/>
          <a:ext cx="0" cy="0"/>
          <a:chOff x="0" y="0"/>
          <a:chExt cx="0" cy="0"/>
        </a:xfrm>
      </p:grpSpPr>
      <p:sp>
        <p:nvSpPr>
          <p:cNvPr id="227" name="Google Shape;227;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28" name="Google Shape;228;p2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22. ‘Day’ is related to ‘</a:t>
            </a:r>
            <a:r>
              <a:rPr lang="en-US" b="1" dirty="0" err="1"/>
              <a:t>Calender</a:t>
            </a:r>
            <a:r>
              <a:rPr lang="en-US" b="1" dirty="0"/>
              <a:t>’ in the same way as ‘Time’ is related to –––––––––– </a:t>
            </a:r>
            <a:endParaRPr/>
          </a:p>
          <a:p>
            <a:pPr lvl="0" indent="-457200" algn="l" rtl="0">
              <a:lnSpc>
                <a:spcPct val="90000"/>
              </a:lnSpc>
              <a:spcBef>
                <a:spcPts val="1000"/>
              </a:spcBef>
              <a:spcAft>
                <a:spcPts val="0"/>
              </a:spcAft>
              <a:buClr>
                <a:schemeClr val="dk1"/>
              </a:buClr>
              <a:buSzPts val="2400"/>
              <a:buAutoNum type="arabicParenR"/>
            </a:pPr>
            <a:r>
              <a:rPr lang="en-US" b="1" dirty="0" smtClean="0"/>
              <a:t>Day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Hour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Sun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Clock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None of </a:t>
            </a:r>
            <a:r>
              <a:rPr lang="en-US" b="1" dirty="0" smtClean="0"/>
              <a:t>these</a:t>
            </a:r>
          </a:p>
          <a:p>
            <a:pPr lvl="0" indent="-457200">
              <a:buNone/>
            </a:pPr>
            <a:endParaRPr b="1"/>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Shape 226"/>
        <p:cNvGrpSpPr/>
        <p:nvPr/>
      </p:nvGrpSpPr>
      <p:grpSpPr>
        <a:xfrm>
          <a:off x="0" y="0"/>
          <a:ext cx="0" cy="0"/>
          <a:chOff x="0" y="0"/>
          <a:chExt cx="0" cy="0"/>
        </a:xfrm>
      </p:grpSpPr>
      <p:sp>
        <p:nvSpPr>
          <p:cNvPr id="227" name="Google Shape;227;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28" name="Google Shape;228;p2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22. ‘Day’ is related to ‘</a:t>
            </a:r>
            <a:r>
              <a:rPr lang="en-US" b="1" dirty="0" err="1"/>
              <a:t>Calender</a:t>
            </a:r>
            <a:r>
              <a:rPr lang="en-US" b="1" dirty="0"/>
              <a:t>’ in the same way as ‘Time’ is related to –––––––––– </a:t>
            </a:r>
            <a:endParaRPr/>
          </a:p>
          <a:p>
            <a:pPr lvl="0" indent="-457200" algn="l" rtl="0">
              <a:lnSpc>
                <a:spcPct val="90000"/>
              </a:lnSpc>
              <a:spcBef>
                <a:spcPts val="1000"/>
              </a:spcBef>
              <a:spcAft>
                <a:spcPts val="0"/>
              </a:spcAft>
              <a:buClr>
                <a:schemeClr val="dk1"/>
              </a:buClr>
              <a:buSzPts val="2400"/>
              <a:buAutoNum type="arabicParenR"/>
            </a:pPr>
            <a:r>
              <a:rPr lang="en-US" b="1" dirty="0" smtClean="0"/>
              <a:t>Day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Hour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Sun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solidFill>
                  <a:srgbClr val="FF0000"/>
                </a:solidFill>
              </a:rPr>
              <a:t>4</a:t>
            </a:r>
            <a:r>
              <a:rPr lang="en-US" b="1" dirty="0">
                <a:solidFill>
                  <a:srgbClr val="FF0000"/>
                </a:solidFill>
              </a:rPr>
              <a:t>) Clock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None of </a:t>
            </a:r>
            <a:r>
              <a:rPr lang="en-US" b="1" dirty="0" smtClean="0"/>
              <a:t>these</a:t>
            </a:r>
          </a:p>
          <a:p>
            <a:pPr lvl="0" indent="-457200">
              <a:buNone/>
            </a:pPr>
            <a:endParaRPr b="1"/>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255" y="900546"/>
            <a:ext cx="12025745" cy="3416320"/>
          </a:xfrm>
          <a:prstGeom prst="rect">
            <a:avLst/>
          </a:prstGeom>
          <a:noFill/>
        </p:spPr>
        <p:txBody>
          <a:bodyPr wrap="square" rtlCol="0">
            <a:spAutoFit/>
          </a:bodyPr>
          <a:lstStyle/>
          <a:p>
            <a:r>
              <a:rPr lang="en-US" sz="2400" b="1" dirty="0" smtClean="0"/>
              <a:t>5. Analogy </a:t>
            </a:r>
            <a:r>
              <a:rPr lang="en-US" sz="2400" b="1" dirty="0" smtClean="0"/>
              <a:t>based on general knowledge:</a:t>
            </a:r>
          </a:p>
          <a:p>
            <a:r>
              <a:rPr lang="en-US" sz="2400" b="1" dirty="0" smtClean="0"/>
              <a:t>A pair of words are supplied in a certain likeness between them in this form of analogy reasoning. Another word with comparable meanings is also supplied. Candidates must identify the similarities between the first two words and select the proper word from the options that have the same similarities to the “?” as the two first.</a:t>
            </a:r>
          </a:p>
          <a:p>
            <a:r>
              <a:rPr lang="en-US" sz="2400" b="1" dirty="0" smtClean="0"/>
              <a:t>Country/State and Capital/Currency, Instrument and Measurement, Individual and Group, Word and Synonym/Antonym, and so on are examples of general knowledge analogies</a:t>
            </a:r>
            <a:endParaRPr lang="en-US" sz="2400" b="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Shape 232"/>
        <p:cNvGrpSpPr/>
        <p:nvPr/>
      </p:nvGrpSpPr>
      <p:grpSpPr>
        <a:xfrm>
          <a:off x="0" y="0"/>
          <a:ext cx="0" cy="0"/>
          <a:chOff x="0" y="0"/>
          <a:chExt cx="0" cy="0"/>
        </a:xfrm>
      </p:grpSpPr>
      <p:sp>
        <p:nvSpPr>
          <p:cNvPr id="233" name="Google Shape;233;p2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34" name="Google Shape;234;p2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23. ‘Coach’ is related to ––––––––––, in the same way as ‘Teacher’ is related to ‘Student’. </a:t>
            </a:r>
            <a:endParaRPr/>
          </a:p>
          <a:p>
            <a:pPr lvl="0" indent="-457200" algn="l" rtl="0">
              <a:lnSpc>
                <a:spcPct val="90000"/>
              </a:lnSpc>
              <a:spcBef>
                <a:spcPts val="1000"/>
              </a:spcBef>
              <a:spcAft>
                <a:spcPts val="0"/>
              </a:spcAft>
              <a:buClr>
                <a:schemeClr val="dk1"/>
              </a:buClr>
              <a:buSzPts val="2400"/>
              <a:buAutoNum type="arabicParenR"/>
            </a:pPr>
            <a:r>
              <a:rPr lang="en-US" b="1" dirty="0" smtClean="0"/>
              <a:t>Team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Player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Play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Sport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None of </a:t>
            </a:r>
            <a:r>
              <a:rPr lang="en-US" b="1" dirty="0" smtClean="0"/>
              <a:t>these</a:t>
            </a:r>
          </a:p>
          <a:p>
            <a:pPr lvl="0" indent="-457200">
              <a:buNone/>
            </a:pPr>
            <a:endParaRPr b="1"/>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Shape 232"/>
        <p:cNvGrpSpPr/>
        <p:nvPr/>
      </p:nvGrpSpPr>
      <p:grpSpPr>
        <a:xfrm>
          <a:off x="0" y="0"/>
          <a:ext cx="0" cy="0"/>
          <a:chOff x="0" y="0"/>
          <a:chExt cx="0" cy="0"/>
        </a:xfrm>
      </p:grpSpPr>
      <p:sp>
        <p:nvSpPr>
          <p:cNvPr id="233" name="Google Shape;233;p2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34" name="Google Shape;234;p2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23. ‘Coach’ is related to ––––––––––, in the same way as ‘Teacher’ is related to ‘Student’. </a:t>
            </a:r>
            <a:endParaRPr/>
          </a:p>
          <a:p>
            <a:pPr lvl="0" indent="-457200" algn="l" rtl="0">
              <a:lnSpc>
                <a:spcPct val="90000"/>
              </a:lnSpc>
              <a:spcBef>
                <a:spcPts val="1000"/>
              </a:spcBef>
              <a:spcAft>
                <a:spcPts val="0"/>
              </a:spcAft>
              <a:buClr>
                <a:schemeClr val="dk1"/>
              </a:buClr>
              <a:buSzPts val="2400"/>
              <a:buAutoNum type="arabicParenR"/>
            </a:pPr>
            <a:r>
              <a:rPr lang="en-US" b="1" dirty="0" smtClean="0"/>
              <a:t>Team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solidFill>
                  <a:srgbClr val="FF0000"/>
                </a:solidFill>
              </a:rPr>
              <a:t>2</a:t>
            </a:r>
            <a:r>
              <a:rPr lang="en-US" b="1" dirty="0">
                <a:solidFill>
                  <a:srgbClr val="FF0000"/>
                </a:solidFill>
              </a:rPr>
              <a:t>) Player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Play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Sport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None of </a:t>
            </a:r>
            <a:r>
              <a:rPr lang="en-US" b="1" dirty="0" smtClean="0"/>
              <a:t>these</a:t>
            </a:r>
          </a:p>
          <a:p>
            <a:pPr lvl="0" indent="-457200">
              <a:buNone/>
            </a:pPr>
            <a:endParaRPr b="1"/>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Shape 238"/>
        <p:cNvGrpSpPr/>
        <p:nvPr/>
      </p:nvGrpSpPr>
      <p:grpSpPr>
        <a:xfrm>
          <a:off x="0" y="0"/>
          <a:ext cx="0" cy="0"/>
          <a:chOff x="0" y="0"/>
          <a:chExt cx="0" cy="0"/>
        </a:xfrm>
      </p:grpSpPr>
      <p:sp>
        <p:nvSpPr>
          <p:cNvPr id="239" name="Google Shape;239;p2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40" name="Google Shape;240;p2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24. ‘Dawn' is related to ‘Evening’ in the same way as ‘Light’ is related to –––––––––– </a:t>
            </a:r>
            <a:endParaRPr/>
          </a:p>
          <a:p>
            <a:pPr lvl="0" indent="-457200" algn="l" rtl="0">
              <a:lnSpc>
                <a:spcPct val="90000"/>
              </a:lnSpc>
              <a:spcBef>
                <a:spcPts val="1000"/>
              </a:spcBef>
              <a:spcAft>
                <a:spcPts val="0"/>
              </a:spcAft>
              <a:buClr>
                <a:schemeClr val="dk1"/>
              </a:buClr>
              <a:buSzPts val="2400"/>
              <a:buAutoNum type="arabicParenR"/>
            </a:pPr>
            <a:r>
              <a:rPr lang="en-US" b="1" dirty="0" smtClean="0"/>
              <a:t>Sun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a:t>
            </a:r>
            <a:r>
              <a:rPr lang="en-US" b="1" dirty="0" smtClean="0"/>
              <a:t>Noon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Electricity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Heavy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a:t>
            </a:r>
            <a:r>
              <a:rPr lang="en-US" b="1" dirty="0" smtClean="0"/>
              <a:t>Torch</a:t>
            </a:r>
          </a:p>
          <a:p>
            <a:pPr lvl="0" indent="-457200">
              <a:buNone/>
            </a:pPr>
            <a:endParaRPr b="1"/>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Shape 238"/>
        <p:cNvGrpSpPr/>
        <p:nvPr/>
      </p:nvGrpSpPr>
      <p:grpSpPr>
        <a:xfrm>
          <a:off x="0" y="0"/>
          <a:ext cx="0" cy="0"/>
          <a:chOff x="0" y="0"/>
          <a:chExt cx="0" cy="0"/>
        </a:xfrm>
      </p:grpSpPr>
      <p:sp>
        <p:nvSpPr>
          <p:cNvPr id="239" name="Google Shape;239;p2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40" name="Google Shape;240;p2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24. ‘Dawn' is related to ‘Evening’ in the same way as ‘Light’ is related to –––––––––– </a:t>
            </a:r>
            <a:endParaRPr/>
          </a:p>
          <a:p>
            <a:pPr lvl="0" indent="-457200" algn="l" rtl="0">
              <a:lnSpc>
                <a:spcPct val="90000"/>
              </a:lnSpc>
              <a:spcBef>
                <a:spcPts val="1000"/>
              </a:spcBef>
              <a:spcAft>
                <a:spcPts val="0"/>
              </a:spcAft>
              <a:buClr>
                <a:schemeClr val="dk1"/>
              </a:buClr>
              <a:buSzPts val="2400"/>
              <a:buAutoNum type="arabicParenR"/>
            </a:pPr>
            <a:r>
              <a:rPr lang="en-US" b="1" dirty="0" smtClean="0"/>
              <a:t>Sun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a:t>
            </a:r>
            <a:r>
              <a:rPr lang="en-US" b="1" dirty="0" smtClean="0"/>
              <a:t>Noon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Electricity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solidFill>
                  <a:srgbClr val="FF0000"/>
                </a:solidFill>
              </a:rPr>
              <a:t>4</a:t>
            </a:r>
            <a:r>
              <a:rPr lang="en-US" b="1" dirty="0">
                <a:solidFill>
                  <a:srgbClr val="FF0000"/>
                </a:solidFill>
              </a:rPr>
              <a:t>) Heavy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a:t>
            </a:r>
            <a:r>
              <a:rPr lang="en-US" b="1" dirty="0" smtClean="0"/>
              <a:t>Torch</a:t>
            </a:r>
          </a:p>
          <a:p>
            <a:pPr lvl="0" indent="-457200">
              <a:buNone/>
            </a:pPr>
            <a:endParaRPr b="1"/>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Shape 244"/>
        <p:cNvGrpSpPr/>
        <p:nvPr/>
      </p:nvGrpSpPr>
      <p:grpSpPr>
        <a:xfrm>
          <a:off x="0" y="0"/>
          <a:ext cx="0" cy="0"/>
          <a:chOff x="0" y="0"/>
          <a:chExt cx="0" cy="0"/>
        </a:xfrm>
      </p:grpSpPr>
      <p:sp>
        <p:nvSpPr>
          <p:cNvPr id="245" name="Google Shape;245;p2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46" name="Google Shape;246;p25"/>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25. ‘Bird’ is related to ‘Aves’ in the same way as ‘Man’ is related to –––––––––– </a:t>
            </a:r>
            <a:endParaRPr/>
          </a:p>
          <a:p>
            <a:pPr marL="457200" lvl="0" indent="-457200" algn="l" rtl="0">
              <a:lnSpc>
                <a:spcPct val="90000"/>
              </a:lnSpc>
              <a:spcBef>
                <a:spcPts val="1000"/>
              </a:spcBef>
              <a:spcAft>
                <a:spcPts val="0"/>
              </a:spcAft>
              <a:buClr>
                <a:schemeClr val="dk1"/>
              </a:buClr>
              <a:buSzPts val="2400"/>
              <a:buAutoNum type="arabicParenR"/>
            </a:pPr>
            <a:r>
              <a:rPr lang="en-US" b="1" dirty="0"/>
              <a:t>Mammal 		</a:t>
            </a:r>
            <a:endParaRPr lang="en-US" b="1" dirty="0" smtClean="0"/>
          </a:p>
          <a:p>
            <a:pPr marL="457200" lvl="0" indent="-457200" algn="l" rtl="0">
              <a:lnSpc>
                <a:spcPct val="90000"/>
              </a:lnSpc>
              <a:spcBef>
                <a:spcPts val="1000"/>
              </a:spcBef>
              <a:spcAft>
                <a:spcPts val="0"/>
              </a:spcAft>
              <a:buClr>
                <a:schemeClr val="dk1"/>
              </a:buClr>
              <a:buSzPts val="2400"/>
              <a:buNone/>
            </a:pPr>
            <a:r>
              <a:rPr lang="en-US" b="1" dirty="0" smtClean="0"/>
              <a:t>2</a:t>
            </a:r>
            <a:r>
              <a:rPr lang="en-US" b="1" dirty="0"/>
              <a:t>) Lizard 		</a:t>
            </a:r>
            <a:endParaRPr lang="en-US" b="1" dirty="0" smtClean="0"/>
          </a:p>
          <a:p>
            <a:pPr marL="457200" lvl="0" indent="-457200" algn="l" rtl="0">
              <a:lnSpc>
                <a:spcPct val="90000"/>
              </a:lnSpc>
              <a:spcBef>
                <a:spcPts val="1000"/>
              </a:spcBef>
              <a:spcAft>
                <a:spcPts val="0"/>
              </a:spcAft>
              <a:buClr>
                <a:schemeClr val="dk1"/>
              </a:buClr>
              <a:buSzPts val="2400"/>
              <a:buNone/>
            </a:pPr>
            <a:r>
              <a:rPr lang="en-US" b="1" dirty="0" smtClean="0"/>
              <a:t>3</a:t>
            </a:r>
            <a:r>
              <a:rPr lang="en-US" b="1" dirty="0"/>
              <a:t>) </a:t>
            </a:r>
            <a:r>
              <a:rPr lang="en-US" b="1" dirty="0" err="1"/>
              <a:t>Homosapiens</a:t>
            </a:r>
            <a:r>
              <a:rPr lang="en-US" b="1" dirty="0"/>
              <a:t> 		</a:t>
            </a:r>
            <a:endParaRPr lang="en-US" b="1" dirty="0" smtClean="0"/>
          </a:p>
          <a:p>
            <a:pPr marL="457200" lvl="0" indent="-457200" algn="l" rtl="0">
              <a:lnSpc>
                <a:spcPct val="90000"/>
              </a:lnSpc>
              <a:spcBef>
                <a:spcPts val="1000"/>
              </a:spcBef>
              <a:spcAft>
                <a:spcPts val="0"/>
              </a:spcAft>
              <a:buClr>
                <a:schemeClr val="dk1"/>
              </a:buClr>
              <a:buSzPts val="2400"/>
              <a:buNone/>
            </a:pPr>
            <a:r>
              <a:rPr lang="en-US" b="1" dirty="0" smtClean="0"/>
              <a:t>4</a:t>
            </a:r>
            <a:r>
              <a:rPr lang="en-US" b="1" dirty="0"/>
              <a:t>) </a:t>
            </a:r>
            <a:r>
              <a:rPr lang="en-US" b="1" dirty="0" err="1"/>
              <a:t>Holothuroidea</a:t>
            </a:r>
            <a:r>
              <a:rPr lang="en-US" b="1" dirty="0"/>
              <a:t> </a:t>
            </a:r>
            <a:endParaRPr/>
          </a:p>
          <a:p>
            <a:pPr marL="457200" lvl="0" indent="-457200" algn="l" rtl="0">
              <a:lnSpc>
                <a:spcPct val="90000"/>
              </a:lnSpc>
              <a:spcBef>
                <a:spcPts val="1000"/>
              </a:spcBef>
              <a:spcAft>
                <a:spcPts val="0"/>
              </a:spcAft>
              <a:buClr>
                <a:schemeClr val="dk1"/>
              </a:buClr>
              <a:buSzPts val="2400"/>
              <a:buNone/>
            </a:pPr>
            <a:r>
              <a:rPr lang="en-US" b="1" dirty="0"/>
              <a:t>5) None of </a:t>
            </a:r>
            <a:r>
              <a:rPr lang="en-US" b="1" dirty="0" smtClean="0"/>
              <a:t>these</a:t>
            </a:r>
          </a:p>
          <a:p>
            <a:pPr lvl="0" indent="-457200">
              <a:buNone/>
            </a:pP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Shape 244"/>
        <p:cNvGrpSpPr/>
        <p:nvPr/>
      </p:nvGrpSpPr>
      <p:grpSpPr>
        <a:xfrm>
          <a:off x="0" y="0"/>
          <a:ext cx="0" cy="0"/>
          <a:chOff x="0" y="0"/>
          <a:chExt cx="0" cy="0"/>
        </a:xfrm>
      </p:grpSpPr>
      <p:sp>
        <p:nvSpPr>
          <p:cNvPr id="245" name="Google Shape;245;p2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46" name="Google Shape;246;p25"/>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25. ‘Bird’ is related to ‘Aves’ in the same way as ‘Man’ is related to –––––––––– </a:t>
            </a:r>
            <a:endParaRPr/>
          </a:p>
          <a:p>
            <a:pPr marL="457200" lvl="0" indent="-457200" algn="l" rtl="0">
              <a:lnSpc>
                <a:spcPct val="90000"/>
              </a:lnSpc>
              <a:spcBef>
                <a:spcPts val="1000"/>
              </a:spcBef>
              <a:spcAft>
                <a:spcPts val="0"/>
              </a:spcAft>
              <a:buClr>
                <a:schemeClr val="dk1"/>
              </a:buClr>
              <a:buSzPts val="2400"/>
              <a:buAutoNum type="arabicParenR"/>
            </a:pPr>
            <a:r>
              <a:rPr lang="en-US" b="1" dirty="0"/>
              <a:t>Mammal 		</a:t>
            </a:r>
            <a:endParaRPr lang="en-US" b="1" dirty="0" smtClean="0"/>
          </a:p>
          <a:p>
            <a:pPr marL="457200" lvl="0" indent="-457200" algn="l" rtl="0">
              <a:lnSpc>
                <a:spcPct val="90000"/>
              </a:lnSpc>
              <a:spcBef>
                <a:spcPts val="1000"/>
              </a:spcBef>
              <a:spcAft>
                <a:spcPts val="0"/>
              </a:spcAft>
              <a:buClr>
                <a:schemeClr val="dk1"/>
              </a:buClr>
              <a:buSzPts val="2400"/>
              <a:buNone/>
            </a:pPr>
            <a:r>
              <a:rPr lang="en-US" b="1" dirty="0" smtClean="0"/>
              <a:t>2</a:t>
            </a:r>
            <a:r>
              <a:rPr lang="en-US" b="1" dirty="0"/>
              <a:t>) Lizard 		</a:t>
            </a:r>
            <a:endParaRPr lang="en-US" b="1" dirty="0" smtClean="0"/>
          </a:p>
          <a:p>
            <a:pPr marL="457200" lvl="0" indent="-457200" algn="l" rtl="0">
              <a:lnSpc>
                <a:spcPct val="90000"/>
              </a:lnSpc>
              <a:spcBef>
                <a:spcPts val="1000"/>
              </a:spcBef>
              <a:spcAft>
                <a:spcPts val="0"/>
              </a:spcAft>
              <a:buClr>
                <a:schemeClr val="dk1"/>
              </a:buClr>
              <a:buSzPts val="2400"/>
              <a:buNone/>
            </a:pPr>
            <a:r>
              <a:rPr lang="en-US" b="1" dirty="0" smtClean="0">
                <a:solidFill>
                  <a:srgbClr val="FF0000"/>
                </a:solidFill>
              </a:rPr>
              <a:t>3</a:t>
            </a:r>
            <a:r>
              <a:rPr lang="en-US" b="1" dirty="0">
                <a:solidFill>
                  <a:srgbClr val="FF0000"/>
                </a:solidFill>
              </a:rPr>
              <a:t>) </a:t>
            </a:r>
            <a:r>
              <a:rPr lang="en-US" b="1" dirty="0" err="1">
                <a:solidFill>
                  <a:srgbClr val="FF0000"/>
                </a:solidFill>
              </a:rPr>
              <a:t>Homosapiens</a:t>
            </a:r>
            <a:r>
              <a:rPr lang="en-US" b="1" dirty="0">
                <a:solidFill>
                  <a:srgbClr val="FF0000"/>
                </a:solidFill>
              </a:rPr>
              <a:t> </a:t>
            </a:r>
            <a:r>
              <a:rPr lang="en-US" b="1" dirty="0"/>
              <a:t>		</a:t>
            </a:r>
            <a:endParaRPr lang="en-US" b="1" dirty="0" smtClean="0"/>
          </a:p>
          <a:p>
            <a:pPr marL="457200" lvl="0" indent="-457200" algn="l" rtl="0">
              <a:lnSpc>
                <a:spcPct val="90000"/>
              </a:lnSpc>
              <a:spcBef>
                <a:spcPts val="1000"/>
              </a:spcBef>
              <a:spcAft>
                <a:spcPts val="0"/>
              </a:spcAft>
              <a:buClr>
                <a:schemeClr val="dk1"/>
              </a:buClr>
              <a:buSzPts val="2400"/>
              <a:buNone/>
            </a:pPr>
            <a:r>
              <a:rPr lang="en-US" b="1" dirty="0" smtClean="0"/>
              <a:t>4</a:t>
            </a:r>
            <a:r>
              <a:rPr lang="en-US" b="1" dirty="0"/>
              <a:t>) </a:t>
            </a:r>
            <a:r>
              <a:rPr lang="en-US" b="1" dirty="0" err="1"/>
              <a:t>Holothuroidea</a:t>
            </a:r>
            <a:r>
              <a:rPr lang="en-US" b="1" dirty="0"/>
              <a:t> </a:t>
            </a:r>
            <a:endParaRPr/>
          </a:p>
          <a:p>
            <a:pPr marL="457200" lvl="0" indent="-457200" algn="l" rtl="0">
              <a:lnSpc>
                <a:spcPct val="90000"/>
              </a:lnSpc>
              <a:spcBef>
                <a:spcPts val="1000"/>
              </a:spcBef>
              <a:spcAft>
                <a:spcPts val="0"/>
              </a:spcAft>
              <a:buClr>
                <a:schemeClr val="dk1"/>
              </a:buClr>
              <a:buSzPts val="2400"/>
              <a:buNone/>
            </a:pPr>
            <a:r>
              <a:rPr lang="en-US" b="1" dirty="0"/>
              <a:t>5) None of </a:t>
            </a:r>
            <a:r>
              <a:rPr lang="en-US" b="1" dirty="0" smtClean="0"/>
              <a:t>these</a:t>
            </a:r>
          </a:p>
          <a:p>
            <a:pPr lvl="0" indent="-457200">
              <a:buNone/>
            </a:pP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Shape 250"/>
        <p:cNvGrpSpPr/>
        <p:nvPr/>
      </p:nvGrpSpPr>
      <p:grpSpPr>
        <a:xfrm>
          <a:off x="0" y="0"/>
          <a:ext cx="0" cy="0"/>
          <a:chOff x="0" y="0"/>
          <a:chExt cx="0" cy="0"/>
        </a:xfrm>
      </p:grpSpPr>
      <p:sp>
        <p:nvSpPr>
          <p:cNvPr id="251" name="Google Shape;251;p2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52" name="Google Shape;252;p2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26. ‘Newspaper’ is related to ‘Press’ in the same way as ‘Cloth’ is related to –––––––––– </a:t>
            </a:r>
            <a:endParaRPr/>
          </a:p>
          <a:p>
            <a:pPr lvl="0" indent="-457200" algn="l" rtl="0">
              <a:lnSpc>
                <a:spcPct val="90000"/>
              </a:lnSpc>
              <a:spcBef>
                <a:spcPts val="1000"/>
              </a:spcBef>
              <a:spcAft>
                <a:spcPts val="0"/>
              </a:spcAft>
              <a:buClr>
                <a:schemeClr val="dk1"/>
              </a:buClr>
              <a:buSzPts val="2400"/>
              <a:buAutoNum type="arabicParenR"/>
            </a:pPr>
            <a:r>
              <a:rPr lang="en-US" b="1" dirty="0" smtClean="0"/>
              <a:t>Tailor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Mill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Cotton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Market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a:t>
            </a:r>
            <a:r>
              <a:rPr lang="en-US" b="1" dirty="0" smtClean="0"/>
              <a:t>Thread</a:t>
            </a:r>
          </a:p>
          <a:p>
            <a:pPr lvl="0" indent="-457200">
              <a:buNone/>
            </a:pPr>
            <a:endParaRPr b="1"/>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Shape 250"/>
        <p:cNvGrpSpPr/>
        <p:nvPr/>
      </p:nvGrpSpPr>
      <p:grpSpPr>
        <a:xfrm>
          <a:off x="0" y="0"/>
          <a:ext cx="0" cy="0"/>
          <a:chOff x="0" y="0"/>
          <a:chExt cx="0" cy="0"/>
        </a:xfrm>
      </p:grpSpPr>
      <p:sp>
        <p:nvSpPr>
          <p:cNvPr id="251" name="Google Shape;251;p2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52" name="Google Shape;252;p2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26. ‘Newspaper’ is related to ‘Press’ in the same way as ‘Cloth’ is related to –––––––––– </a:t>
            </a:r>
            <a:endParaRPr/>
          </a:p>
          <a:p>
            <a:pPr lvl="0" indent="-457200" algn="l" rtl="0">
              <a:lnSpc>
                <a:spcPct val="90000"/>
              </a:lnSpc>
              <a:spcBef>
                <a:spcPts val="1000"/>
              </a:spcBef>
              <a:spcAft>
                <a:spcPts val="0"/>
              </a:spcAft>
              <a:buClr>
                <a:schemeClr val="dk1"/>
              </a:buClr>
              <a:buSzPts val="2400"/>
              <a:buAutoNum type="arabicParenR"/>
            </a:pPr>
            <a:r>
              <a:rPr lang="en-US" b="1" dirty="0" smtClean="0"/>
              <a:t>Tailor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solidFill>
                  <a:srgbClr val="FF0000"/>
                </a:solidFill>
              </a:rPr>
              <a:t>2</a:t>
            </a:r>
            <a:r>
              <a:rPr lang="en-US" b="1" dirty="0">
                <a:solidFill>
                  <a:srgbClr val="FF0000"/>
                </a:solidFill>
              </a:rPr>
              <a:t>) Mill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Cotton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Market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a:t>
            </a:r>
            <a:r>
              <a:rPr lang="en-US" b="1" dirty="0" smtClean="0"/>
              <a:t>Thread</a:t>
            </a:r>
          </a:p>
          <a:p>
            <a:pPr lvl="0" indent="-457200">
              <a:buNone/>
            </a:pPr>
            <a:endParaRPr b="1"/>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Shape 256"/>
        <p:cNvGrpSpPr/>
        <p:nvPr/>
      </p:nvGrpSpPr>
      <p:grpSpPr>
        <a:xfrm>
          <a:off x="0" y="0"/>
          <a:ext cx="0" cy="0"/>
          <a:chOff x="0" y="0"/>
          <a:chExt cx="0" cy="0"/>
        </a:xfrm>
      </p:grpSpPr>
      <p:sp>
        <p:nvSpPr>
          <p:cNvPr id="257" name="Google Shape;257;p2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58" name="Google Shape;258;p2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27. ‘Punishment’ is related to ‘Prisoner’ in the same way as ‘Operation’ is related to –––––– </a:t>
            </a:r>
            <a:endParaRPr/>
          </a:p>
          <a:p>
            <a:pPr marL="457200" lvl="0" indent="-457200" algn="l" rtl="0">
              <a:lnSpc>
                <a:spcPct val="90000"/>
              </a:lnSpc>
              <a:spcBef>
                <a:spcPts val="1000"/>
              </a:spcBef>
              <a:spcAft>
                <a:spcPts val="0"/>
              </a:spcAft>
              <a:buClr>
                <a:schemeClr val="dk1"/>
              </a:buClr>
              <a:buSzPts val="2400"/>
              <a:buAutoNum type="arabicParenR"/>
            </a:pPr>
            <a:r>
              <a:rPr lang="en-US" b="1" dirty="0"/>
              <a:t>Hospital 		</a:t>
            </a:r>
            <a:endParaRPr lang="en-US" b="1" dirty="0" smtClean="0"/>
          </a:p>
          <a:p>
            <a:pPr marL="457200" lvl="0" indent="-457200" algn="l" rtl="0">
              <a:lnSpc>
                <a:spcPct val="90000"/>
              </a:lnSpc>
              <a:spcBef>
                <a:spcPts val="1000"/>
              </a:spcBef>
              <a:spcAft>
                <a:spcPts val="0"/>
              </a:spcAft>
              <a:buClr>
                <a:schemeClr val="dk1"/>
              </a:buClr>
              <a:buSzPts val="2400"/>
              <a:buNone/>
            </a:pPr>
            <a:r>
              <a:rPr lang="en-US" b="1" dirty="0" smtClean="0"/>
              <a:t>2</a:t>
            </a:r>
            <a:r>
              <a:rPr lang="en-US" b="1" dirty="0"/>
              <a:t>) Doctor 		</a:t>
            </a:r>
            <a:endParaRPr lang="en-US" b="1" dirty="0" smtClean="0"/>
          </a:p>
          <a:p>
            <a:pPr marL="457200" lvl="0" indent="-457200" algn="l" rtl="0">
              <a:lnSpc>
                <a:spcPct val="90000"/>
              </a:lnSpc>
              <a:spcBef>
                <a:spcPts val="1000"/>
              </a:spcBef>
              <a:spcAft>
                <a:spcPts val="0"/>
              </a:spcAft>
              <a:buClr>
                <a:schemeClr val="dk1"/>
              </a:buClr>
              <a:buSzPts val="2400"/>
              <a:buNone/>
            </a:pPr>
            <a:r>
              <a:rPr lang="en-US" b="1" dirty="0" smtClean="0"/>
              <a:t>3</a:t>
            </a:r>
            <a:r>
              <a:rPr lang="en-US" b="1" dirty="0"/>
              <a:t>) Patient 		</a:t>
            </a:r>
            <a:endParaRPr lang="en-US" b="1" dirty="0" smtClean="0"/>
          </a:p>
          <a:p>
            <a:pPr marL="457200" lvl="0" indent="-457200" algn="l" rtl="0">
              <a:lnSpc>
                <a:spcPct val="90000"/>
              </a:lnSpc>
              <a:spcBef>
                <a:spcPts val="1000"/>
              </a:spcBef>
              <a:spcAft>
                <a:spcPts val="0"/>
              </a:spcAft>
              <a:buClr>
                <a:schemeClr val="dk1"/>
              </a:buClr>
              <a:buSzPts val="2400"/>
              <a:buNone/>
            </a:pPr>
            <a:r>
              <a:rPr lang="en-US" b="1" dirty="0" smtClean="0"/>
              <a:t>4</a:t>
            </a:r>
            <a:r>
              <a:rPr lang="en-US" b="1" dirty="0"/>
              <a:t>) Disease </a:t>
            </a:r>
            <a:endParaRPr/>
          </a:p>
          <a:p>
            <a:pPr marL="457200" lvl="0" indent="-457200" algn="l" rtl="0">
              <a:lnSpc>
                <a:spcPct val="90000"/>
              </a:lnSpc>
              <a:spcBef>
                <a:spcPts val="1000"/>
              </a:spcBef>
              <a:spcAft>
                <a:spcPts val="0"/>
              </a:spcAft>
              <a:buClr>
                <a:schemeClr val="dk1"/>
              </a:buClr>
              <a:buSzPts val="2400"/>
              <a:buNone/>
            </a:pPr>
            <a:r>
              <a:rPr lang="en-US" b="1" dirty="0"/>
              <a:t>5) Operation </a:t>
            </a:r>
            <a:r>
              <a:rPr lang="en-US" b="1" dirty="0" smtClean="0"/>
              <a:t>Theatre</a:t>
            </a:r>
          </a:p>
          <a:p>
            <a:pPr lvl="0" indent="-457200">
              <a:buNone/>
            </a:pP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Shape 256"/>
        <p:cNvGrpSpPr/>
        <p:nvPr/>
      </p:nvGrpSpPr>
      <p:grpSpPr>
        <a:xfrm>
          <a:off x="0" y="0"/>
          <a:ext cx="0" cy="0"/>
          <a:chOff x="0" y="0"/>
          <a:chExt cx="0" cy="0"/>
        </a:xfrm>
      </p:grpSpPr>
      <p:sp>
        <p:nvSpPr>
          <p:cNvPr id="257" name="Google Shape;257;p2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58" name="Google Shape;258;p2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27. ‘Punishment’ is related to ‘Prisoner’ in the same way as ‘Operation’ is related to –––––– </a:t>
            </a:r>
            <a:endParaRPr/>
          </a:p>
          <a:p>
            <a:pPr marL="457200" lvl="0" indent="-457200" algn="l" rtl="0">
              <a:lnSpc>
                <a:spcPct val="90000"/>
              </a:lnSpc>
              <a:spcBef>
                <a:spcPts val="1000"/>
              </a:spcBef>
              <a:spcAft>
                <a:spcPts val="0"/>
              </a:spcAft>
              <a:buClr>
                <a:schemeClr val="dk1"/>
              </a:buClr>
              <a:buSzPts val="2400"/>
              <a:buAutoNum type="arabicParenR"/>
            </a:pPr>
            <a:r>
              <a:rPr lang="en-US" b="1" dirty="0"/>
              <a:t>Hospital 		</a:t>
            </a:r>
            <a:endParaRPr lang="en-US" b="1" dirty="0" smtClean="0"/>
          </a:p>
          <a:p>
            <a:pPr marL="457200" lvl="0" indent="-457200" algn="l" rtl="0">
              <a:lnSpc>
                <a:spcPct val="90000"/>
              </a:lnSpc>
              <a:spcBef>
                <a:spcPts val="1000"/>
              </a:spcBef>
              <a:spcAft>
                <a:spcPts val="0"/>
              </a:spcAft>
              <a:buClr>
                <a:schemeClr val="dk1"/>
              </a:buClr>
              <a:buSzPts val="2400"/>
              <a:buNone/>
            </a:pPr>
            <a:r>
              <a:rPr lang="en-US" b="1" dirty="0" smtClean="0"/>
              <a:t>2</a:t>
            </a:r>
            <a:r>
              <a:rPr lang="en-US" b="1" dirty="0"/>
              <a:t>) Doctor 		</a:t>
            </a:r>
            <a:endParaRPr lang="en-US" b="1" dirty="0" smtClean="0"/>
          </a:p>
          <a:p>
            <a:pPr marL="457200" lvl="0" indent="-457200" algn="l" rtl="0">
              <a:lnSpc>
                <a:spcPct val="90000"/>
              </a:lnSpc>
              <a:spcBef>
                <a:spcPts val="1000"/>
              </a:spcBef>
              <a:spcAft>
                <a:spcPts val="0"/>
              </a:spcAft>
              <a:buClr>
                <a:schemeClr val="dk1"/>
              </a:buClr>
              <a:buSzPts val="2400"/>
              <a:buNone/>
            </a:pPr>
            <a:r>
              <a:rPr lang="en-US" b="1" dirty="0" smtClean="0">
                <a:solidFill>
                  <a:srgbClr val="FF0000"/>
                </a:solidFill>
              </a:rPr>
              <a:t>3</a:t>
            </a:r>
            <a:r>
              <a:rPr lang="en-US" b="1" dirty="0">
                <a:solidFill>
                  <a:srgbClr val="FF0000"/>
                </a:solidFill>
              </a:rPr>
              <a:t>) Patient </a:t>
            </a:r>
            <a:r>
              <a:rPr lang="en-US" b="1" dirty="0"/>
              <a:t>		</a:t>
            </a:r>
            <a:endParaRPr lang="en-US" b="1" dirty="0" smtClean="0"/>
          </a:p>
          <a:p>
            <a:pPr marL="457200" lvl="0" indent="-457200" algn="l" rtl="0">
              <a:lnSpc>
                <a:spcPct val="90000"/>
              </a:lnSpc>
              <a:spcBef>
                <a:spcPts val="1000"/>
              </a:spcBef>
              <a:spcAft>
                <a:spcPts val="0"/>
              </a:spcAft>
              <a:buClr>
                <a:schemeClr val="dk1"/>
              </a:buClr>
              <a:buSzPts val="2400"/>
              <a:buNone/>
            </a:pPr>
            <a:r>
              <a:rPr lang="en-US" b="1" dirty="0" smtClean="0"/>
              <a:t>4</a:t>
            </a:r>
            <a:r>
              <a:rPr lang="en-US" b="1" dirty="0"/>
              <a:t>) Disease </a:t>
            </a:r>
            <a:endParaRPr/>
          </a:p>
          <a:p>
            <a:pPr marL="457200" lvl="0" indent="-457200" algn="l" rtl="0">
              <a:lnSpc>
                <a:spcPct val="90000"/>
              </a:lnSpc>
              <a:spcBef>
                <a:spcPts val="1000"/>
              </a:spcBef>
              <a:spcAft>
                <a:spcPts val="0"/>
              </a:spcAft>
              <a:buClr>
                <a:schemeClr val="dk1"/>
              </a:buClr>
              <a:buSzPts val="2400"/>
              <a:buNone/>
            </a:pPr>
            <a:r>
              <a:rPr lang="en-US" b="1" dirty="0"/>
              <a:t>5) Operation </a:t>
            </a:r>
            <a:r>
              <a:rPr lang="en-US" b="1" dirty="0" smtClean="0"/>
              <a:t>Theatre</a:t>
            </a:r>
          </a:p>
          <a:p>
            <a:pPr lvl="0" indent="-457200">
              <a:buNone/>
            </a:pP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2" name="Google Shape;102;p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mj-lt"/>
                <a:ea typeface="Arial Black"/>
                <a:cs typeface="Arial Black"/>
                <a:sym typeface="Arial Black"/>
              </a:rPr>
              <a:t>			ANALOGY</a:t>
            </a:r>
            <a:endParaRPr>
              <a:latin typeface="+mj-lt"/>
            </a:endParaRPr>
          </a:p>
          <a:p>
            <a:pPr marL="228600" lvl="0" indent="-228600" algn="l" rtl="0">
              <a:lnSpc>
                <a:spcPct val="90000"/>
              </a:lnSpc>
              <a:spcBef>
                <a:spcPts val="1000"/>
              </a:spcBef>
              <a:spcAft>
                <a:spcPts val="0"/>
              </a:spcAft>
              <a:buClr>
                <a:schemeClr val="dk1"/>
              </a:buClr>
              <a:buSzPts val="2400"/>
              <a:buNone/>
            </a:pPr>
            <a:r>
              <a:rPr lang="en-US" b="1" dirty="0">
                <a:latin typeface="+mj-lt"/>
              </a:rPr>
              <a:t>Direction: In the following question, find the word which holds same relation with the third word as there is between the first two words. </a:t>
            </a:r>
            <a:endParaRPr>
              <a:latin typeface="+mj-lt"/>
            </a:endParaRPr>
          </a:p>
          <a:p>
            <a:pPr marL="228600" lvl="0" indent="-228600" algn="l" rtl="0">
              <a:lnSpc>
                <a:spcPct val="90000"/>
              </a:lnSpc>
              <a:spcBef>
                <a:spcPts val="1000"/>
              </a:spcBef>
              <a:spcAft>
                <a:spcPts val="0"/>
              </a:spcAft>
              <a:buClr>
                <a:schemeClr val="dk1"/>
              </a:buClr>
              <a:buSzPts val="2400"/>
              <a:buNone/>
            </a:pPr>
            <a:r>
              <a:rPr lang="en-US" b="1" dirty="0">
                <a:latin typeface="+mj-lt"/>
                <a:ea typeface="Arial Black"/>
                <a:cs typeface="Arial Black"/>
                <a:sym typeface="Arial Black"/>
              </a:rPr>
              <a:t>Q </a:t>
            </a:r>
            <a:r>
              <a:rPr lang="en-US" b="1" dirty="0">
                <a:latin typeface="+mj-lt"/>
              </a:rPr>
              <a:t>1. Mango : Fruit : : Potato : ? </a:t>
            </a:r>
            <a:endParaRPr>
              <a:latin typeface="+mj-lt"/>
            </a:endParaRPr>
          </a:p>
          <a:p>
            <a:pPr lvl="0" indent="-457200" algn="l" rtl="0">
              <a:lnSpc>
                <a:spcPct val="90000"/>
              </a:lnSpc>
              <a:spcBef>
                <a:spcPts val="1000"/>
              </a:spcBef>
              <a:spcAft>
                <a:spcPts val="0"/>
              </a:spcAft>
              <a:buClr>
                <a:schemeClr val="dk1"/>
              </a:buClr>
              <a:buSzPts val="2400"/>
              <a:buAutoNum type="arabicParenR"/>
            </a:pPr>
            <a:r>
              <a:rPr lang="en-US" b="1" dirty="0" smtClean="0">
                <a:latin typeface="+mj-lt"/>
              </a:rPr>
              <a:t>Root </a:t>
            </a:r>
            <a:r>
              <a:rPr lang="en-US" b="1" dirty="0">
                <a:latin typeface="+mj-lt"/>
              </a:rPr>
              <a:t>	</a:t>
            </a:r>
            <a:endParaRPr lang="en-US" b="1" dirty="0" smtClean="0">
              <a:latin typeface="+mj-lt"/>
            </a:endParaRPr>
          </a:p>
          <a:p>
            <a:pPr lvl="0" indent="-457200" algn="l" rtl="0">
              <a:lnSpc>
                <a:spcPct val="90000"/>
              </a:lnSpc>
              <a:spcBef>
                <a:spcPts val="1000"/>
              </a:spcBef>
              <a:spcAft>
                <a:spcPts val="0"/>
              </a:spcAft>
              <a:buClr>
                <a:schemeClr val="dk1"/>
              </a:buClr>
              <a:buSzPts val="2400"/>
              <a:buAutoNum type="arabicParenR"/>
            </a:pPr>
            <a:r>
              <a:rPr lang="en-US" b="1" dirty="0" smtClean="0">
                <a:latin typeface="+mj-lt"/>
              </a:rPr>
              <a:t>2</a:t>
            </a:r>
            <a:r>
              <a:rPr lang="en-US" b="1" dirty="0">
                <a:latin typeface="+mj-lt"/>
              </a:rPr>
              <a:t>) Fruit 	</a:t>
            </a:r>
            <a:endParaRPr lang="en-US" b="1" dirty="0" smtClean="0">
              <a:latin typeface="+mj-lt"/>
            </a:endParaRPr>
          </a:p>
          <a:p>
            <a:pPr lvl="0" indent="-457200" algn="l" rtl="0">
              <a:lnSpc>
                <a:spcPct val="90000"/>
              </a:lnSpc>
              <a:spcBef>
                <a:spcPts val="1000"/>
              </a:spcBef>
              <a:spcAft>
                <a:spcPts val="0"/>
              </a:spcAft>
              <a:buClr>
                <a:schemeClr val="dk1"/>
              </a:buClr>
              <a:buSzPts val="2400"/>
              <a:buAutoNum type="arabicParenR"/>
            </a:pPr>
            <a:r>
              <a:rPr lang="en-US" b="1" dirty="0" smtClean="0">
                <a:latin typeface="+mj-lt"/>
              </a:rPr>
              <a:t>3</a:t>
            </a:r>
            <a:r>
              <a:rPr lang="en-US" b="1" dirty="0">
                <a:latin typeface="+mj-lt"/>
              </a:rPr>
              <a:t>) Stem 	</a:t>
            </a:r>
            <a:endParaRPr lang="en-US" b="1" dirty="0" smtClean="0">
              <a:latin typeface="+mj-lt"/>
            </a:endParaRPr>
          </a:p>
          <a:p>
            <a:pPr lvl="0" indent="-457200" algn="l" rtl="0">
              <a:lnSpc>
                <a:spcPct val="90000"/>
              </a:lnSpc>
              <a:spcBef>
                <a:spcPts val="1000"/>
              </a:spcBef>
              <a:spcAft>
                <a:spcPts val="0"/>
              </a:spcAft>
              <a:buClr>
                <a:schemeClr val="dk1"/>
              </a:buClr>
              <a:buSzPts val="2400"/>
              <a:buAutoNum type="arabicParenR"/>
            </a:pPr>
            <a:r>
              <a:rPr lang="en-US" b="1" dirty="0" smtClean="0">
                <a:latin typeface="+mj-lt"/>
              </a:rPr>
              <a:t>4</a:t>
            </a:r>
            <a:r>
              <a:rPr lang="en-US" b="1" dirty="0">
                <a:latin typeface="+mj-lt"/>
              </a:rPr>
              <a:t>) Flower 	</a:t>
            </a:r>
            <a:endParaRPr lang="en-US" b="1" dirty="0" smtClean="0">
              <a:latin typeface="+mj-lt"/>
            </a:endParaRPr>
          </a:p>
          <a:p>
            <a:pPr lvl="0" indent="-457200" algn="l" rtl="0">
              <a:lnSpc>
                <a:spcPct val="90000"/>
              </a:lnSpc>
              <a:spcBef>
                <a:spcPts val="1000"/>
              </a:spcBef>
              <a:spcAft>
                <a:spcPts val="0"/>
              </a:spcAft>
              <a:buClr>
                <a:schemeClr val="dk1"/>
              </a:buClr>
              <a:buSzPts val="2400"/>
              <a:buAutoNum type="arabicParenR"/>
            </a:pPr>
            <a:r>
              <a:rPr lang="en-US" b="1" dirty="0" smtClean="0">
                <a:latin typeface="+mj-lt"/>
              </a:rPr>
              <a:t>5</a:t>
            </a:r>
            <a:r>
              <a:rPr lang="en-US" b="1" dirty="0">
                <a:latin typeface="+mj-lt"/>
              </a:rPr>
              <a:t>) Vegetable</a:t>
            </a:r>
            <a:endParaRPr b="1">
              <a:latin typeface="+mj-lt"/>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Shape 262"/>
        <p:cNvGrpSpPr/>
        <p:nvPr/>
      </p:nvGrpSpPr>
      <p:grpSpPr>
        <a:xfrm>
          <a:off x="0" y="0"/>
          <a:ext cx="0" cy="0"/>
          <a:chOff x="0" y="0"/>
          <a:chExt cx="0" cy="0"/>
        </a:xfrm>
      </p:grpSpPr>
      <p:sp>
        <p:nvSpPr>
          <p:cNvPr id="263" name="Google Shape;263;p2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64" name="Google Shape;264;p28"/>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28. ‘Waiting’ is related to ‘Boredom’ in the same way as ‘Education’ is related to –––––––––– </a:t>
            </a:r>
            <a:endParaRPr/>
          </a:p>
          <a:p>
            <a:pPr lvl="0" indent="-457200" algn="l" rtl="0">
              <a:lnSpc>
                <a:spcPct val="90000"/>
              </a:lnSpc>
              <a:spcBef>
                <a:spcPts val="1000"/>
              </a:spcBef>
              <a:spcAft>
                <a:spcPts val="0"/>
              </a:spcAft>
              <a:buClr>
                <a:schemeClr val="dk1"/>
              </a:buClr>
              <a:buSzPts val="2400"/>
              <a:buAutoNum type="arabicParenR"/>
            </a:pPr>
            <a:r>
              <a:rPr lang="en-US" b="1" dirty="0" smtClean="0"/>
              <a:t>Schooling </a:t>
            </a:r>
            <a:r>
              <a:rPr lang="en-US" b="1" dirty="0"/>
              <a:t>	</a:t>
            </a:r>
            <a:endParaRPr lang="en-US" b="1" dirty="0" smtClean="0"/>
          </a:p>
          <a:p>
            <a:pPr lvl="0" indent="-457200" algn="l" rtl="0">
              <a:lnSpc>
                <a:spcPct val="90000"/>
              </a:lnSpc>
              <a:spcBef>
                <a:spcPts val="1000"/>
              </a:spcBef>
              <a:spcAft>
                <a:spcPts val="0"/>
              </a:spcAft>
              <a:buClr>
                <a:schemeClr val="dk1"/>
              </a:buClr>
              <a:buSzPts val="2400"/>
              <a:buAutoNum type="arabicParenR"/>
            </a:pPr>
            <a:r>
              <a:rPr lang="en-US" b="1" dirty="0" smtClean="0"/>
              <a:t>2</a:t>
            </a:r>
            <a:r>
              <a:rPr lang="en-US" b="1" dirty="0"/>
              <a:t>) Books 	</a:t>
            </a:r>
            <a:endParaRPr lang="en-US" b="1" dirty="0" smtClean="0"/>
          </a:p>
          <a:p>
            <a:pPr lvl="0" indent="-457200" algn="l" rtl="0">
              <a:lnSpc>
                <a:spcPct val="90000"/>
              </a:lnSpc>
              <a:spcBef>
                <a:spcPts val="1000"/>
              </a:spcBef>
              <a:spcAft>
                <a:spcPts val="0"/>
              </a:spcAft>
              <a:buClr>
                <a:schemeClr val="dk1"/>
              </a:buClr>
              <a:buSzPts val="2400"/>
              <a:buAutoNum type="arabicParenR"/>
            </a:pPr>
            <a:r>
              <a:rPr lang="en-US" b="1" dirty="0" smtClean="0"/>
              <a:t>3</a:t>
            </a:r>
            <a:r>
              <a:rPr lang="en-US" b="1" dirty="0"/>
              <a:t>) Enlightenment 	</a:t>
            </a:r>
            <a:endParaRPr lang="en-US" b="1" dirty="0" smtClean="0"/>
          </a:p>
          <a:p>
            <a:pPr lvl="0" indent="-457200" algn="l" rtl="0">
              <a:lnSpc>
                <a:spcPct val="90000"/>
              </a:lnSpc>
              <a:spcBef>
                <a:spcPts val="1000"/>
              </a:spcBef>
              <a:spcAft>
                <a:spcPts val="0"/>
              </a:spcAft>
              <a:buClr>
                <a:schemeClr val="dk1"/>
              </a:buClr>
              <a:buSzPts val="2400"/>
              <a:buAutoNum type="arabicParenR"/>
            </a:pPr>
            <a:r>
              <a:rPr lang="en-US" b="1" dirty="0" smtClean="0"/>
              <a:t>4</a:t>
            </a:r>
            <a:r>
              <a:rPr lang="en-US" b="1" dirty="0"/>
              <a:t>) Syllabus	     </a:t>
            </a:r>
            <a:endParaRPr lang="en-US" b="1" dirty="0" smtClean="0"/>
          </a:p>
          <a:p>
            <a:pPr lvl="0" indent="-457200" algn="l" rtl="0">
              <a:lnSpc>
                <a:spcPct val="90000"/>
              </a:lnSpc>
              <a:spcBef>
                <a:spcPts val="1000"/>
              </a:spcBef>
              <a:spcAft>
                <a:spcPts val="0"/>
              </a:spcAft>
              <a:buClr>
                <a:schemeClr val="dk1"/>
              </a:buClr>
              <a:buSzPts val="2400"/>
              <a:buAutoNum type="arabicParenR"/>
            </a:pPr>
            <a:r>
              <a:rPr lang="en-US" b="1" dirty="0" smtClean="0"/>
              <a:t> </a:t>
            </a:r>
            <a:r>
              <a:rPr lang="en-US" b="1" dirty="0"/>
              <a:t>5) </a:t>
            </a:r>
            <a:r>
              <a:rPr lang="en-US" b="1" dirty="0" smtClean="0"/>
              <a:t>Enthusiasm</a:t>
            </a:r>
          </a:p>
          <a:p>
            <a:pPr lvl="0" indent="-457200">
              <a:buNone/>
            </a:pP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Shape 262"/>
        <p:cNvGrpSpPr/>
        <p:nvPr/>
      </p:nvGrpSpPr>
      <p:grpSpPr>
        <a:xfrm>
          <a:off x="0" y="0"/>
          <a:ext cx="0" cy="0"/>
          <a:chOff x="0" y="0"/>
          <a:chExt cx="0" cy="0"/>
        </a:xfrm>
      </p:grpSpPr>
      <p:sp>
        <p:nvSpPr>
          <p:cNvPr id="263" name="Google Shape;263;p2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64" name="Google Shape;264;p28"/>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28. ‘Waiting’ is related to ‘Boredom’ in the same way as ‘Education’ is related to –––––––––– </a:t>
            </a:r>
            <a:endParaRPr/>
          </a:p>
          <a:p>
            <a:pPr lvl="0" indent="-457200" algn="l" rtl="0">
              <a:lnSpc>
                <a:spcPct val="90000"/>
              </a:lnSpc>
              <a:spcBef>
                <a:spcPts val="1000"/>
              </a:spcBef>
              <a:spcAft>
                <a:spcPts val="0"/>
              </a:spcAft>
              <a:buClr>
                <a:schemeClr val="dk1"/>
              </a:buClr>
              <a:buSzPts val="2400"/>
              <a:buAutoNum type="arabicParenR"/>
            </a:pPr>
            <a:r>
              <a:rPr lang="en-US" b="1" dirty="0" smtClean="0"/>
              <a:t>Schooling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Books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solidFill>
                  <a:srgbClr val="FF0000"/>
                </a:solidFill>
              </a:rPr>
              <a:t>3</a:t>
            </a:r>
            <a:r>
              <a:rPr lang="en-US" b="1" dirty="0">
                <a:solidFill>
                  <a:srgbClr val="FF0000"/>
                </a:solidFill>
              </a:rPr>
              <a:t>) Enlightenment</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Syllabus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 </a:t>
            </a:r>
            <a:r>
              <a:rPr lang="en-US" b="1" dirty="0"/>
              <a:t>5) </a:t>
            </a:r>
            <a:r>
              <a:rPr lang="en-US" b="1" dirty="0" smtClean="0"/>
              <a:t>Enthusiasm</a:t>
            </a:r>
          </a:p>
          <a:p>
            <a:pPr lvl="0" indent="-457200">
              <a:buNone/>
            </a:pP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Shape 268"/>
        <p:cNvGrpSpPr/>
        <p:nvPr/>
      </p:nvGrpSpPr>
      <p:grpSpPr>
        <a:xfrm>
          <a:off x="0" y="0"/>
          <a:ext cx="0" cy="0"/>
          <a:chOff x="0" y="0"/>
          <a:chExt cx="0" cy="0"/>
        </a:xfrm>
      </p:grpSpPr>
      <p:sp>
        <p:nvSpPr>
          <p:cNvPr id="269" name="Google Shape;269;p2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70" name="Google Shape;270;p2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29. 21 : 3 : : 574 : ? </a:t>
            </a:r>
            <a:endParaRPr/>
          </a:p>
          <a:p>
            <a:pPr lvl="0" indent="-457200" algn="l" rtl="0">
              <a:lnSpc>
                <a:spcPct val="90000"/>
              </a:lnSpc>
              <a:spcBef>
                <a:spcPts val="1000"/>
              </a:spcBef>
              <a:spcAft>
                <a:spcPts val="0"/>
              </a:spcAft>
              <a:buClr>
                <a:schemeClr val="dk1"/>
              </a:buClr>
              <a:buSzPts val="2400"/>
              <a:buAutoNum type="arabicParenR"/>
            </a:pPr>
            <a:r>
              <a:rPr lang="en-US" b="1" dirty="0" smtClean="0"/>
              <a:t>23 </a:t>
            </a:r>
            <a:r>
              <a:rPr lang="en-US" b="1" dirty="0"/>
              <a:t>		</a:t>
            </a:r>
            <a:endParaRPr lang="en-US" b="1" dirty="0" smtClean="0"/>
          </a:p>
          <a:p>
            <a:pPr lvl="0" indent="-457200" algn="l" rtl="0">
              <a:lnSpc>
                <a:spcPct val="90000"/>
              </a:lnSpc>
              <a:spcBef>
                <a:spcPts val="1000"/>
              </a:spcBef>
              <a:spcAft>
                <a:spcPts val="0"/>
              </a:spcAft>
              <a:buClr>
                <a:schemeClr val="dk1"/>
              </a:buClr>
              <a:buSzPts val="2400"/>
              <a:buAutoNum type="arabicParenR"/>
            </a:pPr>
            <a:r>
              <a:rPr lang="en-US" b="1" dirty="0" smtClean="0"/>
              <a:t> 82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97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113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a:t>
            </a:r>
            <a:r>
              <a:rPr lang="en-US" b="1" dirty="0" smtClean="0"/>
              <a:t>117</a:t>
            </a:r>
          </a:p>
          <a:p>
            <a:pPr lvl="0" indent="-457200">
              <a:buNone/>
            </a:pPr>
            <a:endParaRPr b="1"/>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Shape 268"/>
        <p:cNvGrpSpPr/>
        <p:nvPr/>
      </p:nvGrpSpPr>
      <p:grpSpPr>
        <a:xfrm>
          <a:off x="0" y="0"/>
          <a:ext cx="0" cy="0"/>
          <a:chOff x="0" y="0"/>
          <a:chExt cx="0" cy="0"/>
        </a:xfrm>
      </p:grpSpPr>
      <p:sp>
        <p:nvSpPr>
          <p:cNvPr id="269" name="Google Shape;269;p2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70" name="Google Shape;270;p2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29. 21 : 3 : : 574 : ? </a:t>
            </a:r>
            <a:endParaRPr/>
          </a:p>
          <a:p>
            <a:pPr lvl="0" indent="-457200" algn="l" rtl="0">
              <a:lnSpc>
                <a:spcPct val="90000"/>
              </a:lnSpc>
              <a:spcBef>
                <a:spcPts val="1000"/>
              </a:spcBef>
              <a:spcAft>
                <a:spcPts val="0"/>
              </a:spcAft>
              <a:buClr>
                <a:schemeClr val="dk1"/>
              </a:buClr>
              <a:buSzPts val="2400"/>
              <a:buAutoNum type="arabicParenR"/>
            </a:pPr>
            <a:r>
              <a:rPr lang="en-US" b="1" dirty="0" smtClean="0"/>
              <a:t>23 </a:t>
            </a:r>
            <a:r>
              <a:rPr lang="en-US" b="1" dirty="0"/>
              <a:t>		</a:t>
            </a:r>
            <a:endParaRPr lang="en-US" b="1" dirty="0" smtClean="0"/>
          </a:p>
          <a:p>
            <a:pPr lvl="0" indent="-457200" algn="l" rtl="0">
              <a:lnSpc>
                <a:spcPct val="90000"/>
              </a:lnSpc>
              <a:spcBef>
                <a:spcPts val="1000"/>
              </a:spcBef>
              <a:spcAft>
                <a:spcPts val="0"/>
              </a:spcAft>
              <a:buClr>
                <a:schemeClr val="dk1"/>
              </a:buClr>
              <a:buSzPts val="2400"/>
              <a:buAutoNum type="arabicParenR"/>
            </a:pPr>
            <a:r>
              <a:rPr lang="en-US" b="1" dirty="0" smtClean="0">
                <a:solidFill>
                  <a:srgbClr val="FF0000"/>
                </a:solidFill>
              </a:rPr>
              <a:t> 82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97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113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a:t>
            </a:r>
            <a:r>
              <a:rPr lang="en-US" b="1" dirty="0" smtClean="0"/>
              <a:t>117</a:t>
            </a:r>
          </a:p>
          <a:p>
            <a:pPr lvl="0" indent="-457200">
              <a:buNone/>
            </a:pPr>
            <a:endParaRPr b="1"/>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Shape 274"/>
        <p:cNvGrpSpPr/>
        <p:nvPr/>
      </p:nvGrpSpPr>
      <p:grpSpPr>
        <a:xfrm>
          <a:off x="0" y="0"/>
          <a:ext cx="0" cy="0"/>
          <a:chOff x="0" y="0"/>
          <a:chExt cx="0" cy="0"/>
        </a:xfrm>
      </p:grpSpPr>
      <p:sp>
        <p:nvSpPr>
          <p:cNvPr id="275" name="Google Shape;275;p3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76" name="Google Shape;276;p3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30. 26 : 5 : : 65 : ? </a:t>
            </a:r>
            <a:endParaRPr/>
          </a:p>
          <a:p>
            <a:pPr lvl="0" indent="-457200" algn="l" rtl="0">
              <a:lnSpc>
                <a:spcPct val="90000"/>
              </a:lnSpc>
              <a:spcBef>
                <a:spcPts val="1000"/>
              </a:spcBef>
              <a:spcAft>
                <a:spcPts val="0"/>
              </a:spcAft>
              <a:buClr>
                <a:schemeClr val="dk1"/>
              </a:buClr>
              <a:buSzPts val="2400"/>
              <a:buAutoNum type="arabicParenR"/>
            </a:pPr>
            <a:r>
              <a:rPr lang="en-US" b="1" dirty="0" smtClean="0"/>
              <a:t>6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7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 </a:t>
            </a:r>
            <a:r>
              <a:rPr lang="en-US" b="1" dirty="0"/>
              <a:t>8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9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a:t>
            </a:r>
            <a:r>
              <a:rPr lang="en-US" b="1" dirty="0" smtClean="0"/>
              <a:t>12</a:t>
            </a:r>
          </a:p>
          <a:p>
            <a:pPr lvl="0" indent="-457200">
              <a:buNone/>
            </a:pPr>
            <a:endParaRPr b="1"/>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Shape 274"/>
        <p:cNvGrpSpPr/>
        <p:nvPr/>
      </p:nvGrpSpPr>
      <p:grpSpPr>
        <a:xfrm>
          <a:off x="0" y="0"/>
          <a:ext cx="0" cy="0"/>
          <a:chOff x="0" y="0"/>
          <a:chExt cx="0" cy="0"/>
        </a:xfrm>
      </p:grpSpPr>
      <p:sp>
        <p:nvSpPr>
          <p:cNvPr id="275" name="Google Shape;275;p3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76" name="Google Shape;276;p3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30. 26 : 5 : : 65 : ? </a:t>
            </a:r>
            <a:endParaRPr/>
          </a:p>
          <a:p>
            <a:pPr lvl="0" indent="-457200" algn="l" rtl="0">
              <a:lnSpc>
                <a:spcPct val="90000"/>
              </a:lnSpc>
              <a:spcBef>
                <a:spcPts val="1000"/>
              </a:spcBef>
              <a:spcAft>
                <a:spcPts val="0"/>
              </a:spcAft>
              <a:buClr>
                <a:schemeClr val="dk1"/>
              </a:buClr>
              <a:buSzPts val="2400"/>
              <a:buAutoNum type="arabicParenR"/>
            </a:pPr>
            <a:r>
              <a:rPr lang="en-US" b="1" dirty="0" smtClean="0"/>
              <a:t>6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7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solidFill>
                  <a:srgbClr val="FF0000"/>
                </a:solidFill>
              </a:rPr>
              <a:t>3) </a:t>
            </a:r>
            <a:r>
              <a:rPr lang="en-US" b="1" dirty="0">
                <a:solidFill>
                  <a:srgbClr val="FF0000"/>
                </a:solidFill>
              </a:rPr>
              <a:t>8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9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a:t>
            </a:r>
            <a:r>
              <a:rPr lang="en-US" b="1" dirty="0" smtClean="0"/>
              <a:t>12</a:t>
            </a:r>
          </a:p>
          <a:p>
            <a:pPr lvl="0" indent="-457200">
              <a:buNone/>
            </a:pPr>
            <a:endParaRPr b="1"/>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Shape 280"/>
        <p:cNvGrpSpPr/>
        <p:nvPr/>
      </p:nvGrpSpPr>
      <p:grpSpPr>
        <a:xfrm>
          <a:off x="0" y="0"/>
          <a:ext cx="0" cy="0"/>
          <a:chOff x="0" y="0"/>
          <a:chExt cx="0" cy="0"/>
        </a:xfrm>
      </p:grpSpPr>
      <p:sp>
        <p:nvSpPr>
          <p:cNvPr id="281" name="Google Shape;281;p3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82" name="Google Shape;282;p31"/>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31. 3265 : 4376 : : 4673 : ? </a:t>
            </a:r>
            <a:endParaRPr/>
          </a:p>
          <a:p>
            <a:pPr lvl="0" indent="-457200" algn="l" rtl="0">
              <a:lnSpc>
                <a:spcPct val="90000"/>
              </a:lnSpc>
              <a:spcBef>
                <a:spcPts val="1000"/>
              </a:spcBef>
              <a:spcAft>
                <a:spcPts val="0"/>
              </a:spcAft>
              <a:buClr>
                <a:schemeClr val="dk1"/>
              </a:buClr>
              <a:buSzPts val="2400"/>
              <a:buAutoNum type="arabicParenR"/>
            </a:pPr>
            <a:r>
              <a:rPr lang="en-US" b="1" dirty="0" smtClean="0"/>
              <a:t>2154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3562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5487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5784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 </a:t>
            </a:r>
            <a:r>
              <a:rPr lang="en-US" b="1" dirty="0"/>
              <a:t>5) </a:t>
            </a:r>
            <a:r>
              <a:rPr lang="en-US" b="1" dirty="0" smtClean="0"/>
              <a:t>5984</a:t>
            </a:r>
          </a:p>
          <a:p>
            <a:pPr lvl="0" indent="-457200">
              <a:buNone/>
            </a:pPr>
            <a:endParaRPr b="1"/>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Shape 280"/>
        <p:cNvGrpSpPr/>
        <p:nvPr/>
      </p:nvGrpSpPr>
      <p:grpSpPr>
        <a:xfrm>
          <a:off x="0" y="0"/>
          <a:ext cx="0" cy="0"/>
          <a:chOff x="0" y="0"/>
          <a:chExt cx="0" cy="0"/>
        </a:xfrm>
      </p:grpSpPr>
      <p:sp>
        <p:nvSpPr>
          <p:cNvPr id="281" name="Google Shape;281;p3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82" name="Google Shape;282;p31"/>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31. 3265 : 4376 : : 4673 : ? </a:t>
            </a:r>
            <a:endParaRPr/>
          </a:p>
          <a:p>
            <a:pPr lvl="0" indent="-457200" algn="l" rtl="0">
              <a:lnSpc>
                <a:spcPct val="90000"/>
              </a:lnSpc>
              <a:spcBef>
                <a:spcPts val="1000"/>
              </a:spcBef>
              <a:spcAft>
                <a:spcPts val="0"/>
              </a:spcAft>
              <a:buClr>
                <a:schemeClr val="dk1"/>
              </a:buClr>
              <a:buSzPts val="2400"/>
              <a:buAutoNum type="arabicParenR"/>
            </a:pPr>
            <a:r>
              <a:rPr lang="en-US" b="1" dirty="0" smtClean="0"/>
              <a:t>2154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3562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5487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5784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 </a:t>
            </a:r>
            <a:r>
              <a:rPr lang="en-US" b="1" dirty="0"/>
              <a:t>5) </a:t>
            </a:r>
            <a:r>
              <a:rPr lang="en-US" b="1" dirty="0" smtClean="0"/>
              <a:t>5984</a:t>
            </a:r>
          </a:p>
          <a:p>
            <a:pPr lvl="0" indent="-457200">
              <a:buNone/>
            </a:pPr>
            <a:endParaRPr b="1"/>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Shape 280"/>
        <p:cNvGrpSpPr/>
        <p:nvPr/>
      </p:nvGrpSpPr>
      <p:grpSpPr>
        <a:xfrm>
          <a:off x="0" y="0"/>
          <a:ext cx="0" cy="0"/>
          <a:chOff x="0" y="0"/>
          <a:chExt cx="0" cy="0"/>
        </a:xfrm>
      </p:grpSpPr>
      <p:sp>
        <p:nvSpPr>
          <p:cNvPr id="281" name="Google Shape;281;p3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82" name="Google Shape;282;p31"/>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31. 3265 : 4376 : : 4673 : ? </a:t>
            </a:r>
            <a:endParaRPr/>
          </a:p>
          <a:p>
            <a:pPr lvl="0" indent="-457200" algn="l" rtl="0">
              <a:lnSpc>
                <a:spcPct val="90000"/>
              </a:lnSpc>
              <a:spcBef>
                <a:spcPts val="1000"/>
              </a:spcBef>
              <a:spcAft>
                <a:spcPts val="0"/>
              </a:spcAft>
              <a:buClr>
                <a:schemeClr val="dk1"/>
              </a:buClr>
              <a:buSzPts val="2400"/>
              <a:buAutoNum type="arabicParenR"/>
            </a:pPr>
            <a:r>
              <a:rPr lang="en-US" b="1" dirty="0" smtClean="0"/>
              <a:t>2154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3562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5487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solidFill>
                  <a:srgbClr val="FF0000"/>
                </a:solidFill>
              </a:rPr>
              <a:t>4</a:t>
            </a:r>
            <a:r>
              <a:rPr lang="en-US" b="1" dirty="0">
                <a:solidFill>
                  <a:srgbClr val="FF0000"/>
                </a:solidFill>
              </a:rPr>
              <a:t>) 5784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 </a:t>
            </a:r>
            <a:r>
              <a:rPr lang="en-US" b="1" dirty="0"/>
              <a:t>5) </a:t>
            </a:r>
            <a:r>
              <a:rPr lang="en-US" b="1" dirty="0" smtClean="0"/>
              <a:t>5984</a:t>
            </a:r>
          </a:p>
          <a:p>
            <a:pPr lvl="0" indent="-457200">
              <a:buNone/>
            </a:pPr>
            <a:endParaRPr b="1"/>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Shape 286"/>
        <p:cNvGrpSpPr/>
        <p:nvPr/>
      </p:nvGrpSpPr>
      <p:grpSpPr>
        <a:xfrm>
          <a:off x="0" y="0"/>
          <a:ext cx="0" cy="0"/>
          <a:chOff x="0" y="0"/>
          <a:chExt cx="0" cy="0"/>
        </a:xfrm>
      </p:grpSpPr>
      <p:sp>
        <p:nvSpPr>
          <p:cNvPr id="287" name="Google Shape;287;p3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88" name="Google Shape;288;p3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32. 182 : ? : : 210 : 380 </a:t>
            </a:r>
            <a:endParaRPr/>
          </a:p>
          <a:p>
            <a:pPr lvl="0" indent="-457200" algn="l" rtl="0">
              <a:lnSpc>
                <a:spcPct val="90000"/>
              </a:lnSpc>
              <a:spcBef>
                <a:spcPts val="1000"/>
              </a:spcBef>
              <a:spcAft>
                <a:spcPts val="0"/>
              </a:spcAft>
              <a:buClr>
                <a:schemeClr val="dk1"/>
              </a:buClr>
              <a:buSzPts val="2400"/>
              <a:buAutoNum type="arabicParenR"/>
            </a:pPr>
            <a:r>
              <a:rPr lang="en-US" b="1" dirty="0" smtClean="0"/>
              <a:t>156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240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272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342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a:t>
            </a:r>
            <a:r>
              <a:rPr lang="en-US" b="1" dirty="0" smtClean="0"/>
              <a:t>346</a:t>
            </a:r>
          </a:p>
          <a:p>
            <a:pPr lvl="0" indent="-457200">
              <a:buNone/>
            </a:pPr>
            <a:endParaRPr b="1"/>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2" name="Google Shape;102;p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mj-lt"/>
                <a:ea typeface="Arial Black"/>
                <a:cs typeface="Arial Black"/>
                <a:sym typeface="Arial Black"/>
              </a:rPr>
              <a:t>			ANALOGY</a:t>
            </a:r>
            <a:endParaRPr>
              <a:latin typeface="+mj-lt"/>
            </a:endParaRPr>
          </a:p>
          <a:p>
            <a:pPr marL="228600" lvl="0" indent="-228600" algn="l" rtl="0">
              <a:lnSpc>
                <a:spcPct val="90000"/>
              </a:lnSpc>
              <a:spcBef>
                <a:spcPts val="1000"/>
              </a:spcBef>
              <a:spcAft>
                <a:spcPts val="0"/>
              </a:spcAft>
              <a:buClr>
                <a:schemeClr val="dk1"/>
              </a:buClr>
              <a:buSzPts val="2400"/>
              <a:buNone/>
            </a:pPr>
            <a:r>
              <a:rPr lang="en-US" b="1" dirty="0">
                <a:latin typeface="+mj-lt"/>
              </a:rPr>
              <a:t>Direction: In the following question, find the word which holds same relation with the third word as there is between the first two words. </a:t>
            </a:r>
            <a:endParaRPr>
              <a:latin typeface="+mj-lt"/>
            </a:endParaRPr>
          </a:p>
          <a:p>
            <a:pPr marL="228600" lvl="0" indent="-228600" algn="l" rtl="0">
              <a:lnSpc>
                <a:spcPct val="90000"/>
              </a:lnSpc>
              <a:spcBef>
                <a:spcPts val="1000"/>
              </a:spcBef>
              <a:spcAft>
                <a:spcPts val="0"/>
              </a:spcAft>
              <a:buClr>
                <a:schemeClr val="dk1"/>
              </a:buClr>
              <a:buSzPts val="2400"/>
              <a:buNone/>
            </a:pPr>
            <a:r>
              <a:rPr lang="en-US" b="1" dirty="0">
                <a:latin typeface="+mj-lt"/>
                <a:ea typeface="Arial Black"/>
                <a:cs typeface="Arial Black"/>
                <a:sym typeface="Arial Black"/>
              </a:rPr>
              <a:t>Q </a:t>
            </a:r>
            <a:r>
              <a:rPr lang="en-US" b="1" dirty="0">
                <a:latin typeface="+mj-lt"/>
              </a:rPr>
              <a:t>1. Mango : Fruit : : Potato : ? </a:t>
            </a:r>
            <a:endParaRPr>
              <a:latin typeface="+mj-lt"/>
            </a:endParaRPr>
          </a:p>
          <a:p>
            <a:pPr lvl="0" indent="-457200" algn="l" rtl="0">
              <a:lnSpc>
                <a:spcPct val="90000"/>
              </a:lnSpc>
              <a:spcBef>
                <a:spcPts val="1000"/>
              </a:spcBef>
              <a:spcAft>
                <a:spcPts val="0"/>
              </a:spcAft>
              <a:buClr>
                <a:schemeClr val="dk1"/>
              </a:buClr>
              <a:buSzPts val="2400"/>
              <a:buAutoNum type="arabicParenR"/>
            </a:pPr>
            <a:r>
              <a:rPr lang="en-US" b="1" dirty="0" smtClean="0">
                <a:latin typeface="+mj-lt"/>
              </a:rPr>
              <a:t>Root </a:t>
            </a:r>
            <a:r>
              <a:rPr lang="en-US" b="1" dirty="0">
                <a:latin typeface="+mj-lt"/>
              </a:rPr>
              <a:t>	</a:t>
            </a:r>
            <a:endParaRPr lang="en-US" b="1" dirty="0" smtClean="0">
              <a:latin typeface="+mj-lt"/>
            </a:endParaRPr>
          </a:p>
          <a:p>
            <a:pPr lvl="0" indent="-457200" algn="l" rtl="0">
              <a:lnSpc>
                <a:spcPct val="90000"/>
              </a:lnSpc>
              <a:spcBef>
                <a:spcPts val="1000"/>
              </a:spcBef>
              <a:spcAft>
                <a:spcPts val="0"/>
              </a:spcAft>
              <a:buClr>
                <a:schemeClr val="dk1"/>
              </a:buClr>
              <a:buSzPts val="2400"/>
              <a:buAutoNum type="arabicParenR"/>
            </a:pPr>
            <a:r>
              <a:rPr lang="en-US" b="1" dirty="0" smtClean="0">
                <a:latin typeface="+mj-lt"/>
              </a:rPr>
              <a:t>2</a:t>
            </a:r>
            <a:r>
              <a:rPr lang="en-US" b="1" dirty="0">
                <a:latin typeface="+mj-lt"/>
              </a:rPr>
              <a:t>) Fruit 	</a:t>
            </a:r>
            <a:endParaRPr lang="en-US" b="1" dirty="0" smtClean="0">
              <a:latin typeface="+mj-lt"/>
            </a:endParaRPr>
          </a:p>
          <a:p>
            <a:pPr lvl="0" indent="-457200" algn="l" rtl="0">
              <a:lnSpc>
                <a:spcPct val="90000"/>
              </a:lnSpc>
              <a:spcBef>
                <a:spcPts val="1000"/>
              </a:spcBef>
              <a:spcAft>
                <a:spcPts val="0"/>
              </a:spcAft>
              <a:buClr>
                <a:schemeClr val="dk1"/>
              </a:buClr>
              <a:buSzPts val="2400"/>
              <a:buAutoNum type="arabicParenR"/>
            </a:pPr>
            <a:r>
              <a:rPr lang="en-US" b="1" dirty="0" smtClean="0">
                <a:solidFill>
                  <a:srgbClr val="FF0000"/>
                </a:solidFill>
                <a:latin typeface="+mj-lt"/>
              </a:rPr>
              <a:t>3</a:t>
            </a:r>
            <a:r>
              <a:rPr lang="en-US" b="1" dirty="0">
                <a:solidFill>
                  <a:srgbClr val="FF0000"/>
                </a:solidFill>
                <a:latin typeface="+mj-lt"/>
              </a:rPr>
              <a:t>) Stem </a:t>
            </a:r>
            <a:r>
              <a:rPr lang="en-US" b="1" dirty="0">
                <a:latin typeface="+mj-lt"/>
              </a:rPr>
              <a:t>	</a:t>
            </a:r>
            <a:endParaRPr lang="en-US" b="1" dirty="0" smtClean="0">
              <a:latin typeface="+mj-lt"/>
            </a:endParaRPr>
          </a:p>
          <a:p>
            <a:pPr lvl="0" indent="-457200" algn="l" rtl="0">
              <a:lnSpc>
                <a:spcPct val="90000"/>
              </a:lnSpc>
              <a:spcBef>
                <a:spcPts val="1000"/>
              </a:spcBef>
              <a:spcAft>
                <a:spcPts val="0"/>
              </a:spcAft>
              <a:buClr>
                <a:schemeClr val="dk1"/>
              </a:buClr>
              <a:buSzPts val="2400"/>
              <a:buAutoNum type="arabicParenR"/>
            </a:pPr>
            <a:r>
              <a:rPr lang="en-US" b="1" dirty="0" smtClean="0">
                <a:latin typeface="+mj-lt"/>
              </a:rPr>
              <a:t>4</a:t>
            </a:r>
            <a:r>
              <a:rPr lang="en-US" b="1" dirty="0">
                <a:latin typeface="+mj-lt"/>
              </a:rPr>
              <a:t>) Flower 	</a:t>
            </a:r>
            <a:endParaRPr lang="en-US" b="1" dirty="0" smtClean="0">
              <a:latin typeface="+mj-lt"/>
            </a:endParaRPr>
          </a:p>
          <a:p>
            <a:pPr lvl="0" indent="-457200" algn="l" rtl="0">
              <a:lnSpc>
                <a:spcPct val="90000"/>
              </a:lnSpc>
              <a:spcBef>
                <a:spcPts val="1000"/>
              </a:spcBef>
              <a:spcAft>
                <a:spcPts val="0"/>
              </a:spcAft>
              <a:buClr>
                <a:schemeClr val="dk1"/>
              </a:buClr>
              <a:buSzPts val="2400"/>
              <a:buAutoNum type="arabicParenR"/>
            </a:pPr>
            <a:r>
              <a:rPr lang="en-US" b="1" dirty="0" smtClean="0">
                <a:latin typeface="+mj-lt"/>
              </a:rPr>
              <a:t>5</a:t>
            </a:r>
            <a:r>
              <a:rPr lang="en-US" b="1" dirty="0">
                <a:latin typeface="+mj-lt"/>
              </a:rPr>
              <a:t>) Vegetable</a:t>
            </a:r>
            <a:endParaRPr b="1">
              <a:latin typeface="+mj-lt"/>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Shape 286"/>
        <p:cNvGrpSpPr/>
        <p:nvPr/>
      </p:nvGrpSpPr>
      <p:grpSpPr>
        <a:xfrm>
          <a:off x="0" y="0"/>
          <a:ext cx="0" cy="0"/>
          <a:chOff x="0" y="0"/>
          <a:chExt cx="0" cy="0"/>
        </a:xfrm>
      </p:grpSpPr>
      <p:sp>
        <p:nvSpPr>
          <p:cNvPr id="287" name="Google Shape;287;p3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88" name="Google Shape;288;p3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32. 182 : ? : : 210 : 380 </a:t>
            </a:r>
            <a:endParaRPr/>
          </a:p>
          <a:p>
            <a:pPr lvl="0" indent="-457200" algn="l" rtl="0">
              <a:lnSpc>
                <a:spcPct val="90000"/>
              </a:lnSpc>
              <a:spcBef>
                <a:spcPts val="1000"/>
              </a:spcBef>
              <a:spcAft>
                <a:spcPts val="0"/>
              </a:spcAft>
              <a:buClr>
                <a:schemeClr val="dk1"/>
              </a:buClr>
              <a:buSzPts val="2400"/>
              <a:buAutoNum type="arabicParenR"/>
            </a:pPr>
            <a:r>
              <a:rPr lang="en-US" b="1" dirty="0" smtClean="0"/>
              <a:t>156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240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272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solidFill>
                  <a:srgbClr val="FF0000"/>
                </a:solidFill>
              </a:rPr>
              <a:t>4</a:t>
            </a:r>
            <a:r>
              <a:rPr lang="en-US" b="1" dirty="0">
                <a:solidFill>
                  <a:srgbClr val="FF0000"/>
                </a:solidFill>
              </a:rPr>
              <a:t>) 342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a:t>
            </a:r>
            <a:r>
              <a:rPr lang="en-US" b="1" dirty="0" smtClean="0"/>
              <a:t>346</a:t>
            </a:r>
          </a:p>
          <a:p>
            <a:pPr lvl="0" indent="-457200">
              <a:buNone/>
            </a:pPr>
            <a:endParaRPr b="1"/>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Shape 292"/>
        <p:cNvGrpSpPr/>
        <p:nvPr/>
      </p:nvGrpSpPr>
      <p:grpSpPr>
        <a:xfrm>
          <a:off x="0" y="0"/>
          <a:ext cx="0" cy="0"/>
          <a:chOff x="0" y="0"/>
          <a:chExt cx="0" cy="0"/>
        </a:xfrm>
      </p:grpSpPr>
      <p:sp>
        <p:nvSpPr>
          <p:cNvPr id="293" name="Google Shape;293;p3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94" name="Google Shape;294;p3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33. 5 : 100, 4 : 64 : : 4 : 80, 3 : ? </a:t>
            </a:r>
            <a:endParaRPr/>
          </a:p>
          <a:p>
            <a:pPr lvl="0" indent="-457200" algn="l" rtl="0">
              <a:lnSpc>
                <a:spcPct val="90000"/>
              </a:lnSpc>
              <a:spcBef>
                <a:spcPts val="1000"/>
              </a:spcBef>
              <a:spcAft>
                <a:spcPts val="0"/>
              </a:spcAft>
              <a:buClr>
                <a:schemeClr val="dk1"/>
              </a:buClr>
              <a:buSzPts val="2400"/>
              <a:buAutoNum type="arabicParenR"/>
            </a:pPr>
            <a:r>
              <a:rPr lang="en-US" b="1" dirty="0" smtClean="0"/>
              <a:t>26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48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54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60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a:t>
            </a:r>
            <a:r>
              <a:rPr lang="en-US" b="1" dirty="0" smtClean="0"/>
              <a:t>64</a:t>
            </a:r>
          </a:p>
          <a:p>
            <a:pPr lvl="0" indent="-457200">
              <a:buNone/>
            </a:pPr>
            <a:endParaRPr b="1"/>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Shape 292"/>
        <p:cNvGrpSpPr/>
        <p:nvPr/>
      </p:nvGrpSpPr>
      <p:grpSpPr>
        <a:xfrm>
          <a:off x="0" y="0"/>
          <a:ext cx="0" cy="0"/>
          <a:chOff x="0" y="0"/>
          <a:chExt cx="0" cy="0"/>
        </a:xfrm>
      </p:grpSpPr>
      <p:sp>
        <p:nvSpPr>
          <p:cNvPr id="293" name="Google Shape;293;p3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94" name="Google Shape;294;p3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33. 5 : 100, 4 : 64 : : 4 : 80, 3 : ? </a:t>
            </a:r>
            <a:endParaRPr/>
          </a:p>
          <a:p>
            <a:pPr lvl="0" indent="-457200" algn="l" rtl="0">
              <a:lnSpc>
                <a:spcPct val="90000"/>
              </a:lnSpc>
              <a:spcBef>
                <a:spcPts val="1000"/>
              </a:spcBef>
              <a:spcAft>
                <a:spcPts val="0"/>
              </a:spcAft>
              <a:buClr>
                <a:schemeClr val="dk1"/>
              </a:buClr>
              <a:buSzPts val="2400"/>
              <a:buAutoNum type="arabicParenR"/>
            </a:pPr>
            <a:r>
              <a:rPr lang="en-US" b="1" dirty="0" smtClean="0"/>
              <a:t>26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solidFill>
                  <a:srgbClr val="FF0000"/>
                </a:solidFill>
              </a:rPr>
              <a:t>2</a:t>
            </a:r>
            <a:r>
              <a:rPr lang="en-US" b="1" dirty="0">
                <a:solidFill>
                  <a:srgbClr val="FF0000"/>
                </a:solidFill>
              </a:rPr>
              <a:t>) 48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54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60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a:t>
            </a:r>
            <a:r>
              <a:rPr lang="en-US" b="1" dirty="0" smtClean="0"/>
              <a:t>64</a:t>
            </a:r>
          </a:p>
          <a:p>
            <a:pPr lvl="0" indent="-457200">
              <a:buNone/>
            </a:pPr>
            <a:endParaRPr b="1"/>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Shape 298"/>
        <p:cNvGrpSpPr/>
        <p:nvPr/>
      </p:nvGrpSpPr>
      <p:grpSpPr>
        <a:xfrm>
          <a:off x="0" y="0"/>
          <a:ext cx="0" cy="0"/>
          <a:chOff x="0" y="0"/>
          <a:chExt cx="0" cy="0"/>
        </a:xfrm>
      </p:grpSpPr>
      <p:sp>
        <p:nvSpPr>
          <p:cNvPr id="299" name="Google Shape;299;p3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00" name="Google Shape;300;p3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34. 122 : 170 : : 290 : ? </a:t>
            </a:r>
            <a:endParaRPr/>
          </a:p>
          <a:p>
            <a:pPr lvl="0" indent="-457200" algn="l" rtl="0">
              <a:lnSpc>
                <a:spcPct val="90000"/>
              </a:lnSpc>
              <a:spcBef>
                <a:spcPts val="1000"/>
              </a:spcBef>
              <a:spcAft>
                <a:spcPts val="0"/>
              </a:spcAft>
              <a:buClr>
                <a:schemeClr val="dk1"/>
              </a:buClr>
              <a:buSzPts val="2400"/>
              <a:buAutoNum type="arabicParenR"/>
            </a:pPr>
            <a:r>
              <a:rPr lang="en-US" b="1" dirty="0" smtClean="0"/>
              <a:t>299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315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332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344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a:t>
            </a:r>
            <a:r>
              <a:rPr lang="en-US" b="1" dirty="0" smtClean="0"/>
              <a:t>362</a:t>
            </a:r>
          </a:p>
          <a:p>
            <a:pPr lvl="0" indent="-457200">
              <a:buNone/>
            </a:pPr>
            <a:endParaRPr b="1"/>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Shape 298"/>
        <p:cNvGrpSpPr/>
        <p:nvPr/>
      </p:nvGrpSpPr>
      <p:grpSpPr>
        <a:xfrm>
          <a:off x="0" y="0"/>
          <a:ext cx="0" cy="0"/>
          <a:chOff x="0" y="0"/>
          <a:chExt cx="0" cy="0"/>
        </a:xfrm>
      </p:grpSpPr>
      <p:sp>
        <p:nvSpPr>
          <p:cNvPr id="299" name="Google Shape;299;p3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00" name="Google Shape;300;p3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34. 122 : 170 : : 290 : ? </a:t>
            </a:r>
            <a:endParaRPr/>
          </a:p>
          <a:p>
            <a:pPr lvl="0" indent="-457200" algn="l" rtl="0">
              <a:lnSpc>
                <a:spcPct val="90000"/>
              </a:lnSpc>
              <a:spcBef>
                <a:spcPts val="1000"/>
              </a:spcBef>
              <a:spcAft>
                <a:spcPts val="0"/>
              </a:spcAft>
              <a:buClr>
                <a:schemeClr val="dk1"/>
              </a:buClr>
              <a:buSzPts val="2400"/>
              <a:buAutoNum type="arabicParenR"/>
            </a:pPr>
            <a:r>
              <a:rPr lang="en-US" b="1" dirty="0" smtClean="0"/>
              <a:t>299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315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332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344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solidFill>
                  <a:srgbClr val="FF0000"/>
                </a:solidFill>
              </a:rPr>
              <a:t>5</a:t>
            </a:r>
            <a:r>
              <a:rPr lang="en-US" b="1" dirty="0">
                <a:solidFill>
                  <a:srgbClr val="FF0000"/>
                </a:solidFill>
              </a:rPr>
              <a:t>) </a:t>
            </a:r>
            <a:r>
              <a:rPr lang="en-US" b="1" dirty="0" smtClean="0">
                <a:solidFill>
                  <a:srgbClr val="FF0000"/>
                </a:solidFill>
              </a:rPr>
              <a:t>362</a:t>
            </a:r>
          </a:p>
          <a:p>
            <a:pPr lvl="0" indent="-457200">
              <a:buNone/>
            </a:pPr>
            <a:endParaRPr b="1"/>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Shape 304"/>
        <p:cNvGrpSpPr/>
        <p:nvPr/>
      </p:nvGrpSpPr>
      <p:grpSpPr>
        <a:xfrm>
          <a:off x="0" y="0"/>
          <a:ext cx="0" cy="0"/>
          <a:chOff x="0" y="0"/>
          <a:chExt cx="0" cy="0"/>
        </a:xfrm>
      </p:grpSpPr>
      <p:sp>
        <p:nvSpPr>
          <p:cNvPr id="305" name="Google Shape;305;p3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06" name="Google Shape;306;p3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35. 3 : 16 : : 7 : ? </a:t>
            </a:r>
            <a:endParaRPr/>
          </a:p>
          <a:p>
            <a:pPr lvl="0" indent="-457200" algn="l" rtl="0">
              <a:lnSpc>
                <a:spcPct val="90000"/>
              </a:lnSpc>
              <a:spcBef>
                <a:spcPts val="1000"/>
              </a:spcBef>
              <a:spcAft>
                <a:spcPts val="0"/>
              </a:spcAft>
              <a:buClr>
                <a:schemeClr val="dk1"/>
              </a:buClr>
              <a:buSzPts val="2400"/>
              <a:buAutoNum type="arabicParenR"/>
            </a:pPr>
            <a:r>
              <a:rPr lang="en-US" b="1" dirty="0" smtClean="0"/>
              <a:t>49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52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64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73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a:t>
            </a:r>
            <a:r>
              <a:rPr lang="en-US" b="1" dirty="0" smtClean="0"/>
              <a:t>81</a:t>
            </a:r>
          </a:p>
          <a:p>
            <a:pPr lvl="0" indent="-457200">
              <a:buNone/>
            </a:pPr>
            <a:endParaRPr b="1"/>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Shape 304"/>
        <p:cNvGrpSpPr/>
        <p:nvPr/>
      </p:nvGrpSpPr>
      <p:grpSpPr>
        <a:xfrm>
          <a:off x="0" y="0"/>
          <a:ext cx="0" cy="0"/>
          <a:chOff x="0" y="0"/>
          <a:chExt cx="0" cy="0"/>
        </a:xfrm>
      </p:grpSpPr>
      <p:sp>
        <p:nvSpPr>
          <p:cNvPr id="305" name="Google Shape;305;p3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06" name="Google Shape;306;p3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35. 3 : 16 : : 7 : ? </a:t>
            </a:r>
            <a:endParaRPr/>
          </a:p>
          <a:p>
            <a:pPr lvl="0" indent="-457200" algn="l" rtl="0">
              <a:lnSpc>
                <a:spcPct val="90000"/>
              </a:lnSpc>
              <a:spcBef>
                <a:spcPts val="1000"/>
              </a:spcBef>
              <a:spcAft>
                <a:spcPts val="0"/>
              </a:spcAft>
              <a:buClr>
                <a:schemeClr val="dk1"/>
              </a:buClr>
              <a:buSzPts val="2400"/>
              <a:buAutoNum type="arabicParenR"/>
            </a:pPr>
            <a:r>
              <a:rPr lang="en-US" b="1" dirty="0" smtClean="0"/>
              <a:t>49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52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solidFill>
                  <a:srgbClr val="FF0000"/>
                </a:solidFill>
              </a:rPr>
              <a:t>3</a:t>
            </a:r>
            <a:r>
              <a:rPr lang="en-US" b="1" dirty="0">
                <a:solidFill>
                  <a:srgbClr val="FF0000"/>
                </a:solidFill>
              </a:rPr>
              <a:t>) 64 		</a:t>
            </a:r>
            <a:endParaRPr lang="en-US" b="1" dirty="0" smtClean="0">
              <a:solidFill>
                <a:srgbClr val="FF0000"/>
              </a:solidFill>
            </a:endParaRPr>
          </a:p>
          <a:p>
            <a:pPr lvl="0" indent="-457200" algn="l" rtl="0">
              <a:lnSpc>
                <a:spcPct val="90000"/>
              </a:lnSpc>
              <a:spcBef>
                <a:spcPts val="1000"/>
              </a:spcBef>
              <a:spcAft>
                <a:spcPts val="0"/>
              </a:spcAft>
              <a:buClr>
                <a:schemeClr val="dk1"/>
              </a:buClr>
              <a:buSzPts val="2400"/>
              <a:buNone/>
            </a:pPr>
            <a:r>
              <a:rPr lang="en-US" b="1" dirty="0" smtClean="0"/>
              <a:t>4</a:t>
            </a:r>
            <a:r>
              <a:rPr lang="en-US" b="1" dirty="0"/>
              <a:t>) 73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a:t>
            </a:r>
            <a:r>
              <a:rPr lang="en-US" b="1" dirty="0" smtClean="0"/>
              <a:t>81</a:t>
            </a:r>
          </a:p>
          <a:p>
            <a:pPr lvl="0" indent="-457200">
              <a:buNone/>
            </a:pPr>
            <a:endParaRPr b="1"/>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Shape 310"/>
        <p:cNvGrpSpPr/>
        <p:nvPr/>
      </p:nvGrpSpPr>
      <p:grpSpPr>
        <a:xfrm>
          <a:off x="0" y="0"/>
          <a:ext cx="0" cy="0"/>
          <a:chOff x="0" y="0"/>
          <a:chExt cx="0" cy="0"/>
        </a:xfrm>
      </p:grpSpPr>
      <p:sp>
        <p:nvSpPr>
          <p:cNvPr id="311" name="Google Shape;311;p3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12" name="Google Shape;312;p3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36. 42 : 56 : : 110 : ? </a:t>
            </a:r>
            <a:endParaRPr/>
          </a:p>
          <a:p>
            <a:pPr lvl="0" indent="-457200" algn="l" rtl="0">
              <a:lnSpc>
                <a:spcPct val="90000"/>
              </a:lnSpc>
              <a:spcBef>
                <a:spcPts val="1000"/>
              </a:spcBef>
              <a:spcAft>
                <a:spcPts val="0"/>
              </a:spcAft>
              <a:buClr>
                <a:schemeClr val="dk1"/>
              </a:buClr>
              <a:buSzPts val="2400"/>
              <a:buAutoNum type="arabicParenR"/>
            </a:pPr>
            <a:r>
              <a:rPr lang="en-US" b="1" dirty="0" smtClean="0"/>
              <a:t>132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136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144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149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a:t>
            </a:r>
            <a:r>
              <a:rPr lang="en-US" b="1" dirty="0" smtClean="0"/>
              <a:t>156</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Shape 310"/>
        <p:cNvGrpSpPr/>
        <p:nvPr/>
      </p:nvGrpSpPr>
      <p:grpSpPr>
        <a:xfrm>
          <a:off x="0" y="0"/>
          <a:ext cx="0" cy="0"/>
          <a:chOff x="0" y="0"/>
          <a:chExt cx="0" cy="0"/>
        </a:xfrm>
      </p:grpSpPr>
      <p:sp>
        <p:nvSpPr>
          <p:cNvPr id="311" name="Google Shape;311;p3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12" name="Google Shape;312;p3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36. 42 : 56 : : 110 : ? </a:t>
            </a:r>
            <a:endParaRPr/>
          </a:p>
          <a:p>
            <a:pPr lvl="0" indent="-457200" algn="l" rtl="0">
              <a:lnSpc>
                <a:spcPct val="90000"/>
              </a:lnSpc>
              <a:spcBef>
                <a:spcPts val="1000"/>
              </a:spcBef>
              <a:spcAft>
                <a:spcPts val="0"/>
              </a:spcAft>
              <a:buClr>
                <a:schemeClr val="dk1"/>
              </a:buClr>
              <a:buSzPts val="2400"/>
              <a:buAutoNum type="arabicParenR"/>
            </a:pPr>
            <a:r>
              <a:rPr lang="en-US" b="1" dirty="0" smtClean="0">
                <a:solidFill>
                  <a:srgbClr val="FF0000"/>
                </a:solidFill>
              </a:rPr>
              <a:t>132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136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144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149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a:t>
            </a:r>
            <a:r>
              <a:rPr lang="en-US" b="1" dirty="0" smtClean="0"/>
              <a:t>156</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Shape 316"/>
        <p:cNvGrpSpPr/>
        <p:nvPr/>
      </p:nvGrpSpPr>
      <p:grpSpPr>
        <a:xfrm>
          <a:off x="0" y="0"/>
          <a:ext cx="0" cy="0"/>
          <a:chOff x="0" y="0"/>
          <a:chExt cx="0" cy="0"/>
        </a:xfrm>
      </p:grpSpPr>
      <p:sp>
        <p:nvSpPr>
          <p:cNvPr id="317" name="Google Shape;317;p3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18" name="Google Shape;318;p3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37. 01 : 08 :: 16 : ? </a:t>
            </a:r>
            <a:endParaRPr/>
          </a:p>
          <a:p>
            <a:pPr lvl="0" indent="-457200" algn="l" rtl="0">
              <a:lnSpc>
                <a:spcPct val="90000"/>
              </a:lnSpc>
              <a:spcBef>
                <a:spcPts val="1000"/>
              </a:spcBef>
              <a:spcAft>
                <a:spcPts val="0"/>
              </a:spcAft>
              <a:buClr>
                <a:schemeClr val="dk1"/>
              </a:buClr>
              <a:buSzPts val="2400"/>
              <a:buAutoNum type="arabicParenR"/>
            </a:pPr>
            <a:r>
              <a:rPr lang="en-US" b="1" dirty="0" smtClean="0"/>
              <a:t>25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125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64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27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a:t>
            </a:r>
            <a:r>
              <a:rPr lang="en-US" b="1" dirty="0" smtClean="0"/>
              <a:t>81</a:t>
            </a:r>
          </a:p>
          <a:p>
            <a:pPr lvl="0" indent="-457200">
              <a:buNone/>
            </a:pPr>
            <a:endParaRPr b="1"/>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7" name="Google Shape;107;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8" name="Google Shape;108;p2"/>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 Book : Publisher : : Film : ? </a:t>
            </a:r>
            <a:endParaRPr/>
          </a:p>
          <a:p>
            <a:pPr lvl="0" indent="-457200" algn="l" rtl="0">
              <a:lnSpc>
                <a:spcPct val="90000"/>
              </a:lnSpc>
              <a:spcBef>
                <a:spcPts val="1000"/>
              </a:spcBef>
              <a:spcAft>
                <a:spcPts val="0"/>
              </a:spcAft>
              <a:buClr>
                <a:schemeClr val="dk1"/>
              </a:buClr>
              <a:buSzPts val="2400"/>
              <a:buAutoNum type="arabicParenR"/>
            </a:pPr>
            <a:r>
              <a:rPr lang="en-US" b="1" dirty="0" smtClean="0"/>
              <a:t>Producer </a:t>
            </a:r>
            <a:r>
              <a:rPr lang="en-US" b="1" dirty="0"/>
              <a:t>		</a:t>
            </a:r>
            <a:endParaRPr lang="en-US" b="1" dirty="0" smtClean="0"/>
          </a:p>
          <a:p>
            <a:pPr lvl="0" indent="-457200" algn="l" rtl="0">
              <a:lnSpc>
                <a:spcPct val="90000"/>
              </a:lnSpc>
              <a:spcBef>
                <a:spcPts val="1000"/>
              </a:spcBef>
              <a:spcAft>
                <a:spcPts val="0"/>
              </a:spcAft>
              <a:buClr>
                <a:schemeClr val="dk1"/>
              </a:buClr>
              <a:buSzPts val="2400"/>
              <a:buAutoNum type="arabicParenR"/>
            </a:pPr>
            <a:r>
              <a:rPr lang="en-US" b="1" dirty="0" smtClean="0"/>
              <a:t>2</a:t>
            </a:r>
            <a:r>
              <a:rPr lang="en-US" b="1" dirty="0"/>
              <a:t>) Director 		</a:t>
            </a:r>
            <a:endParaRPr lang="en-US" b="1" dirty="0" smtClean="0"/>
          </a:p>
          <a:p>
            <a:pPr lvl="0" indent="-457200" algn="l" rtl="0">
              <a:lnSpc>
                <a:spcPct val="90000"/>
              </a:lnSpc>
              <a:spcBef>
                <a:spcPts val="1000"/>
              </a:spcBef>
              <a:spcAft>
                <a:spcPts val="0"/>
              </a:spcAft>
              <a:buClr>
                <a:schemeClr val="dk1"/>
              </a:buClr>
              <a:buSzPts val="2400"/>
              <a:buAutoNum type="arabicParenR"/>
            </a:pPr>
            <a:r>
              <a:rPr lang="en-US" b="1" dirty="0" smtClean="0"/>
              <a:t>3</a:t>
            </a:r>
            <a:r>
              <a:rPr lang="en-US" b="1" dirty="0"/>
              <a:t>) Editor 		</a:t>
            </a:r>
            <a:endParaRPr lang="en-US" b="1" dirty="0" smtClean="0"/>
          </a:p>
          <a:p>
            <a:pPr lvl="0" indent="-457200" algn="l" rtl="0">
              <a:lnSpc>
                <a:spcPct val="90000"/>
              </a:lnSpc>
              <a:spcBef>
                <a:spcPts val="1000"/>
              </a:spcBef>
              <a:spcAft>
                <a:spcPts val="0"/>
              </a:spcAft>
              <a:buClr>
                <a:schemeClr val="dk1"/>
              </a:buClr>
              <a:buSzPts val="2400"/>
              <a:buAutoNum type="arabicParenR"/>
            </a:pPr>
            <a:r>
              <a:rPr lang="en-US" b="1" dirty="0" smtClean="0"/>
              <a:t>4</a:t>
            </a:r>
            <a:r>
              <a:rPr lang="en-US" b="1" dirty="0"/>
              <a:t>) Writer 	</a:t>
            </a:r>
            <a:endParaRPr lang="en-US" b="1" dirty="0" smtClean="0"/>
          </a:p>
          <a:p>
            <a:pPr lvl="0" indent="-457200" algn="l" rtl="0">
              <a:lnSpc>
                <a:spcPct val="90000"/>
              </a:lnSpc>
              <a:spcBef>
                <a:spcPts val="1000"/>
              </a:spcBef>
              <a:spcAft>
                <a:spcPts val="0"/>
              </a:spcAft>
              <a:buClr>
                <a:schemeClr val="dk1"/>
              </a:buClr>
              <a:buSzPts val="2400"/>
              <a:buAutoNum type="arabicParenR"/>
            </a:pPr>
            <a:r>
              <a:rPr lang="en-US" b="1" dirty="0" smtClean="0"/>
              <a:t>5</a:t>
            </a:r>
            <a:r>
              <a:rPr lang="en-US" b="1" dirty="0"/>
              <a:t>) Audience</a:t>
            </a:r>
            <a:endParaRPr b="1"/>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Shape 316"/>
        <p:cNvGrpSpPr/>
        <p:nvPr/>
      </p:nvGrpSpPr>
      <p:grpSpPr>
        <a:xfrm>
          <a:off x="0" y="0"/>
          <a:ext cx="0" cy="0"/>
          <a:chOff x="0" y="0"/>
          <a:chExt cx="0" cy="0"/>
        </a:xfrm>
      </p:grpSpPr>
      <p:sp>
        <p:nvSpPr>
          <p:cNvPr id="317" name="Google Shape;317;p3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18" name="Google Shape;318;p3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37. 01 : 08 :: 16 : ? </a:t>
            </a:r>
            <a:endParaRPr/>
          </a:p>
          <a:p>
            <a:pPr lvl="0" indent="-457200" algn="l" rtl="0">
              <a:lnSpc>
                <a:spcPct val="90000"/>
              </a:lnSpc>
              <a:spcBef>
                <a:spcPts val="1000"/>
              </a:spcBef>
              <a:spcAft>
                <a:spcPts val="0"/>
              </a:spcAft>
              <a:buClr>
                <a:schemeClr val="dk1"/>
              </a:buClr>
              <a:buSzPts val="2400"/>
              <a:buAutoNum type="arabicParenR"/>
            </a:pPr>
            <a:r>
              <a:rPr lang="en-US" b="1" dirty="0" smtClean="0"/>
              <a:t>25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solidFill>
                  <a:srgbClr val="FF0000"/>
                </a:solidFill>
              </a:rPr>
              <a:t>2</a:t>
            </a:r>
            <a:r>
              <a:rPr lang="en-US" b="1" dirty="0">
                <a:solidFill>
                  <a:srgbClr val="FF0000"/>
                </a:solidFill>
              </a:rPr>
              <a:t>) 125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64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27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a:t>
            </a:r>
            <a:r>
              <a:rPr lang="en-US" b="1" dirty="0" smtClean="0"/>
              <a:t>81</a:t>
            </a:r>
          </a:p>
          <a:p>
            <a:pPr lvl="0" indent="-457200">
              <a:buNone/>
            </a:pPr>
            <a:endParaRPr b="1"/>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Shape 322"/>
        <p:cNvGrpSpPr/>
        <p:nvPr/>
      </p:nvGrpSpPr>
      <p:grpSpPr>
        <a:xfrm>
          <a:off x="0" y="0"/>
          <a:ext cx="0" cy="0"/>
          <a:chOff x="0" y="0"/>
          <a:chExt cx="0" cy="0"/>
        </a:xfrm>
      </p:grpSpPr>
      <p:sp>
        <p:nvSpPr>
          <p:cNvPr id="323" name="Google Shape;323;p3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24" name="Google Shape;324;p3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38. 12 : 20 : : 30 : ? </a:t>
            </a:r>
            <a:endParaRPr/>
          </a:p>
          <a:p>
            <a:pPr lvl="0" indent="-457200" algn="l" rtl="0">
              <a:lnSpc>
                <a:spcPct val="90000"/>
              </a:lnSpc>
              <a:spcBef>
                <a:spcPts val="1000"/>
              </a:spcBef>
              <a:spcAft>
                <a:spcPts val="0"/>
              </a:spcAft>
              <a:buClr>
                <a:schemeClr val="dk1"/>
              </a:buClr>
              <a:buSzPts val="2400"/>
              <a:buAutoNum type="arabicParenR"/>
            </a:pPr>
            <a:r>
              <a:rPr lang="en-US" b="1" dirty="0" smtClean="0"/>
              <a:t>15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32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35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42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48</a:t>
            </a: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Shape 322"/>
        <p:cNvGrpSpPr/>
        <p:nvPr/>
      </p:nvGrpSpPr>
      <p:grpSpPr>
        <a:xfrm>
          <a:off x="0" y="0"/>
          <a:ext cx="0" cy="0"/>
          <a:chOff x="0" y="0"/>
          <a:chExt cx="0" cy="0"/>
        </a:xfrm>
      </p:grpSpPr>
      <p:sp>
        <p:nvSpPr>
          <p:cNvPr id="323" name="Google Shape;323;p3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24" name="Google Shape;324;p3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38. 12 : 20 : : 30 : ? </a:t>
            </a:r>
            <a:endParaRPr/>
          </a:p>
          <a:p>
            <a:pPr lvl="0" indent="-457200" algn="l" rtl="0">
              <a:lnSpc>
                <a:spcPct val="90000"/>
              </a:lnSpc>
              <a:spcBef>
                <a:spcPts val="1000"/>
              </a:spcBef>
              <a:spcAft>
                <a:spcPts val="0"/>
              </a:spcAft>
              <a:buClr>
                <a:schemeClr val="dk1"/>
              </a:buClr>
              <a:buSzPts val="2400"/>
              <a:buAutoNum type="arabicParenR"/>
            </a:pPr>
            <a:r>
              <a:rPr lang="en-US" b="1" dirty="0" smtClean="0"/>
              <a:t>15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32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35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solidFill>
                  <a:srgbClr val="FF0000"/>
                </a:solidFill>
              </a:rPr>
              <a:t>4</a:t>
            </a:r>
            <a:r>
              <a:rPr lang="en-US" b="1" dirty="0">
                <a:solidFill>
                  <a:srgbClr val="FF0000"/>
                </a:solidFill>
              </a:rPr>
              <a:t>) 42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48</a:t>
            </a: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Shape 328"/>
        <p:cNvGrpSpPr/>
        <p:nvPr/>
      </p:nvGrpSpPr>
      <p:grpSpPr>
        <a:xfrm>
          <a:off x="0" y="0"/>
          <a:ext cx="0" cy="0"/>
          <a:chOff x="0" y="0"/>
          <a:chExt cx="0" cy="0"/>
        </a:xfrm>
      </p:grpSpPr>
      <p:sp>
        <p:nvSpPr>
          <p:cNvPr id="329" name="Google Shape;329;p3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30" name="Google Shape;330;p3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choose that set of numbers from the four alternative sets, that is similar to the given set.</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39. Given set: (2, 14, 16) </a:t>
            </a:r>
            <a:endParaRPr/>
          </a:p>
          <a:p>
            <a:pPr marL="457200" lvl="0" indent="-457200" algn="l" rtl="0">
              <a:lnSpc>
                <a:spcPct val="90000"/>
              </a:lnSpc>
              <a:spcBef>
                <a:spcPts val="1000"/>
              </a:spcBef>
              <a:spcAft>
                <a:spcPts val="0"/>
              </a:spcAft>
              <a:buClr>
                <a:schemeClr val="dk1"/>
              </a:buClr>
              <a:buSzPts val="2400"/>
              <a:buAutoNum type="arabicParenR"/>
            </a:pPr>
            <a:r>
              <a:rPr lang="en-US" b="1" dirty="0"/>
              <a:t>(2, 7, 8) </a:t>
            </a:r>
            <a:endParaRPr/>
          </a:p>
          <a:p>
            <a:pPr marL="457200" lvl="0" indent="-457200" algn="l" rtl="0">
              <a:lnSpc>
                <a:spcPct val="90000"/>
              </a:lnSpc>
              <a:spcBef>
                <a:spcPts val="1000"/>
              </a:spcBef>
              <a:spcAft>
                <a:spcPts val="0"/>
              </a:spcAft>
              <a:buClr>
                <a:schemeClr val="dk1"/>
              </a:buClr>
              <a:buSzPts val="2400"/>
              <a:buNone/>
            </a:pPr>
            <a:r>
              <a:rPr lang="en-US" b="1" dirty="0"/>
              <a:t>2) (2, 9, 16) </a:t>
            </a:r>
            <a:endParaRPr/>
          </a:p>
          <a:p>
            <a:pPr marL="457200" lvl="0" indent="-457200" algn="l" rtl="0">
              <a:lnSpc>
                <a:spcPct val="90000"/>
              </a:lnSpc>
              <a:spcBef>
                <a:spcPts val="1000"/>
              </a:spcBef>
              <a:spcAft>
                <a:spcPts val="0"/>
              </a:spcAft>
              <a:buClr>
                <a:schemeClr val="dk1"/>
              </a:buClr>
              <a:buSzPts val="2400"/>
              <a:buNone/>
            </a:pPr>
            <a:r>
              <a:rPr lang="en-US" b="1" dirty="0"/>
              <a:t>3) (3, 21, 24) </a:t>
            </a:r>
            <a:endParaRPr/>
          </a:p>
          <a:p>
            <a:pPr marL="457200" lvl="0" indent="-457200" algn="l" rtl="0">
              <a:lnSpc>
                <a:spcPct val="90000"/>
              </a:lnSpc>
              <a:spcBef>
                <a:spcPts val="1000"/>
              </a:spcBef>
              <a:spcAft>
                <a:spcPts val="0"/>
              </a:spcAft>
              <a:buClr>
                <a:schemeClr val="dk1"/>
              </a:buClr>
              <a:buSzPts val="2400"/>
              <a:buNone/>
            </a:pPr>
            <a:r>
              <a:rPr lang="en-US" b="1" dirty="0"/>
              <a:t>4) (4, 16, 18) </a:t>
            </a:r>
            <a:endParaRPr/>
          </a:p>
          <a:p>
            <a:pPr marL="457200" lvl="0" indent="-457200" algn="l" rtl="0">
              <a:lnSpc>
                <a:spcPct val="90000"/>
              </a:lnSpc>
              <a:spcBef>
                <a:spcPts val="1000"/>
              </a:spcBef>
              <a:spcAft>
                <a:spcPts val="0"/>
              </a:spcAft>
              <a:buClr>
                <a:schemeClr val="dk1"/>
              </a:buClr>
              <a:buSzPts val="2400"/>
              <a:buNone/>
            </a:pPr>
            <a:r>
              <a:rPr lang="en-US" b="1" dirty="0"/>
              <a:t>5) None of </a:t>
            </a:r>
            <a:r>
              <a:rPr lang="en-US" b="1" dirty="0" smtClean="0"/>
              <a:t>these</a:t>
            </a:r>
          </a:p>
          <a:p>
            <a:pPr lvl="0" indent="-457200">
              <a:buNone/>
            </a:pPr>
            <a:endParaRPr b="1"/>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Shape 328"/>
        <p:cNvGrpSpPr/>
        <p:nvPr/>
      </p:nvGrpSpPr>
      <p:grpSpPr>
        <a:xfrm>
          <a:off x="0" y="0"/>
          <a:ext cx="0" cy="0"/>
          <a:chOff x="0" y="0"/>
          <a:chExt cx="0" cy="0"/>
        </a:xfrm>
      </p:grpSpPr>
      <p:sp>
        <p:nvSpPr>
          <p:cNvPr id="329" name="Google Shape;329;p3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30" name="Google Shape;330;p3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choose that set of numbers from the four alternative sets, that is similar to the given set.</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39. Given set: (2, 14, 16) </a:t>
            </a:r>
            <a:endParaRPr/>
          </a:p>
          <a:p>
            <a:pPr marL="457200" lvl="0" indent="-457200" algn="l" rtl="0">
              <a:lnSpc>
                <a:spcPct val="90000"/>
              </a:lnSpc>
              <a:spcBef>
                <a:spcPts val="1000"/>
              </a:spcBef>
              <a:spcAft>
                <a:spcPts val="0"/>
              </a:spcAft>
              <a:buClr>
                <a:schemeClr val="dk1"/>
              </a:buClr>
              <a:buSzPts val="2400"/>
              <a:buAutoNum type="arabicParenR"/>
            </a:pPr>
            <a:r>
              <a:rPr lang="en-US" b="1" dirty="0"/>
              <a:t>(2, 7, 8) </a:t>
            </a:r>
            <a:endParaRPr/>
          </a:p>
          <a:p>
            <a:pPr marL="457200" lvl="0" indent="-457200" algn="l" rtl="0">
              <a:lnSpc>
                <a:spcPct val="90000"/>
              </a:lnSpc>
              <a:spcBef>
                <a:spcPts val="1000"/>
              </a:spcBef>
              <a:spcAft>
                <a:spcPts val="0"/>
              </a:spcAft>
              <a:buClr>
                <a:schemeClr val="dk1"/>
              </a:buClr>
              <a:buSzPts val="2400"/>
              <a:buNone/>
            </a:pPr>
            <a:r>
              <a:rPr lang="en-US" b="1" dirty="0"/>
              <a:t>2) (2, 9, 16) </a:t>
            </a:r>
            <a:endParaRPr/>
          </a:p>
          <a:p>
            <a:pPr marL="457200" lvl="0" indent="-457200" algn="l" rtl="0">
              <a:lnSpc>
                <a:spcPct val="90000"/>
              </a:lnSpc>
              <a:spcBef>
                <a:spcPts val="1000"/>
              </a:spcBef>
              <a:spcAft>
                <a:spcPts val="0"/>
              </a:spcAft>
              <a:buClr>
                <a:schemeClr val="dk1"/>
              </a:buClr>
              <a:buSzPts val="2400"/>
              <a:buNone/>
            </a:pPr>
            <a:r>
              <a:rPr lang="en-US" b="1" dirty="0">
                <a:solidFill>
                  <a:srgbClr val="FF0000"/>
                </a:solidFill>
              </a:rPr>
              <a:t>3) (3, 21, 24) </a:t>
            </a:r>
            <a:endParaRPr>
              <a:solidFill>
                <a:srgbClr val="FF0000"/>
              </a:solidFill>
            </a:endParaRPr>
          </a:p>
          <a:p>
            <a:pPr marL="457200" lvl="0" indent="-457200" algn="l" rtl="0">
              <a:lnSpc>
                <a:spcPct val="90000"/>
              </a:lnSpc>
              <a:spcBef>
                <a:spcPts val="1000"/>
              </a:spcBef>
              <a:spcAft>
                <a:spcPts val="0"/>
              </a:spcAft>
              <a:buClr>
                <a:schemeClr val="dk1"/>
              </a:buClr>
              <a:buSzPts val="2400"/>
              <a:buNone/>
            </a:pPr>
            <a:r>
              <a:rPr lang="en-US" b="1" dirty="0"/>
              <a:t>4) (4, 16, 18) </a:t>
            </a:r>
            <a:endParaRPr/>
          </a:p>
          <a:p>
            <a:pPr marL="457200" lvl="0" indent="-457200" algn="l" rtl="0">
              <a:lnSpc>
                <a:spcPct val="90000"/>
              </a:lnSpc>
              <a:spcBef>
                <a:spcPts val="1000"/>
              </a:spcBef>
              <a:spcAft>
                <a:spcPts val="0"/>
              </a:spcAft>
              <a:buClr>
                <a:schemeClr val="dk1"/>
              </a:buClr>
              <a:buSzPts val="2400"/>
              <a:buNone/>
            </a:pPr>
            <a:r>
              <a:rPr lang="en-US" b="1" dirty="0"/>
              <a:t>5) None of </a:t>
            </a:r>
            <a:r>
              <a:rPr lang="en-US" b="1" dirty="0" smtClean="0"/>
              <a:t>these</a:t>
            </a:r>
          </a:p>
          <a:p>
            <a:pPr lvl="0" indent="-457200">
              <a:buNone/>
            </a:pPr>
            <a:endParaRPr b="1"/>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Shape 334"/>
        <p:cNvGrpSpPr/>
        <p:nvPr/>
      </p:nvGrpSpPr>
      <p:grpSpPr>
        <a:xfrm>
          <a:off x="0" y="0"/>
          <a:ext cx="0" cy="0"/>
          <a:chOff x="0" y="0"/>
          <a:chExt cx="0" cy="0"/>
        </a:xfrm>
      </p:grpSpPr>
      <p:sp>
        <p:nvSpPr>
          <p:cNvPr id="335" name="Google Shape;335;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36" name="Google Shape;336;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choose that set of numbers from the four alternative sets, that is similar to the given set.</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40. Given set: (3, 18, 36) </a:t>
            </a:r>
            <a:endParaRPr/>
          </a:p>
          <a:p>
            <a:pPr marL="457200" lvl="0" indent="-457200" algn="l" rtl="0">
              <a:lnSpc>
                <a:spcPct val="90000"/>
              </a:lnSpc>
              <a:spcBef>
                <a:spcPts val="1000"/>
              </a:spcBef>
              <a:spcAft>
                <a:spcPts val="0"/>
              </a:spcAft>
              <a:buClr>
                <a:schemeClr val="dk1"/>
              </a:buClr>
              <a:buSzPts val="2400"/>
              <a:buAutoNum type="arabicParenR"/>
            </a:pPr>
            <a:r>
              <a:rPr lang="en-US" b="1" dirty="0"/>
              <a:t> (2, 10, 16) </a:t>
            </a:r>
            <a:endParaRPr/>
          </a:p>
          <a:p>
            <a:pPr marL="457200" lvl="0" indent="-457200" algn="l" rtl="0">
              <a:lnSpc>
                <a:spcPct val="90000"/>
              </a:lnSpc>
              <a:spcBef>
                <a:spcPts val="1000"/>
              </a:spcBef>
              <a:spcAft>
                <a:spcPts val="0"/>
              </a:spcAft>
              <a:buClr>
                <a:schemeClr val="dk1"/>
              </a:buClr>
              <a:buSzPts val="2400"/>
              <a:buNone/>
            </a:pPr>
            <a:r>
              <a:rPr lang="en-US" b="1" dirty="0"/>
              <a:t>2)   (4, 24, 48) </a:t>
            </a:r>
            <a:endParaRPr/>
          </a:p>
          <a:p>
            <a:pPr marL="457200" lvl="0" indent="-457200" algn="l" rtl="0">
              <a:lnSpc>
                <a:spcPct val="90000"/>
              </a:lnSpc>
              <a:spcBef>
                <a:spcPts val="1000"/>
              </a:spcBef>
              <a:spcAft>
                <a:spcPts val="0"/>
              </a:spcAft>
              <a:buClr>
                <a:schemeClr val="dk1"/>
              </a:buClr>
              <a:buSzPts val="2400"/>
              <a:buNone/>
            </a:pPr>
            <a:r>
              <a:rPr lang="en-US" b="1" dirty="0"/>
              <a:t>3)   (6, 42, 48) </a:t>
            </a:r>
            <a:endParaRPr/>
          </a:p>
          <a:p>
            <a:pPr marL="457200" lvl="0" indent="-457200" algn="l" rtl="0">
              <a:lnSpc>
                <a:spcPct val="90000"/>
              </a:lnSpc>
              <a:spcBef>
                <a:spcPts val="1000"/>
              </a:spcBef>
              <a:spcAft>
                <a:spcPts val="0"/>
              </a:spcAft>
              <a:buClr>
                <a:schemeClr val="dk1"/>
              </a:buClr>
              <a:buSzPts val="2400"/>
              <a:buNone/>
            </a:pPr>
            <a:r>
              <a:rPr lang="en-US" b="1" dirty="0"/>
              <a:t>4)   (12, 72, 96) </a:t>
            </a:r>
            <a:endParaRPr/>
          </a:p>
          <a:p>
            <a:pPr marL="457200" lvl="0" indent="-457200" algn="l" rtl="0">
              <a:lnSpc>
                <a:spcPct val="90000"/>
              </a:lnSpc>
              <a:spcBef>
                <a:spcPts val="1000"/>
              </a:spcBef>
              <a:spcAft>
                <a:spcPts val="0"/>
              </a:spcAft>
              <a:buClr>
                <a:schemeClr val="dk1"/>
              </a:buClr>
              <a:buSzPts val="2400"/>
              <a:buAutoNum type="arabicParenR" startAt="5"/>
            </a:pPr>
            <a:r>
              <a:rPr lang="en-US" b="1" dirty="0" smtClean="0"/>
              <a:t>None </a:t>
            </a:r>
            <a:r>
              <a:rPr lang="en-US" b="1" dirty="0"/>
              <a:t>of </a:t>
            </a:r>
            <a:r>
              <a:rPr lang="en-US" b="1" dirty="0" smtClean="0"/>
              <a:t>these</a:t>
            </a:r>
          </a:p>
          <a:p>
            <a:pPr lvl="0" indent="-457200">
              <a:buNone/>
            </a:pPr>
            <a:endParaRPr b="1"/>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Shape 334"/>
        <p:cNvGrpSpPr/>
        <p:nvPr/>
      </p:nvGrpSpPr>
      <p:grpSpPr>
        <a:xfrm>
          <a:off x="0" y="0"/>
          <a:ext cx="0" cy="0"/>
          <a:chOff x="0" y="0"/>
          <a:chExt cx="0" cy="0"/>
        </a:xfrm>
      </p:grpSpPr>
      <p:sp>
        <p:nvSpPr>
          <p:cNvPr id="335" name="Google Shape;335;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36" name="Google Shape;336;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choose that set of numbers from the four alternative sets, that is similar to the given set.</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40. Given set: (3, 18, 36) </a:t>
            </a:r>
            <a:endParaRPr/>
          </a:p>
          <a:p>
            <a:pPr marL="457200" lvl="0" indent="-457200" algn="l" rtl="0">
              <a:lnSpc>
                <a:spcPct val="90000"/>
              </a:lnSpc>
              <a:spcBef>
                <a:spcPts val="1000"/>
              </a:spcBef>
              <a:spcAft>
                <a:spcPts val="0"/>
              </a:spcAft>
              <a:buClr>
                <a:schemeClr val="dk1"/>
              </a:buClr>
              <a:buSzPts val="2400"/>
              <a:buAutoNum type="arabicParenR"/>
            </a:pPr>
            <a:r>
              <a:rPr lang="en-US" b="1" dirty="0"/>
              <a:t> (2, 10, 16) </a:t>
            </a:r>
            <a:endParaRPr/>
          </a:p>
          <a:p>
            <a:pPr marL="457200" lvl="0" indent="-457200" algn="l" rtl="0">
              <a:lnSpc>
                <a:spcPct val="90000"/>
              </a:lnSpc>
              <a:spcBef>
                <a:spcPts val="1000"/>
              </a:spcBef>
              <a:spcAft>
                <a:spcPts val="0"/>
              </a:spcAft>
              <a:buClr>
                <a:schemeClr val="dk1"/>
              </a:buClr>
              <a:buSzPts val="2400"/>
              <a:buNone/>
            </a:pPr>
            <a:r>
              <a:rPr lang="en-US" b="1" dirty="0">
                <a:solidFill>
                  <a:srgbClr val="FF0000"/>
                </a:solidFill>
              </a:rPr>
              <a:t>2)   (4, 24, 48) </a:t>
            </a:r>
            <a:endParaRPr>
              <a:solidFill>
                <a:srgbClr val="FF0000"/>
              </a:solidFill>
            </a:endParaRPr>
          </a:p>
          <a:p>
            <a:pPr marL="457200" lvl="0" indent="-457200" algn="l" rtl="0">
              <a:lnSpc>
                <a:spcPct val="90000"/>
              </a:lnSpc>
              <a:spcBef>
                <a:spcPts val="1000"/>
              </a:spcBef>
              <a:spcAft>
                <a:spcPts val="0"/>
              </a:spcAft>
              <a:buClr>
                <a:schemeClr val="dk1"/>
              </a:buClr>
              <a:buSzPts val="2400"/>
              <a:buNone/>
            </a:pPr>
            <a:r>
              <a:rPr lang="en-US" b="1" dirty="0"/>
              <a:t>3)   (6, 42, 48) </a:t>
            </a:r>
            <a:endParaRPr/>
          </a:p>
          <a:p>
            <a:pPr marL="457200" lvl="0" indent="-457200" algn="l" rtl="0">
              <a:lnSpc>
                <a:spcPct val="90000"/>
              </a:lnSpc>
              <a:spcBef>
                <a:spcPts val="1000"/>
              </a:spcBef>
              <a:spcAft>
                <a:spcPts val="0"/>
              </a:spcAft>
              <a:buClr>
                <a:schemeClr val="dk1"/>
              </a:buClr>
              <a:buSzPts val="2400"/>
              <a:buNone/>
            </a:pPr>
            <a:r>
              <a:rPr lang="en-US" b="1" dirty="0"/>
              <a:t>4)   (12, 72, 96) </a:t>
            </a:r>
            <a:endParaRPr/>
          </a:p>
          <a:p>
            <a:pPr marL="457200" lvl="0" indent="-457200" algn="l" rtl="0">
              <a:lnSpc>
                <a:spcPct val="90000"/>
              </a:lnSpc>
              <a:spcBef>
                <a:spcPts val="1000"/>
              </a:spcBef>
              <a:spcAft>
                <a:spcPts val="0"/>
              </a:spcAft>
              <a:buClr>
                <a:schemeClr val="dk1"/>
              </a:buClr>
              <a:buSzPts val="2400"/>
              <a:buAutoNum type="arabicParenR" startAt="5"/>
            </a:pPr>
            <a:r>
              <a:rPr lang="en-US" b="1" dirty="0" smtClean="0"/>
              <a:t>None </a:t>
            </a:r>
            <a:r>
              <a:rPr lang="en-US" b="1" dirty="0"/>
              <a:t>of </a:t>
            </a:r>
            <a:r>
              <a:rPr lang="en-US" b="1" dirty="0" smtClean="0"/>
              <a:t>these</a:t>
            </a:r>
          </a:p>
          <a:p>
            <a:pPr lvl="0" indent="-457200">
              <a:buNone/>
            </a:pPr>
            <a:endParaRPr b="1"/>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Shape 340"/>
        <p:cNvGrpSpPr/>
        <p:nvPr/>
      </p:nvGrpSpPr>
      <p:grpSpPr>
        <a:xfrm>
          <a:off x="0" y="0"/>
          <a:ext cx="0" cy="0"/>
          <a:chOff x="0" y="0"/>
          <a:chExt cx="0" cy="0"/>
        </a:xfrm>
      </p:grpSpPr>
      <p:sp>
        <p:nvSpPr>
          <p:cNvPr id="341" name="Google Shape;341;p4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42" name="Google Shape;342;p4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choose that set of numbers from the four alternative sets, that is similar to the given set.</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41. Given set: (6, 15, 28) </a:t>
            </a:r>
            <a:endParaRPr/>
          </a:p>
          <a:p>
            <a:pPr marL="457200" lvl="0" indent="-457200" algn="l" rtl="0">
              <a:lnSpc>
                <a:spcPct val="90000"/>
              </a:lnSpc>
              <a:spcBef>
                <a:spcPts val="1000"/>
              </a:spcBef>
              <a:spcAft>
                <a:spcPts val="0"/>
              </a:spcAft>
              <a:buClr>
                <a:schemeClr val="dk1"/>
              </a:buClr>
              <a:buSzPts val="2400"/>
              <a:buAutoNum type="arabicParenR"/>
            </a:pPr>
            <a:r>
              <a:rPr lang="en-US" b="1" dirty="0"/>
              <a:t>(56, 52, 44) </a:t>
            </a:r>
            <a:endParaRPr/>
          </a:p>
          <a:p>
            <a:pPr marL="457200" lvl="0" indent="-457200" algn="l" rtl="0">
              <a:lnSpc>
                <a:spcPct val="90000"/>
              </a:lnSpc>
              <a:spcBef>
                <a:spcPts val="1000"/>
              </a:spcBef>
              <a:spcAft>
                <a:spcPts val="0"/>
              </a:spcAft>
              <a:buClr>
                <a:schemeClr val="dk1"/>
              </a:buClr>
              <a:buSzPts val="2400"/>
              <a:buNone/>
            </a:pPr>
            <a:r>
              <a:rPr lang="en-US" b="1" dirty="0"/>
              <a:t>2) 	(50, 59, 71) </a:t>
            </a:r>
            <a:endParaRPr/>
          </a:p>
          <a:p>
            <a:pPr marL="457200" lvl="0" indent="-457200" algn="l" rtl="0">
              <a:lnSpc>
                <a:spcPct val="90000"/>
              </a:lnSpc>
              <a:spcBef>
                <a:spcPts val="1000"/>
              </a:spcBef>
              <a:spcAft>
                <a:spcPts val="0"/>
              </a:spcAft>
              <a:buClr>
                <a:schemeClr val="dk1"/>
              </a:buClr>
              <a:buSzPts val="2400"/>
              <a:buNone/>
            </a:pPr>
            <a:r>
              <a:rPr lang="en-US" b="1" dirty="0"/>
              <a:t>3) 	(60, 67, 72) </a:t>
            </a:r>
            <a:endParaRPr/>
          </a:p>
          <a:p>
            <a:pPr marL="457200" lvl="0" indent="-457200" algn="l" rtl="0">
              <a:lnSpc>
                <a:spcPct val="90000"/>
              </a:lnSpc>
              <a:spcBef>
                <a:spcPts val="1000"/>
              </a:spcBef>
              <a:spcAft>
                <a:spcPts val="0"/>
              </a:spcAft>
              <a:buClr>
                <a:schemeClr val="dk1"/>
              </a:buClr>
              <a:buSzPts val="2400"/>
              <a:buNone/>
            </a:pPr>
            <a:r>
              <a:rPr lang="en-US" b="1" dirty="0"/>
              <a:t>4) 	(60, 69, 82) </a:t>
            </a:r>
            <a:endParaRPr/>
          </a:p>
          <a:p>
            <a:pPr marL="457200" lvl="0" indent="-457200" algn="l" rtl="0">
              <a:lnSpc>
                <a:spcPct val="90000"/>
              </a:lnSpc>
              <a:spcBef>
                <a:spcPts val="1000"/>
              </a:spcBef>
              <a:spcAft>
                <a:spcPts val="0"/>
              </a:spcAft>
              <a:buClr>
                <a:schemeClr val="dk1"/>
              </a:buClr>
              <a:buSzPts val="2400"/>
              <a:buAutoNum type="arabicParenR" startAt="5"/>
            </a:pPr>
            <a:r>
              <a:rPr lang="en-US" b="1" dirty="0" smtClean="0"/>
              <a:t>None </a:t>
            </a:r>
            <a:r>
              <a:rPr lang="en-US" b="1" dirty="0"/>
              <a:t>of </a:t>
            </a:r>
            <a:r>
              <a:rPr lang="en-US" b="1" dirty="0" smtClean="0"/>
              <a:t>these</a:t>
            </a:r>
          </a:p>
          <a:p>
            <a:pPr lvl="0" indent="-457200">
              <a:buNone/>
            </a:pPr>
            <a:endParaRPr/>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Shape 340"/>
        <p:cNvGrpSpPr/>
        <p:nvPr/>
      </p:nvGrpSpPr>
      <p:grpSpPr>
        <a:xfrm>
          <a:off x="0" y="0"/>
          <a:ext cx="0" cy="0"/>
          <a:chOff x="0" y="0"/>
          <a:chExt cx="0" cy="0"/>
        </a:xfrm>
      </p:grpSpPr>
      <p:sp>
        <p:nvSpPr>
          <p:cNvPr id="341" name="Google Shape;341;p4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42" name="Google Shape;342;p4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choose that set of numbers from the four alternative sets, that is similar to the given set.</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41. Given set: (6, 15, 28) </a:t>
            </a:r>
            <a:endParaRPr/>
          </a:p>
          <a:p>
            <a:pPr marL="457200" lvl="0" indent="-457200" algn="l" rtl="0">
              <a:lnSpc>
                <a:spcPct val="90000"/>
              </a:lnSpc>
              <a:spcBef>
                <a:spcPts val="1000"/>
              </a:spcBef>
              <a:spcAft>
                <a:spcPts val="0"/>
              </a:spcAft>
              <a:buClr>
                <a:schemeClr val="dk1"/>
              </a:buClr>
              <a:buSzPts val="2400"/>
              <a:buAutoNum type="arabicParenR"/>
            </a:pPr>
            <a:r>
              <a:rPr lang="en-US" b="1" dirty="0"/>
              <a:t>(56, 52, 44) </a:t>
            </a:r>
            <a:endParaRPr/>
          </a:p>
          <a:p>
            <a:pPr marL="457200" lvl="0" indent="-457200" algn="l" rtl="0">
              <a:lnSpc>
                <a:spcPct val="90000"/>
              </a:lnSpc>
              <a:spcBef>
                <a:spcPts val="1000"/>
              </a:spcBef>
              <a:spcAft>
                <a:spcPts val="0"/>
              </a:spcAft>
              <a:buClr>
                <a:schemeClr val="dk1"/>
              </a:buClr>
              <a:buSzPts val="2400"/>
              <a:buNone/>
            </a:pPr>
            <a:r>
              <a:rPr lang="en-US" b="1" dirty="0"/>
              <a:t>2) 	(50, 59, 71) </a:t>
            </a:r>
            <a:endParaRPr/>
          </a:p>
          <a:p>
            <a:pPr marL="457200" lvl="0" indent="-457200" algn="l" rtl="0">
              <a:lnSpc>
                <a:spcPct val="90000"/>
              </a:lnSpc>
              <a:spcBef>
                <a:spcPts val="1000"/>
              </a:spcBef>
              <a:spcAft>
                <a:spcPts val="0"/>
              </a:spcAft>
              <a:buClr>
                <a:schemeClr val="dk1"/>
              </a:buClr>
              <a:buSzPts val="2400"/>
              <a:buNone/>
            </a:pPr>
            <a:r>
              <a:rPr lang="en-US" b="1" dirty="0"/>
              <a:t>3) 	(60, 67, 72) </a:t>
            </a:r>
            <a:endParaRPr/>
          </a:p>
          <a:p>
            <a:pPr marL="457200" lvl="0" indent="-457200" algn="l" rtl="0">
              <a:lnSpc>
                <a:spcPct val="90000"/>
              </a:lnSpc>
              <a:spcBef>
                <a:spcPts val="1000"/>
              </a:spcBef>
              <a:spcAft>
                <a:spcPts val="0"/>
              </a:spcAft>
              <a:buClr>
                <a:schemeClr val="dk1"/>
              </a:buClr>
              <a:buSzPts val="2400"/>
              <a:buNone/>
            </a:pPr>
            <a:r>
              <a:rPr lang="en-US" b="1" dirty="0">
                <a:solidFill>
                  <a:srgbClr val="FF0000"/>
                </a:solidFill>
              </a:rPr>
              <a:t>4) 	(60, 69, 82) </a:t>
            </a:r>
            <a:endParaRPr>
              <a:solidFill>
                <a:srgbClr val="FF0000"/>
              </a:solidFill>
            </a:endParaRPr>
          </a:p>
          <a:p>
            <a:pPr marL="457200" lvl="0" indent="-457200" algn="l" rtl="0">
              <a:lnSpc>
                <a:spcPct val="90000"/>
              </a:lnSpc>
              <a:spcBef>
                <a:spcPts val="1000"/>
              </a:spcBef>
              <a:spcAft>
                <a:spcPts val="0"/>
              </a:spcAft>
              <a:buClr>
                <a:schemeClr val="dk1"/>
              </a:buClr>
              <a:buSzPts val="2400"/>
              <a:buAutoNum type="arabicParenR" startAt="5"/>
            </a:pPr>
            <a:r>
              <a:rPr lang="en-US" b="1" dirty="0" smtClean="0"/>
              <a:t>None </a:t>
            </a:r>
            <a:r>
              <a:rPr lang="en-US" b="1" dirty="0"/>
              <a:t>of </a:t>
            </a:r>
            <a:r>
              <a:rPr lang="en-US" b="1" dirty="0" smtClean="0"/>
              <a:t>these</a:t>
            </a:r>
          </a:p>
          <a:p>
            <a:pPr lvl="0" indent="-457200">
              <a:buNone/>
            </a:pPr>
            <a:endParaRPr/>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Shape 346"/>
        <p:cNvGrpSpPr/>
        <p:nvPr/>
      </p:nvGrpSpPr>
      <p:grpSpPr>
        <a:xfrm>
          <a:off x="0" y="0"/>
          <a:ext cx="0" cy="0"/>
          <a:chOff x="0" y="0"/>
          <a:chExt cx="0" cy="0"/>
        </a:xfrm>
      </p:grpSpPr>
      <p:sp>
        <p:nvSpPr>
          <p:cNvPr id="347" name="Google Shape;347;p4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48" name="Google Shape;348;p4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choose that set of numbers from the four alternative sets, that is similar to the given set.</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42. Given set: (81, 77, 69) </a:t>
            </a:r>
            <a:endParaRPr/>
          </a:p>
          <a:p>
            <a:pPr marL="457200" lvl="0" indent="-457200" algn="l" rtl="0">
              <a:lnSpc>
                <a:spcPct val="90000"/>
              </a:lnSpc>
              <a:spcBef>
                <a:spcPts val="1000"/>
              </a:spcBef>
              <a:spcAft>
                <a:spcPts val="0"/>
              </a:spcAft>
              <a:buClr>
                <a:schemeClr val="dk1"/>
              </a:buClr>
              <a:buSzPts val="2400"/>
              <a:buAutoNum type="arabicParenR"/>
            </a:pPr>
            <a:r>
              <a:rPr lang="en-US" b="1" dirty="0"/>
              <a:t>(56, 52, 44) </a:t>
            </a:r>
            <a:endParaRPr/>
          </a:p>
          <a:p>
            <a:pPr marL="457200" lvl="0" indent="-457200" algn="l" rtl="0">
              <a:lnSpc>
                <a:spcPct val="90000"/>
              </a:lnSpc>
              <a:spcBef>
                <a:spcPts val="1000"/>
              </a:spcBef>
              <a:spcAft>
                <a:spcPts val="0"/>
              </a:spcAft>
              <a:buClr>
                <a:schemeClr val="dk1"/>
              </a:buClr>
              <a:buSzPts val="2400"/>
              <a:buNone/>
            </a:pPr>
            <a:r>
              <a:rPr lang="en-US" b="1" dirty="0"/>
              <a:t>2) 	(64, 61, 53) </a:t>
            </a:r>
            <a:endParaRPr/>
          </a:p>
          <a:p>
            <a:pPr marL="457200" lvl="0" indent="-457200" algn="l" rtl="0">
              <a:lnSpc>
                <a:spcPct val="90000"/>
              </a:lnSpc>
              <a:spcBef>
                <a:spcPts val="1000"/>
              </a:spcBef>
              <a:spcAft>
                <a:spcPts val="0"/>
              </a:spcAft>
              <a:buClr>
                <a:schemeClr val="dk1"/>
              </a:buClr>
              <a:buSzPts val="2400"/>
              <a:buNone/>
            </a:pPr>
            <a:r>
              <a:rPr lang="en-US" b="1" dirty="0"/>
              <a:t>3) 	(75, 71, 60) </a:t>
            </a:r>
            <a:endParaRPr/>
          </a:p>
          <a:p>
            <a:pPr marL="457200" lvl="0" indent="-457200" algn="l" rtl="0">
              <a:lnSpc>
                <a:spcPct val="90000"/>
              </a:lnSpc>
              <a:spcBef>
                <a:spcPts val="1000"/>
              </a:spcBef>
              <a:spcAft>
                <a:spcPts val="0"/>
              </a:spcAft>
              <a:buClr>
                <a:schemeClr val="dk1"/>
              </a:buClr>
              <a:buSzPts val="2400"/>
              <a:buNone/>
            </a:pPr>
            <a:r>
              <a:rPr lang="en-US" b="1" dirty="0"/>
              <a:t>4) 	(92, 88, 79) </a:t>
            </a:r>
            <a:endParaRPr/>
          </a:p>
          <a:p>
            <a:pPr marL="457200" lvl="0" indent="-457200" algn="l" rtl="0">
              <a:lnSpc>
                <a:spcPct val="90000"/>
              </a:lnSpc>
              <a:spcBef>
                <a:spcPts val="1000"/>
              </a:spcBef>
              <a:spcAft>
                <a:spcPts val="0"/>
              </a:spcAft>
              <a:buClr>
                <a:schemeClr val="dk1"/>
              </a:buClr>
              <a:buSzPts val="2400"/>
              <a:buAutoNum type="arabicParenR" startAt="5"/>
            </a:pPr>
            <a:r>
              <a:rPr lang="en-US" b="1" dirty="0" smtClean="0"/>
              <a:t>None </a:t>
            </a:r>
            <a:r>
              <a:rPr lang="en-US" b="1" dirty="0"/>
              <a:t>of </a:t>
            </a:r>
            <a:r>
              <a:rPr lang="en-US" b="1" dirty="0" smtClean="0"/>
              <a:t>these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7" name="Google Shape;107;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8" name="Google Shape;108;p2"/>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 Book : Publisher : : Film : ? </a:t>
            </a:r>
            <a:endParaRPr/>
          </a:p>
          <a:p>
            <a:pPr lvl="0" indent="-457200" algn="l" rtl="0">
              <a:lnSpc>
                <a:spcPct val="90000"/>
              </a:lnSpc>
              <a:spcBef>
                <a:spcPts val="1000"/>
              </a:spcBef>
              <a:spcAft>
                <a:spcPts val="0"/>
              </a:spcAft>
              <a:buClr>
                <a:schemeClr val="dk1"/>
              </a:buClr>
              <a:buSzPts val="2400"/>
              <a:buAutoNum type="arabicParenR"/>
            </a:pPr>
            <a:r>
              <a:rPr lang="en-US" b="1" dirty="0" smtClean="0"/>
              <a:t>Producer </a:t>
            </a:r>
            <a:r>
              <a:rPr lang="en-US" b="1" dirty="0"/>
              <a:t>		</a:t>
            </a:r>
            <a:endParaRPr lang="en-US" b="1" dirty="0" smtClean="0"/>
          </a:p>
          <a:p>
            <a:pPr lvl="0" indent="-457200" algn="l" rtl="0">
              <a:lnSpc>
                <a:spcPct val="90000"/>
              </a:lnSpc>
              <a:spcBef>
                <a:spcPts val="1000"/>
              </a:spcBef>
              <a:spcAft>
                <a:spcPts val="0"/>
              </a:spcAft>
              <a:buClr>
                <a:schemeClr val="dk1"/>
              </a:buClr>
              <a:buSzPts val="2400"/>
              <a:buAutoNum type="arabicParenR"/>
            </a:pPr>
            <a:r>
              <a:rPr lang="en-US" b="1" dirty="0" smtClean="0">
                <a:solidFill>
                  <a:srgbClr val="FF0000"/>
                </a:solidFill>
              </a:rPr>
              <a:t>2</a:t>
            </a:r>
            <a:r>
              <a:rPr lang="en-US" b="1" dirty="0">
                <a:solidFill>
                  <a:srgbClr val="FF0000"/>
                </a:solidFill>
              </a:rPr>
              <a:t>) Director </a:t>
            </a:r>
            <a:r>
              <a:rPr lang="en-US" b="1" dirty="0"/>
              <a:t>		</a:t>
            </a:r>
            <a:endParaRPr lang="en-US" b="1" dirty="0" smtClean="0"/>
          </a:p>
          <a:p>
            <a:pPr lvl="0" indent="-457200" algn="l" rtl="0">
              <a:lnSpc>
                <a:spcPct val="90000"/>
              </a:lnSpc>
              <a:spcBef>
                <a:spcPts val="1000"/>
              </a:spcBef>
              <a:spcAft>
                <a:spcPts val="0"/>
              </a:spcAft>
              <a:buClr>
                <a:schemeClr val="dk1"/>
              </a:buClr>
              <a:buSzPts val="2400"/>
              <a:buAutoNum type="arabicParenR"/>
            </a:pPr>
            <a:r>
              <a:rPr lang="en-US" b="1" dirty="0" smtClean="0"/>
              <a:t>3</a:t>
            </a:r>
            <a:r>
              <a:rPr lang="en-US" b="1" dirty="0"/>
              <a:t>) Editor 		</a:t>
            </a:r>
            <a:endParaRPr lang="en-US" b="1" dirty="0" smtClean="0"/>
          </a:p>
          <a:p>
            <a:pPr lvl="0" indent="-457200" algn="l" rtl="0">
              <a:lnSpc>
                <a:spcPct val="90000"/>
              </a:lnSpc>
              <a:spcBef>
                <a:spcPts val="1000"/>
              </a:spcBef>
              <a:spcAft>
                <a:spcPts val="0"/>
              </a:spcAft>
              <a:buClr>
                <a:schemeClr val="dk1"/>
              </a:buClr>
              <a:buSzPts val="2400"/>
              <a:buAutoNum type="arabicParenR"/>
            </a:pPr>
            <a:r>
              <a:rPr lang="en-US" b="1" dirty="0" smtClean="0"/>
              <a:t>4</a:t>
            </a:r>
            <a:r>
              <a:rPr lang="en-US" b="1" dirty="0"/>
              <a:t>) Writer 	</a:t>
            </a:r>
            <a:endParaRPr lang="en-US" b="1" dirty="0" smtClean="0"/>
          </a:p>
          <a:p>
            <a:pPr lvl="0" indent="-457200" algn="l" rtl="0">
              <a:lnSpc>
                <a:spcPct val="90000"/>
              </a:lnSpc>
              <a:spcBef>
                <a:spcPts val="1000"/>
              </a:spcBef>
              <a:spcAft>
                <a:spcPts val="0"/>
              </a:spcAft>
              <a:buClr>
                <a:schemeClr val="dk1"/>
              </a:buClr>
              <a:buSzPts val="2400"/>
              <a:buAutoNum type="arabicParenR"/>
            </a:pPr>
            <a:r>
              <a:rPr lang="en-US" b="1" dirty="0" smtClean="0"/>
              <a:t>5</a:t>
            </a:r>
            <a:r>
              <a:rPr lang="en-US" b="1" dirty="0"/>
              <a:t>) Audience</a:t>
            </a:r>
            <a:endParaRPr b="1"/>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Shape 346"/>
        <p:cNvGrpSpPr/>
        <p:nvPr/>
      </p:nvGrpSpPr>
      <p:grpSpPr>
        <a:xfrm>
          <a:off x="0" y="0"/>
          <a:ext cx="0" cy="0"/>
          <a:chOff x="0" y="0"/>
          <a:chExt cx="0" cy="0"/>
        </a:xfrm>
      </p:grpSpPr>
      <p:sp>
        <p:nvSpPr>
          <p:cNvPr id="347" name="Google Shape;347;p4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48" name="Google Shape;348;p4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choose that set of numbers from the four alternative sets, that is similar to the given set.</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42. Given set: (81, 77, 69) </a:t>
            </a:r>
            <a:endParaRPr/>
          </a:p>
          <a:p>
            <a:pPr marL="457200" lvl="0" indent="-457200" algn="l" rtl="0">
              <a:lnSpc>
                <a:spcPct val="90000"/>
              </a:lnSpc>
              <a:spcBef>
                <a:spcPts val="1000"/>
              </a:spcBef>
              <a:spcAft>
                <a:spcPts val="0"/>
              </a:spcAft>
              <a:buClr>
                <a:schemeClr val="dk1"/>
              </a:buClr>
              <a:buSzPts val="2400"/>
              <a:buAutoNum type="arabicParenR"/>
            </a:pPr>
            <a:r>
              <a:rPr lang="en-US" b="1" dirty="0">
                <a:solidFill>
                  <a:srgbClr val="FF0000"/>
                </a:solidFill>
              </a:rPr>
              <a:t>(56, 52, 44) </a:t>
            </a:r>
            <a:endParaRPr>
              <a:solidFill>
                <a:srgbClr val="FF0000"/>
              </a:solidFill>
            </a:endParaRPr>
          </a:p>
          <a:p>
            <a:pPr marL="457200" lvl="0" indent="-457200" algn="l" rtl="0">
              <a:lnSpc>
                <a:spcPct val="90000"/>
              </a:lnSpc>
              <a:spcBef>
                <a:spcPts val="1000"/>
              </a:spcBef>
              <a:spcAft>
                <a:spcPts val="0"/>
              </a:spcAft>
              <a:buClr>
                <a:schemeClr val="dk1"/>
              </a:buClr>
              <a:buSzPts val="2400"/>
              <a:buNone/>
            </a:pPr>
            <a:r>
              <a:rPr lang="en-US" b="1" dirty="0"/>
              <a:t>2) 	(64, 61, 53) </a:t>
            </a:r>
            <a:endParaRPr/>
          </a:p>
          <a:p>
            <a:pPr marL="457200" lvl="0" indent="-457200" algn="l" rtl="0">
              <a:lnSpc>
                <a:spcPct val="90000"/>
              </a:lnSpc>
              <a:spcBef>
                <a:spcPts val="1000"/>
              </a:spcBef>
              <a:spcAft>
                <a:spcPts val="0"/>
              </a:spcAft>
              <a:buClr>
                <a:schemeClr val="dk1"/>
              </a:buClr>
              <a:buSzPts val="2400"/>
              <a:buNone/>
            </a:pPr>
            <a:r>
              <a:rPr lang="en-US" b="1" dirty="0"/>
              <a:t>3) 	(75, 71, 60) </a:t>
            </a:r>
            <a:endParaRPr/>
          </a:p>
          <a:p>
            <a:pPr marL="457200" lvl="0" indent="-457200" algn="l" rtl="0">
              <a:lnSpc>
                <a:spcPct val="90000"/>
              </a:lnSpc>
              <a:spcBef>
                <a:spcPts val="1000"/>
              </a:spcBef>
              <a:spcAft>
                <a:spcPts val="0"/>
              </a:spcAft>
              <a:buClr>
                <a:schemeClr val="dk1"/>
              </a:buClr>
              <a:buSzPts val="2400"/>
              <a:buNone/>
            </a:pPr>
            <a:r>
              <a:rPr lang="en-US" b="1" dirty="0"/>
              <a:t>4) 	(92, 88, 79) </a:t>
            </a:r>
            <a:endParaRPr/>
          </a:p>
          <a:p>
            <a:pPr marL="457200" lvl="0" indent="-457200" algn="l" rtl="0">
              <a:lnSpc>
                <a:spcPct val="90000"/>
              </a:lnSpc>
              <a:spcBef>
                <a:spcPts val="1000"/>
              </a:spcBef>
              <a:spcAft>
                <a:spcPts val="0"/>
              </a:spcAft>
              <a:buClr>
                <a:schemeClr val="dk1"/>
              </a:buClr>
              <a:buSzPts val="2400"/>
              <a:buAutoNum type="arabicParenR" startAt="5"/>
            </a:pPr>
            <a:r>
              <a:rPr lang="en-US" b="1" dirty="0" smtClean="0"/>
              <a:t>None </a:t>
            </a:r>
            <a:r>
              <a:rPr lang="en-US" b="1" dirty="0"/>
              <a:t>of </a:t>
            </a:r>
            <a:r>
              <a:rPr lang="en-US" b="1" dirty="0" smtClean="0"/>
              <a:t>these</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Shape 352"/>
        <p:cNvGrpSpPr/>
        <p:nvPr/>
      </p:nvGrpSpPr>
      <p:grpSpPr>
        <a:xfrm>
          <a:off x="0" y="0"/>
          <a:ext cx="0" cy="0"/>
          <a:chOff x="0" y="0"/>
          <a:chExt cx="0" cy="0"/>
        </a:xfrm>
      </p:grpSpPr>
      <p:sp>
        <p:nvSpPr>
          <p:cNvPr id="353" name="Google Shape;353;p4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54" name="Google Shape;354;p4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choose that set of numbers from the four alternative sets, that is similar to the given set.</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43. Given set: (32, 24, 8) </a:t>
            </a:r>
            <a:endParaRPr/>
          </a:p>
          <a:p>
            <a:pPr marL="457200" lvl="0" indent="-457200" algn="l" rtl="0">
              <a:lnSpc>
                <a:spcPct val="90000"/>
              </a:lnSpc>
              <a:spcBef>
                <a:spcPts val="1000"/>
              </a:spcBef>
              <a:spcAft>
                <a:spcPts val="0"/>
              </a:spcAft>
              <a:buClr>
                <a:schemeClr val="dk1"/>
              </a:buClr>
              <a:buSzPts val="2400"/>
              <a:buAutoNum type="arabicParenR"/>
            </a:pPr>
            <a:r>
              <a:rPr lang="en-US" b="1" dirty="0"/>
              <a:t>(26, 32, 42) </a:t>
            </a:r>
            <a:endParaRPr/>
          </a:p>
          <a:p>
            <a:pPr marL="457200" lvl="0" indent="-457200" algn="l" rtl="0">
              <a:lnSpc>
                <a:spcPct val="90000"/>
              </a:lnSpc>
              <a:spcBef>
                <a:spcPts val="1000"/>
              </a:spcBef>
              <a:spcAft>
                <a:spcPts val="0"/>
              </a:spcAft>
              <a:buClr>
                <a:schemeClr val="dk1"/>
              </a:buClr>
              <a:buSzPts val="2400"/>
              <a:buNone/>
            </a:pPr>
            <a:r>
              <a:rPr lang="en-US" b="1" dirty="0"/>
              <a:t>2) 	(34, 24, 14) </a:t>
            </a:r>
            <a:endParaRPr/>
          </a:p>
          <a:p>
            <a:pPr marL="457200" lvl="0" indent="-457200" algn="l" rtl="0">
              <a:lnSpc>
                <a:spcPct val="90000"/>
              </a:lnSpc>
              <a:spcBef>
                <a:spcPts val="1000"/>
              </a:spcBef>
              <a:spcAft>
                <a:spcPts val="0"/>
              </a:spcAft>
              <a:buClr>
                <a:schemeClr val="dk1"/>
              </a:buClr>
              <a:buSzPts val="2400"/>
              <a:buNone/>
            </a:pPr>
            <a:r>
              <a:rPr lang="en-US" b="1" dirty="0"/>
              <a:t>3) 	(24, 16, 0) </a:t>
            </a:r>
            <a:endParaRPr/>
          </a:p>
          <a:p>
            <a:pPr marL="457200" lvl="0" indent="-457200" algn="l" rtl="0">
              <a:lnSpc>
                <a:spcPct val="90000"/>
              </a:lnSpc>
              <a:spcBef>
                <a:spcPts val="1000"/>
              </a:spcBef>
              <a:spcAft>
                <a:spcPts val="0"/>
              </a:spcAft>
              <a:buClr>
                <a:schemeClr val="dk1"/>
              </a:buClr>
              <a:buSzPts val="2400"/>
              <a:buNone/>
            </a:pPr>
            <a:r>
              <a:rPr lang="en-US" b="1" dirty="0"/>
              <a:t>4) 	(42, 34, 16) </a:t>
            </a:r>
            <a:endParaRPr/>
          </a:p>
          <a:p>
            <a:pPr marL="457200" lvl="0" indent="-457200" algn="l" rtl="0">
              <a:lnSpc>
                <a:spcPct val="90000"/>
              </a:lnSpc>
              <a:spcBef>
                <a:spcPts val="1000"/>
              </a:spcBef>
              <a:spcAft>
                <a:spcPts val="0"/>
              </a:spcAft>
              <a:buClr>
                <a:schemeClr val="dk1"/>
              </a:buClr>
              <a:buSzPts val="2400"/>
              <a:buAutoNum type="arabicParenR" startAt="5"/>
            </a:pPr>
            <a:r>
              <a:rPr lang="en-US" b="1" dirty="0" smtClean="0"/>
              <a:t>None </a:t>
            </a:r>
            <a:r>
              <a:rPr lang="en-US" b="1" dirty="0"/>
              <a:t>of </a:t>
            </a:r>
            <a:r>
              <a:rPr lang="en-US" b="1" dirty="0" smtClean="0"/>
              <a:t>these</a:t>
            </a:r>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Shape 352"/>
        <p:cNvGrpSpPr/>
        <p:nvPr/>
      </p:nvGrpSpPr>
      <p:grpSpPr>
        <a:xfrm>
          <a:off x="0" y="0"/>
          <a:ext cx="0" cy="0"/>
          <a:chOff x="0" y="0"/>
          <a:chExt cx="0" cy="0"/>
        </a:xfrm>
      </p:grpSpPr>
      <p:sp>
        <p:nvSpPr>
          <p:cNvPr id="353" name="Google Shape;353;p4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54" name="Google Shape;354;p4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choose that set of numbers from the four alternative sets, that is similar to the given set.</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43. Given set: (32, 24, 8) </a:t>
            </a:r>
            <a:endParaRPr/>
          </a:p>
          <a:p>
            <a:pPr marL="457200" lvl="0" indent="-457200" algn="l" rtl="0">
              <a:lnSpc>
                <a:spcPct val="90000"/>
              </a:lnSpc>
              <a:spcBef>
                <a:spcPts val="1000"/>
              </a:spcBef>
              <a:spcAft>
                <a:spcPts val="0"/>
              </a:spcAft>
              <a:buClr>
                <a:schemeClr val="dk1"/>
              </a:buClr>
              <a:buSzPts val="2400"/>
              <a:buAutoNum type="arabicParenR"/>
            </a:pPr>
            <a:r>
              <a:rPr lang="en-US" b="1" dirty="0"/>
              <a:t>(26, 32, 42) </a:t>
            </a:r>
            <a:endParaRPr/>
          </a:p>
          <a:p>
            <a:pPr marL="457200" lvl="0" indent="-457200" algn="l" rtl="0">
              <a:lnSpc>
                <a:spcPct val="90000"/>
              </a:lnSpc>
              <a:spcBef>
                <a:spcPts val="1000"/>
              </a:spcBef>
              <a:spcAft>
                <a:spcPts val="0"/>
              </a:spcAft>
              <a:buClr>
                <a:schemeClr val="dk1"/>
              </a:buClr>
              <a:buSzPts val="2400"/>
              <a:buNone/>
            </a:pPr>
            <a:r>
              <a:rPr lang="en-US" b="1" dirty="0"/>
              <a:t>2) 	(34, 24, 14) </a:t>
            </a:r>
            <a:endParaRPr/>
          </a:p>
          <a:p>
            <a:pPr marL="457200" lvl="0" indent="-457200" algn="l" rtl="0">
              <a:lnSpc>
                <a:spcPct val="90000"/>
              </a:lnSpc>
              <a:spcBef>
                <a:spcPts val="1000"/>
              </a:spcBef>
              <a:spcAft>
                <a:spcPts val="0"/>
              </a:spcAft>
              <a:buClr>
                <a:schemeClr val="dk1"/>
              </a:buClr>
              <a:buSzPts val="2400"/>
              <a:buNone/>
            </a:pPr>
            <a:r>
              <a:rPr lang="en-US" b="1" dirty="0">
                <a:solidFill>
                  <a:srgbClr val="FF0000"/>
                </a:solidFill>
              </a:rPr>
              <a:t>3) 	(24, 16, 0) </a:t>
            </a:r>
            <a:endParaRPr>
              <a:solidFill>
                <a:srgbClr val="FF0000"/>
              </a:solidFill>
            </a:endParaRPr>
          </a:p>
          <a:p>
            <a:pPr marL="457200" lvl="0" indent="-457200" algn="l" rtl="0">
              <a:lnSpc>
                <a:spcPct val="90000"/>
              </a:lnSpc>
              <a:spcBef>
                <a:spcPts val="1000"/>
              </a:spcBef>
              <a:spcAft>
                <a:spcPts val="0"/>
              </a:spcAft>
              <a:buClr>
                <a:schemeClr val="dk1"/>
              </a:buClr>
              <a:buSzPts val="2400"/>
              <a:buNone/>
            </a:pPr>
            <a:r>
              <a:rPr lang="en-US" b="1" dirty="0"/>
              <a:t>4) 	(42, 34, 16) </a:t>
            </a:r>
            <a:endParaRPr/>
          </a:p>
          <a:p>
            <a:pPr marL="457200" lvl="0" indent="-457200" algn="l" rtl="0">
              <a:lnSpc>
                <a:spcPct val="90000"/>
              </a:lnSpc>
              <a:spcBef>
                <a:spcPts val="1000"/>
              </a:spcBef>
              <a:spcAft>
                <a:spcPts val="0"/>
              </a:spcAft>
              <a:buClr>
                <a:schemeClr val="dk1"/>
              </a:buClr>
              <a:buSzPts val="2400"/>
              <a:buAutoNum type="arabicParenR" startAt="5"/>
            </a:pPr>
            <a:r>
              <a:rPr lang="en-US" b="1" dirty="0" smtClean="0"/>
              <a:t>None </a:t>
            </a:r>
            <a:r>
              <a:rPr lang="en-US" b="1" dirty="0"/>
              <a:t>of </a:t>
            </a:r>
            <a:r>
              <a:rPr lang="en-US" b="1" dirty="0" smtClean="0"/>
              <a:t>these</a:t>
            </a:r>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Shape 358"/>
        <p:cNvGrpSpPr/>
        <p:nvPr/>
      </p:nvGrpSpPr>
      <p:grpSpPr>
        <a:xfrm>
          <a:off x="0" y="0"/>
          <a:ext cx="0" cy="0"/>
          <a:chOff x="0" y="0"/>
          <a:chExt cx="0" cy="0"/>
        </a:xfrm>
      </p:grpSpPr>
      <p:sp>
        <p:nvSpPr>
          <p:cNvPr id="359" name="Google Shape;359;p4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60" name="Google Shape;360;p4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Black"/>
                <a:ea typeface="Arial Black"/>
                <a:cs typeface="Arial Black"/>
                <a:sym typeface="Arial Black"/>
              </a:rPr>
              <a:t>Q </a:t>
            </a:r>
            <a:r>
              <a:rPr lang="en-US" b="1" dirty="0"/>
              <a:t>44. DWH is related to WDS in the same way as FUL is related to ....................</a:t>
            </a:r>
            <a:endParaRPr/>
          </a:p>
          <a:p>
            <a:pPr lvl="0" indent="-457200" algn="l" rtl="0">
              <a:lnSpc>
                <a:spcPct val="90000"/>
              </a:lnSpc>
              <a:spcBef>
                <a:spcPts val="1000"/>
              </a:spcBef>
              <a:spcAft>
                <a:spcPts val="0"/>
              </a:spcAft>
              <a:buClr>
                <a:schemeClr val="dk1"/>
              </a:buClr>
              <a:buSzPts val="2400"/>
              <a:buAutoNum type="arabicParenR"/>
            </a:pPr>
            <a:r>
              <a:rPr lang="en-US" b="1" dirty="0" smtClean="0"/>
              <a:t>UFO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OFU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FOU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ELV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None of </a:t>
            </a:r>
            <a:r>
              <a:rPr lang="en-US" b="1" dirty="0" smtClean="0"/>
              <a:t>these</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Shape 358"/>
        <p:cNvGrpSpPr/>
        <p:nvPr/>
      </p:nvGrpSpPr>
      <p:grpSpPr>
        <a:xfrm>
          <a:off x="0" y="0"/>
          <a:ext cx="0" cy="0"/>
          <a:chOff x="0" y="0"/>
          <a:chExt cx="0" cy="0"/>
        </a:xfrm>
      </p:grpSpPr>
      <p:sp>
        <p:nvSpPr>
          <p:cNvPr id="359" name="Google Shape;359;p4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60" name="Google Shape;360;p4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Black"/>
                <a:ea typeface="Arial Black"/>
                <a:cs typeface="Arial Black"/>
                <a:sym typeface="Arial Black"/>
              </a:rPr>
              <a:t>Q </a:t>
            </a:r>
            <a:r>
              <a:rPr lang="en-US" b="1" dirty="0"/>
              <a:t>44. DWH is related to WDS in the same way as FUL is related to ....................</a:t>
            </a:r>
            <a:endParaRPr/>
          </a:p>
          <a:p>
            <a:pPr lvl="0" indent="-457200" algn="l" rtl="0">
              <a:lnSpc>
                <a:spcPct val="90000"/>
              </a:lnSpc>
              <a:spcBef>
                <a:spcPts val="1000"/>
              </a:spcBef>
              <a:spcAft>
                <a:spcPts val="0"/>
              </a:spcAft>
              <a:buClr>
                <a:schemeClr val="dk1"/>
              </a:buClr>
              <a:buSzPts val="2400"/>
              <a:buAutoNum type="arabicParenR"/>
            </a:pPr>
            <a:r>
              <a:rPr lang="en-US" b="1" dirty="0" smtClean="0"/>
              <a:t>UFO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OFU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FOU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solidFill>
                  <a:srgbClr val="FF0000"/>
                </a:solidFill>
              </a:rPr>
              <a:t>4</a:t>
            </a:r>
            <a:r>
              <a:rPr lang="en-US" b="1" dirty="0">
                <a:solidFill>
                  <a:srgbClr val="FF0000"/>
                </a:solidFill>
              </a:rPr>
              <a:t>) ELV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None of </a:t>
            </a:r>
            <a:r>
              <a:rPr lang="en-US" b="1" dirty="0" smtClean="0"/>
              <a:t>these</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Shape 364"/>
        <p:cNvGrpSpPr/>
        <p:nvPr/>
      </p:nvGrpSpPr>
      <p:grpSpPr>
        <a:xfrm>
          <a:off x="0" y="0"/>
          <a:ext cx="0" cy="0"/>
          <a:chOff x="0" y="0"/>
          <a:chExt cx="0" cy="0"/>
        </a:xfrm>
      </p:grpSpPr>
      <p:sp>
        <p:nvSpPr>
          <p:cNvPr id="365" name="Google Shape;365;p4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66" name="Google Shape;366;p4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Black"/>
                <a:ea typeface="Arial Black"/>
                <a:cs typeface="Arial Black"/>
                <a:sym typeface="Arial Black"/>
              </a:rPr>
              <a:t>Q </a:t>
            </a:r>
            <a:r>
              <a:rPr lang="en-US" b="1" dirty="0"/>
              <a:t>45. KORT is related to PJWO in the same way as FINR is related to ................</a:t>
            </a:r>
            <a:endParaRPr/>
          </a:p>
          <a:p>
            <a:pPr lvl="0" indent="-457200" algn="l" rtl="0">
              <a:lnSpc>
                <a:spcPct val="90000"/>
              </a:lnSpc>
              <a:spcBef>
                <a:spcPts val="1000"/>
              </a:spcBef>
              <a:spcAft>
                <a:spcPts val="0"/>
              </a:spcAft>
              <a:buClr>
                <a:schemeClr val="dk1"/>
              </a:buClr>
              <a:buSzPts val="2400"/>
              <a:buAutoNum type="arabicParenR"/>
            </a:pPr>
            <a:r>
              <a:rPr lang="en-US" b="1" dirty="0" smtClean="0"/>
              <a:t>KCSM </a:t>
            </a:r>
          </a:p>
          <a:p>
            <a:pPr lvl="0" indent="-457200" algn="l" rtl="0">
              <a:lnSpc>
                <a:spcPct val="90000"/>
              </a:lnSpc>
              <a:spcBef>
                <a:spcPts val="1000"/>
              </a:spcBef>
              <a:spcAft>
                <a:spcPts val="0"/>
              </a:spcAft>
              <a:buClr>
                <a:schemeClr val="dk1"/>
              </a:buClr>
              <a:buSzPts val="2400"/>
              <a:buNone/>
            </a:pPr>
            <a:r>
              <a:rPr lang="en-US" b="1" dirty="0" smtClean="0"/>
              <a:t>2</a:t>
            </a:r>
            <a:r>
              <a:rPr lang="en-US" b="1" dirty="0"/>
              <a:t>) KDSM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JSMR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JCRN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None of </a:t>
            </a:r>
            <a:r>
              <a:rPr lang="en-US" b="1" dirty="0" smtClean="0"/>
              <a:t>these</a:t>
            </a:r>
          </a:p>
          <a:p>
            <a:pPr lvl="0" indent="-457200">
              <a:buNone/>
            </a:pPr>
            <a:endParaRPr lang="en-US" b="1" dirty="0" smtClean="0">
              <a:latin typeface="Arial Black" pitchFamily="34"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Shape 364"/>
        <p:cNvGrpSpPr/>
        <p:nvPr/>
      </p:nvGrpSpPr>
      <p:grpSpPr>
        <a:xfrm>
          <a:off x="0" y="0"/>
          <a:ext cx="0" cy="0"/>
          <a:chOff x="0" y="0"/>
          <a:chExt cx="0" cy="0"/>
        </a:xfrm>
      </p:grpSpPr>
      <p:sp>
        <p:nvSpPr>
          <p:cNvPr id="365" name="Google Shape;365;p4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66" name="Google Shape;366;p4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Black"/>
                <a:ea typeface="Arial Black"/>
                <a:cs typeface="Arial Black"/>
                <a:sym typeface="Arial Black"/>
              </a:rPr>
              <a:t>Q </a:t>
            </a:r>
            <a:r>
              <a:rPr lang="en-US" b="1" dirty="0"/>
              <a:t>45. KORT is related to PJWO in the same way as FINR is related to ................</a:t>
            </a:r>
            <a:endParaRPr/>
          </a:p>
          <a:p>
            <a:pPr lvl="0" indent="-457200" algn="l" rtl="0">
              <a:lnSpc>
                <a:spcPct val="90000"/>
              </a:lnSpc>
              <a:spcBef>
                <a:spcPts val="1000"/>
              </a:spcBef>
              <a:spcAft>
                <a:spcPts val="0"/>
              </a:spcAft>
              <a:buClr>
                <a:schemeClr val="dk1"/>
              </a:buClr>
              <a:buSzPts val="2400"/>
              <a:buAutoNum type="arabicParenR"/>
            </a:pPr>
            <a:r>
              <a:rPr lang="en-US" b="1" dirty="0" smtClean="0"/>
              <a:t>KCSM </a:t>
            </a:r>
          </a:p>
          <a:p>
            <a:pPr lvl="0" indent="-457200" algn="l" rtl="0">
              <a:lnSpc>
                <a:spcPct val="90000"/>
              </a:lnSpc>
              <a:spcBef>
                <a:spcPts val="1000"/>
              </a:spcBef>
              <a:spcAft>
                <a:spcPts val="0"/>
              </a:spcAft>
              <a:buClr>
                <a:schemeClr val="dk1"/>
              </a:buClr>
              <a:buSzPts val="2400"/>
              <a:buNone/>
            </a:pPr>
            <a:r>
              <a:rPr lang="en-US" b="1" dirty="0" smtClean="0"/>
              <a:t>2</a:t>
            </a:r>
            <a:r>
              <a:rPr lang="en-US" b="1" dirty="0"/>
              <a:t>) KDSM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JSMR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solidFill>
                  <a:srgbClr val="FF0000"/>
                </a:solidFill>
              </a:rPr>
              <a:t>4</a:t>
            </a:r>
            <a:r>
              <a:rPr lang="en-US" b="1" dirty="0">
                <a:solidFill>
                  <a:srgbClr val="FF0000"/>
                </a:solidFill>
              </a:rPr>
              <a:t>) JCRN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None of </a:t>
            </a:r>
            <a:r>
              <a:rPr lang="en-US" b="1" dirty="0" smtClean="0"/>
              <a:t>these</a:t>
            </a:r>
          </a:p>
          <a:p>
            <a:pPr lvl="0" indent="-457200">
              <a:buNone/>
            </a:pPr>
            <a:endParaRPr lang="en-US" b="1" dirty="0" smtClean="0">
              <a:latin typeface="Arial Black" pitchFamily="34"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Shape 370"/>
        <p:cNvGrpSpPr/>
        <p:nvPr/>
      </p:nvGrpSpPr>
      <p:grpSpPr>
        <a:xfrm>
          <a:off x="0" y="0"/>
          <a:ext cx="0" cy="0"/>
          <a:chOff x="0" y="0"/>
          <a:chExt cx="0" cy="0"/>
        </a:xfrm>
      </p:grpSpPr>
      <p:sp>
        <p:nvSpPr>
          <p:cNvPr id="371" name="Google Shape;371;p4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72" name="Google Shape;372;p4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Black"/>
                <a:ea typeface="Arial Black"/>
                <a:cs typeface="Arial Black"/>
                <a:sym typeface="Arial Black"/>
              </a:rPr>
              <a:t>Q </a:t>
            </a:r>
            <a:r>
              <a:rPr lang="en-US" b="1" dirty="0"/>
              <a:t>46. TRADE is related to UQBCF in the same was as PLATE is related to ............. </a:t>
            </a:r>
            <a:endParaRPr/>
          </a:p>
          <a:p>
            <a:pPr lvl="0" indent="-457200" algn="l" rtl="0">
              <a:lnSpc>
                <a:spcPct val="90000"/>
              </a:lnSpc>
              <a:spcBef>
                <a:spcPts val="1000"/>
              </a:spcBef>
              <a:spcAft>
                <a:spcPts val="0"/>
              </a:spcAft>
              <a:buClr>
                <a:schemeClr val="dk1"/>
              </a:buClr>
              <a:buSzPts val="2400"/>
              <a:buAutoNum type="arabicParenR"/>
            </a:pPr>
            <a:r>
              <a:rPr lang="en-US" b="1" dirty="0" smtClean="0"/>
              <a:t>QKBSF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QKBUF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OMZUD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QMBUF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None of </a:t>
            </a:r>
            <a:r>
              <a:rPr lang="en-US" b="1" dirty="0" smtClean="0"/>
              <a:t>these</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Shape 370"/>
        <p:cNvGrpSpPr/>
        <p:nvPr/>
      </p:nvGrpSpPr>
      <p:grpSpPr>
        <a:xfrm>
          <a:off x="0" y="0"/>
          <a:ext cx="0" cy="0"/>
          <a:chOff x="0" y="0"/>
          <a:chExt cx="0" cy="0"/>
        </a:xfrm>
      </p:grpSpPr>
      <p:sp>
        <p:nvSpPr>
          <p:cNvPr id="371" name="Google Shape;371;p4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72" name="Google Shape;372;p4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Black"/>
                <a:ea typeface="Arial Black"/>
                <a:cs typeface="Arial Black"/>
                <a:sym typeface="Arial Black"/>
              </a:rPr>
              <a:t>Q </a:t>
            </a:r>
            <a:r>
              <a:rPr lang="en-US" b="1" dirty="0"/>
              <a:t>46. TRADE is related to UQBCF in the same was as PLATE is related to ............. </a:t>
            </a:r>
            <a:endParaRPr/>
          </a:p>
          <a:p>
            <a:pPr lvl="0" indent="-457200" algn="l" rtl="0">
              <a:lnSpc>
                <a:spcPct val="90000"/>
              </a:lnSpc>
              <a:spcBef>
                <a:spcPts val="1000"/>
              </a:spcBef>
              <a:spcAft>
                <a:spcPts val="0"/>
              </a:spcAft>
              <a:buClr>
                <a:schemeClr val="dk1"/>
              </a:buClr>
              <a:buSzPts val="2400"/>
              <a:buAutoNum type="arabicParenR"/>
            </a:pPr>
            <a:r>
              <a:rPr lang="en-US" b="1" dirty="0" smtClean="0">
                <a:solidFill>
                  <a:srgbClr val="FF0000"/>
                </a:solidFill>
              </a:rPr>
              <a:t>QKBSF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2</a:t>
            </a:r>
            <a:r>
              <a:rPr lang="en-US" b="1" dirty="0"/>
              <a:t>) QKBUF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3</a:t>
            </a:r>
            <a:r>
              <a:rPr lang="en-US" b="1" dirty="0"/>
              <a:t>) OMZUD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4</a:t>
            </a:r>
            <a:r>
              <a:rPr lang="en-US" b="1" dirty="0"/>
              <a:t>) QMBUF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5</a:t>
            </a:r>
            <a:r>
              <a:rPr lang="en-US" b="1" dirty="0"/>
              <a:t>) None of </a:t>
            </a:r>
            <a:r>
              <a:rPr lang="en-US" b="1" dirty="0" smtClean="0"/>
              <a:t>these</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Shape 376"/>
        <p:cNvGrpSpPr/>
        <p:nvPr/>
      </p:nvGrpSpPr>
      <p:grpSpPr>
        <a:xfrm>
          <a:off x="0" y="0"/>
          <a:ext cx="0" cy="0"/>
          <a:chOff x="0" y="0"/>
          <a:chExt cx="0" cy="0"/>
        </a:xfrm>
      </p:grpSpPr>
      <p:sp>
        <p:nvSpPr>
          <p:cNvPr id="377" name="Google Shape;377;p4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78" name="Google Shape;378;p4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Black"/>
                <a:ea typeface="Arial Black"/>
                <a:cs typeface="Arial Black"/>
                <a:sym typeface="Arial Black"/>
              </a:rPr>
              <a:t>Q </a:t>
            </a:r>
            <a:r>
              <a:rPr lang="en-US" b="1" dirty="0"/>
              <a:t>47. CIRCLE is related to RICELC in the same way as SQUARE is related to ............... </a:t>
            </a:r>
            <a:endParaRPr/>
          </a:p>
          <a:p>
            <a:pPr marL="457200" lvl="0" indent="-457200" algn="l" rtl="0">
              <a:lnSpc>
                <a:spcPct val="90000"/>
              </a:lnSpc>
              <a:spcBef>
                <a:spcPts val="1000"/>
              </a:spcBef>
              <a:spcAft>
                <a:spcPts val="0"/>
              </a:spcAft>
              <a:buClr>
                <a:schemeClr val="dk1"/>
              </a:buClr>
              <a:buSzPts val="2400"/>
              <a:buAutoNum type="arabicParenR"/>
            </a:pPr>
            <a:r>
              <a:rPr lang="en-US" b="1" dirty="0"/>
              <a:t>QSUERA 		</a:t>
            </a:r>
            <a:endParaRPr lang="en-US" b="1" dirty="0" smtClean="0"/>
          </a:p>
          <a:p>
            <a:pPr marL="457200" lvl="0" indent="-457200" algn="l" rtl="0">
              <a:lnSpc>
                <a:spcPct val="90000"/>
              </a:lnSpc>
              <a:spcBef>
                <a:spcPts val="1000"/>
              </a:spcBef>
              <a:spcAft>
                <a:spcPts val="0"/>
              </a:spcAft>
              <a:buClr>
                <a:schemeClr val="dk1"/>
              </a:buClr>
              <a:buSzPts val="2400"/>
              <a:buNone/>
            </a:pPr>
            <a:r>
              <a:rPr lang="en-US" b="1" dirty="0" smtClean="0"/>
              <a:t>2</a:t>
            </a:r>
            <a:r>
              <a:rPr lang="en-US" b="1" dirty="0"/>
              <a:t>) QUSERA 		</a:t>
            </a:r>
            <a:endParaRPr lang="en-US" b="1" dirty="0" smtClean="0"/>
          </a:p>
          <a:p>
            <a:pPr marL="457200" lvl="0" indent="-457200" algn="l" rtl="0">
              <a:lnSpc>
                <a:spcPct val="90000"/>
              </a:lnSpc>
              <a:spcBef>
                <a:spcPts val="1000"/>
              </a:spcBef>
              <a:spcAft>
                <a:spcPts val="0"/>
              </a:spcAft>
              <a:buClr>
                <a:schemeClr val="dk1"/>
              </a:buClr>
              <a:buSzPts val="2400"/>
              <a:buNone/>
            </a:pPr>
            <a:r>
              <a:rPr lang="en-US" b="1" dirty="0" smtClean="0"/>
              <a:t>3</a:t>
            </a:r>
            <a:r>
              <a:rPr lang="en-US" b="1" dirty="0"/>
              <a:t>) UQSAER 		</a:t>
            </a:r>
            <a:endParaRPr lang="en-US" b="1" dirty="0" smtClean="0"/>
          </a:p>
          <a:p>
            <a:pPr marL="457200" lvl="0" indent="-457200" algn="l" rtl="0">
              <a:lnSpc>
                <a:spcPct val="90000"/>
              </a:lnSpc>
              <a:spcBef>
                <a:spcPts val="1000"/>
              </a:spcBef>
              <a:spcAft>
                <a:spcPts val="0"/>
              </a:spcAft>
              <a:buClr>
                <a:schemeClr val="dk1"/>
              </a:buClr>
              <a:buSzPts val="2400"/>
              <a:buNone/>
            </a:pPr>
            <a:r>
              <a:rPr lang="en-US" b="1" dirty="0" smtClean="0"/>
              <a:t>4</a:t>
            </a:r>
            <a:r>
              <a:rPr lang="en-US" b="1" dirty="0"/>
              <a:t>) UQSERA 	</a:t>
            </a:r>
            <a:endParaRPr/>
          </a:p>
          <a:p>
            <a:pPr marL="457200" lvl="0" indent="-457200" algn="l" rtl="0">
              <a:lnSpc>
                <a:spcPct val="90000"/>
              </a:lnSpc>
              <a:spcBef>
                <a:spcPts val="1000"/>
              </a:spcBef>
              <a:spcAft>
                <a:spcPts val="0"/>
              </a:spcAft>
              <a:buClr>
                <a:schemeClr val="dk1"/>
              </a:buClr>
              <a:buSzPts val="2400"/>
              <a:buNone/>
            </a:pPr>
            <a:r>
              <a:rPr lang="en-US" b="1" dirty="0"/>
              <a:t>5) None of </a:t>
            </a:r>
            <a:r>
              <a:rPr lang="en-US" b="1" dirty="0" smtClean="0"/>
              <a:t>these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TotalTime>
  <Words>677</Words>
  <PresentationFormat>Custom</PresentationFormat>
  <Paragraphs>948</Paragraphs>
  <Slides>107</Slides>
  <Notes>101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107</vt:i4>
      </vt:variant>
    </vt:vector>
  </HeadingPairs>
  <TitlesOfParts>
    <vt:vector size="111" baseType="lpstr">
      <vt:lpstr>Arial</vt:lpstr>
      <vt:lpstr>Arial Black</vt:lpstr>
      <vt:lpstr>Calibri</vt:lpstr>
      <vt:lpstr>Office Theme</vt:lpstr>
      <vt:lpstr>Slide 1</vt:lpstr>
      <vt:lpstr>Slide 2</vt:lpstr>
      <vt:lpstr>Slide 3</vt:lpstr>
      <vt:lpstr>Slide 4</vt:lpstr>
      <vt:lpstr>Slide 5</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Slide 107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LOGICAL REASONING</dc:title>
  <dc:creator>anuj gupta</dc:creator>
  <cp:lastModifiedBy>Acer</cp:lastModifiedBy>
  <cp:revision>7</cp:revision>
  <dcterms:created xsi:type="dcterms:W3CDTF">2020-02-23T06:37:57Z</dcterms:created>
  <dcterms:modified xsi:type="dcterms:W3CDTF">2023-04-11T11:34:44Z</dcterms:modified>
</cp:coreProperties>
</file>