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309" r:id="rId2"/>
    <p:sldId id="382" r:id="rId3"/>
    <p:sldId id="383" r:id="rId4"/>
    <p:sldId id="424" r:id="rId5"/>
    <p:sldId id="425" r:id="rId6"/>
    <p:sldId id="426" r:id="rId7"/>
    <p:sldId id="427" r:id="rId8"/>
    <p:sldId id="381" r:id="rId9"/>
    <p:sldId id="384" r:id="rId10"/>
    <p:sldId id="310" r:id="rId11"/>
    <p:sldId id="385" r:id="rId12"/>
    <p:sldId id="311" r:id="rId13"/>
    <p:sldId id="386" r:id="rId14"/>
    <p:sldId id="313" r:id="rId15"/>
    <p:sldId id="387" r:id="rId16"/>
    <p:sldId id="314" r:id="rId17"/>
    <p:sldId id="388" r:id="rId18"/>
    <p:sldId id="428" r:id="rId19"/>
    <p:sldId id="429" r:id="rId20"/>
    <p:sldId id="319" r:id="rId21"/>
    <p:sldId id="389" r:id="rId22"/>
    <p:sldId id="320" r:id="rId23"/>
    <p:sldId id="390" r:id="rId24"/>
    <p:sldId id="321" r:id="rId25"/>
    <p:sldId id="391" r:id="rId26"/>
    <p:sldId id="322" r:id="rId27"/>
    <p:sldId id="392" r:id="rId28"/>
    <p:sldId id="430" r:id="rId29"/>
    <p:sldId id="324" r:id="rId30"/>
    <p:sldId id="393" r:id="rId31"/>
    <p:sldId id="325" r:id="rId32"/>
    <p:sldId id="394" r:id="rId33"/>
    <p:sldId id="326" r:id="rId34"/>
    <p:sldId id="395" r:id="rId35"/>
    <p:sldId id="327" r:id="rId36"/>
    <p:sldId id="396" r:id="rId37"/>
    <p:sldId id="328" r:id="rId38"/>
    <p:sldId id="397" r:id="rId39"/>
    <p:sldId id="431" r:id="rId40"/>
    <p:sldId id="432" r:id="rId41"/>
    <p:sldId id="433" r:id="rId42"/>
    <p:sldId id="434" r:id="rId43"/>
    <p:sldId id="435" r:id="rId44"/>
    <p:sldId id="380" r:id="rId45"/>
    <p:sldId id="398" r:id="rId46"/>
    <p:sldId id="329" r:id="rId47"/>
    <p:sldId id="399" r:id="rId48"/>
    <p:sldId id="330" r:id="rId49"/>
    <p:sldId id="400" r:id="rId50"/>
    <p:sldId id="331" r:id="rId51"/>
    <p:sldId id="401" r:id="rId52"/>
    <p:sldId id="332" r:id="rId53"/>
    <p:sldId id="402" r:id="rId54"/>
    <p:sldId id="333" r:id="rId55"/>
    <p:sldId id="403" r:id="rId56"/>
    <p:sldId id="334" r:id="rId57"/>
    <p:sldId id="404" r:id="rId58"/>
    <p:sldId id="336" r:id="rId59"/>
    <p:sldId id="405" r:id="rId60"/>
    <p:sldId id="337" r:id="rId61"/>
    <p:sldId id="406" r:id="rId62"/>
    <p:sldId id="338" r:id="rId63"/>
    <p:sldId id="407" r:id="rId64"/>
    <p:sldId id="339" r:id="rId65"/>
    <p:sldId id="408" r:id="rId66"/>
    <p:sldId id="340" r:id="rId67"/>
    <p:sldId id="409" r:id="rId68"/>
    <p:sldId id="341" r:id="rId69"/>
    <p:sldId id="410" r:id="rId70"/>
    <p:sldId id="342" r:id="rId71"/>
    <p:sldId id="411" r:id="rId72"/>
    <p:sldId id="343" r:id="rId73"/>
    <p:sldId id="412" r:id="rId74"/>
    <p:sldId id="344" r:id="rId75"/>
    <p:sldId id="413" r:id="rId76"/>
    <p:sldId id="345" r:id="rId77"/>
    <p:sldId id="414" r:id="rId78"/>
    <p:sldId id="346" r:id="rId79"/>
    <p:sldId id="415" r:id="rId80"/>
    <p:sldId id="347" r:id="rId81"/>
    <p:sldId id="416" r:id="rId82"/>
    <p:sldId id="348" r:id="rId83"/>
    <p:sldId id="417" r:id="rId84"/>
    <p:sldId id="349" r:id="rId85"/>
    <p:sldId id="418" r:id="rId86"/>
    <p:sldId id="350" r:id="rId87"/>
    <p:sldId id="419" r:id="rId88"/>
    <p:sldId id="353" r:id="rId89"/>
    <p:sldId id="420" r:id="rId90"/>
    <p:sldId id="354" r:id="rId91"/>
    <p:sldId id="421" r:id="rId92"/>
    <p:sldId id="355" r:id="rId93"/>
    <p:sldId id="422" r:id="rId94"/>
    <p:sldId id="356" r:id="rId95"/>
    <p:sldId id="423"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p:scale>
          <a:sx n="63" d="100"/>
          <a:sy n="63" d="100"/>
        </p:scale>
        <p:origin x="76" y="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1/15/2024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41138" y="2054183"/>
            <a:ext cx="4738918" cy="60588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22088" y="1971056"/>
            <a:ext cx="4738918" cy="605889"/>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3CD6FDCE-3792-2C4F-F1FC-87AB96622A7D}"/>
              </a:ext>
            </a:extLst>
          </p:cNvPr>
          <p:cNvSpPr txBox="1"/>
          <p:nvPr/>
        </p:nvSpPr>
        <p:spPr>
          <a:xfrm>
            <a:off x="254000" y="2787250"/>
            <a:ext cx="6096000" cy="461665"/>
          </a:xfrm>
          <a:prstGeom prst="rect">
            <a:avLst/>
          </a:prstGeom>
          <a:noFill/>
        </p:spPr>
        <p:txBody>
          <a:bodyPr wrap="square">
            <a:spAutoFit/>
          </a:bodyPr>
          <a:lstStyle/>
          <a:p>
            <a:pPr marL="0" indent="0">
              <a:buNone/>
            </a:pPr>
            <a:r>
              <a:rPr lang="en-US" sz="2400" b="1" dirty="0">
                <a:latin typeface="Arial Black" panose="020B0A04020102020204" pitchFamily="34" charset="0"/>
              </a:rPr>
              <a:t>ANS:- c</a:t>
            </a:r>
          </a:p>
        </p:txBody>
      </p:sp>
    </p:spTree>
    <p:extLst>
      <p:ext uri="{BB962C8B-B14F-4D97-AF65-F5344CB8AC3E}">
        <p14:creationId xmlns:p14="http://schemas.microsoft.com/office/powerpoint/2010/main" val="206603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(c) 21 			(d) 2.1</a:t>
            </a:r>
            <a:r>
              <a:rPr lang="en-US" b="1" dirty="0">
                <a:latin typeface="Arial Black" pitchFamily="34" charset="0"/>
              </a:rPr>
              <a:t> </a:t>
            </a:r>
            <a:r>
              <a:rPr lang="en-US" b="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a:t>
            </a:r>
            <a:r>
              <a:rPr lang="en-US" b="1" dirty="0">
                <a:solidFill>
                  <a:srgbClr val="FF0000"/>
                </a:solidFill>
              </a:rPr>
              <a:t>(c) 21 	</a:t>
            </a:r>
            <a:r>
              <a:rPr lang="en-US" b="1" dirty="0"/>
              <a:t>		(d) 2.1</a:t>
            </a:r>
            <a:r>
              <a:rPr lang="en-US" b="1" dirty="0">
                <a:latin typeface="Arial Black" pitchFamily="34" charset="0"/>
              </a:rPr>
              <a:t> </a:t>
            </a:r>
            <a:r>
              <a:rPr lang="en-US" b="1" dirty="0"/>
              <a:t> </a:t>
            </a:r>
          </a:p>
        </p:txBody>
      </p:sp>
    </p:spTree>
    <p:extLst>
      <p:ext uri="{BB962C8B-B14F-4D97-AF65-F5344CB8AC3E}">
        <p14:creationId xmlns:p14="http://schemas.microsoft.com/office/powerpoint/2010/main" val="322048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extLst>
      <p:ext uri="{BB962C8B-B14F-4D97-AF65-F5344CB8AC3E}">
        <p14:creationId xmlns:p14="http://schemas.microsoft.com/office/powerpoint/2010/main" val="193178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a:extLst>
              <a:ext uri="{FF2B5EF4-FFF2-40B4-BE49-F238E27FC236}">
                <a16:creationId xmlns:a16="http://schemas.microsoft.com/office/drawing/2014/main" id="{A9F4FEF2-D8E1-7FA4-9F67-88F393D5F2D0}"/>
              </a:ext>
            </a:extLst>
          </p:cNvPr>
          <p:cNvSpPr txBox="1"/>
          <p:nvPr/>
        </p:nvSpPr>
        <p:spPr>
          <a:xfrm>
            <a:off x="204952" y="3454935"/>
            <a:ext cx="6096000" cy="461665"/>
          </a:xfrm>
          <a:prstGeom prst="rect">
            <a:avLst/>
          </a:prstGeom>
          <a:noFill/>
        </p:spPr>
        <p:txBody>
          <a:bodyPr wrap="square">
            <a:spAutoFit/>
          </a:bodyPr>
          <a:lstStyle/>
          <a:p>
            <a:r>
              <a:rPr lang="en-IN" sz="2400" b="1" dirty="0"/>
              <a:t>ANS:- b</a:t>
            </a:r>
          </a:p>
        </p:txBody>
      </p:sp>
    </p:spTree>
    <p:extLst>
      <p:ext uri="{BB962C8B-B14F-4D97-AF65-F5344CB8AC3E}">
        <p14:creationId xmlns:p14="http://schemas.microsoft.com/office/powerpoint/2010/main" val="42355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5184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2619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(b) 1 feet 3 inches 	(c) 9 inches 	(d) 2 feet 4 inches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a:t>
            </a:r>
            <a:r>
              <a:rPr lang="en-US" b="1" dirty="0">
                <a:solidFill>
                  <a:srgbClr val="FF0000"/>
                </a:solidFill>
              </a:rPr>
              <a:t>(b) 1 feet 3 inches </a:t>
            </a:r>
            <a:r>
              <a:rPr lang="en-US" b="1" dirty="0"/>
              <a:t>	(c) 9 inches 	(d) 2 feet 4 inches</a:t>
            </a:r>
          </a:p>
        </p:txBody>
      </p:sp>
    </p:spTree>
    <p:extLst>
      <p:ext uri="{BB962C8B-B14F-4D97-AF65-F5344CB8AC3E}">
        <p14:creationId xmlns:p14="http://schemas.microsoft.com/office/powerpoint/2010/main" val="372319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6777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(c) 9 :12 : 48 </a:t>
            </a:r>
            <a:r>
              <a:rPr lang="en-US" b="1" dirty="0" err="1"/>
              <a:t>hrs</a:t>
            </a:r>
            <a:r>
              <a:rPr lang="en-US" b="1" dirty="0"/>
              <a:t> </a:t>
            </a:r>
          </a:p>
          <a:p>
            <a:pPr marL="457200" indent="-457200">
              <a:buNone/>
            </a:pPr>
            <a:r>
              <a:rPr lang="en-US" b="1" dirty="0"/>
              <a:t>(d) 9 :12 : 40 hrs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a:t>
            </a:r>
            <a:r>
              <a:rPr lang="en-US" b="1" dirty="0">
                <a:solidFill>
                  <a:srgbClr val="FF0000"/>
                </a:solidFill>
              </a:rPr>
              <a:t>(c) 9 :12 : 48 </a:t>
            </a:r>
            <a:r>
              <a:rPr lang="en-US" b="1" dirty="0" err="1">
                <a:solidFill>
                  <a:srgbClr val="FF0000"/>
                </a:solidFill>
              </a:rPr>
              <a:t>hrs</a:t>
            </a:r>
            <a:r>
              <a:rPr lang="en-US" b="1" dirty="0">
                <a:solidFill>
                  <a:srgbClr val="FF0000"/>
                </a:solidFill>
              </a:rPr>
              <a:t>  </a:t>
            </a:r>
            <a:r>
              <a:rPr lang="en-US" b="1" dirty="0"/>
              <a:t>(d) 9 :12 : 40 hrs</a:t>
            </a:r>
          </a:p>
        </p:txBody>
      </p:sp>
    </p:spTree>
    <p:extLst>
      <p:ext uri="{BB962C8B-B14F-4D97-AF65-F5344CB8AC3E}">
        <p14:creationId xmlns:p14="http://schemas.microsoft.com/office/powerpoint/2010/main" val="81376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0" indent="0">
              <a:buNone/>
            </a:pPr>
            <a:r>
              <a:rPr lang="en-US" b="1" dirty="0"/>
              <a:t>(d) 46 minutes 12 seconds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457200" indent="-457200">
              <a:buNone/>
            </a:pPr>
            <a:r>
              <a:rPr lang="en-US" b="1" dirty="0">
                <a:solidFill>
                  <a:srgbClr val="FF0000"/>
                </a:solidFill>
              </a:rPr>
              <a:t>(d) 46 minutes 12 seconds</a:t>
            </a:r>
          </a:p>
        </p:txBody>
      </p:sp>
    </p:spTree>
    <p:extLst>
      <p:ext uri="{BB962C8B-B14F-4D97-AF65-F5344CB8AC3E}">
        <p14:creationId xmlns:p14="http://schemas.microsoft.com/office/powerpoint/2010/main" val="2469463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(c) 52 			(d) 38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7367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51633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19551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37471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3304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03110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(c) 46 			(d) 56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9111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(b) 10 			(c) 14 			(d) 11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t>(a) 4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solidFill>
                  <a:srgbClr val="FF0000"/>
                </a:solidFill>
              </a:rPr>
              <a:t>(a) 4 </a:t>
            </a:r>
            <a:r>
              <a:rPr lang="en-US" b="1" dirty="0"/>
              <a:t>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856963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(b) 18 			(c) 28 			(d) 38</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(b) 235 		(c) 247 		(d) 475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a:t>
            </a:r>
            <a:r>
              <a:rPr lang="en-US" b="1" dirty="0">
                <a:solidFill>
                  <a:srgbClr val="FF0000"/>
                </a:solidFill>
              </a:rPr>
              <a:t>(b) 235 </a:t>
            </a:r>
            <a:r>
              <a:rPr lang="en-US" b="1" dirty="0"/>
              <a:t>		(c) 247 		(d) 475</a:t>
            </a:r>
          </a:p>
        </p:txBody>
      </p:sp>
    </p:spTree>
    <p:extLst>
      <p:ext uri="{BB962C8B-B14F-4D97-AF65-F5344CB8AC3E}">
        <p14:creationId xmlns:p14="http://schemas.microsoft.com/office/powerpoint/2010/main" val="321516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86765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t>(a) 99936 		(b) 99963 		(c) 99972 		(d) 99982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a:t>
            </a:r>
            <a:r>
              <a:rPr lang="en-US" b="1" dirty="0">
                <a:solidFill>
                  <a:srgbClr val="FF0000"/>
                </a:solidFill>
              </a:rPr>
              <a:t>(c) 10064 </a:t>
            </a:r>
            <a:r>
              <a:rPr lang="en-US" b="1" dirty="0"/>
              <a:t>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t>(a) 9582 		(b) 9423 		(c) 9986 		(d) 9982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solidFill>
                  <a:srgbClr val="FF0000"/>
                </a:solidFill>
              </a:rPr>
              <a:t>(a) 9582 </a:t>
            </a:r>
            <a:r>
              <a:rPr lang="en-US" b="1" dirty="0"/>
              <a:t>		(b) 9423 		(c) 9986 		(d) 9982</a:t>
            </a:r>
          </a:p>
        </p:txBody>
      </p:sp>
    </p:spTree>
    <p:extLst>
      <p:ext uri="{BB962C8B-B14F-4D97-AF65-F5344CB8AC3E}">
        <p14:creationId xmlns:p14="http://schemas.microsoft.com/office/powerpoint/2010/main" val="69794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484575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(c) 144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a:t>
            </a:r>
            <a:r>
              <a:rPr lang="en-US" b="1" dirty="0">
                <a:solidFill>
                  <a:srgbClr val="FF0000"/>
                </a:solidFill>
              </a:rPr>
              <a:t>(c) 144 </a:t>
            </a:r>
            <a:r>
              <a:rPr lang="en-US" b="1" dirty="0"/>
              <a:t>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a:latin typeface="Arial Black" pitchFamily="34" charset="0"/>
              </a:rPr>
              <a:t>Q 33</a:t>
            </a:r>
            <a:r>
              <a:rPr lang="en-US" b="1"/>
              <a:t>. </a:t>
            </a:r>
            <a:r>
              <a:rPr lang="en-US" b="1" dirty="0"/>
              <a:t>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(d) 35</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a:t>
            </a:r>
            <a:r>
              <a:rPr lang="en-US" b="1" dirty="0">
                <a:solidFill>
                  <a:srgbClr val="FF0000"/>
                </a:solidFill>
              </a:rPr>
              <a:t>(d) 35</a:t>
            </a:r>
          </a:p>
        </p:txBody>
      </p:sp>
    </p:spTree>
    <p:extLst>
      <p:ext uri="{BB962C8B-B14F-4D97-AF65-F5344CB8AC3E}">
        <p14:creationId xmlns:p14="http://schemas.microsoft.com/office/powerpoint/2010/main" val="5683475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(d) 60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a:t>
            </a:r>
            <a:r>
              <a:rPr lang="en-US" b="1" dirty="0">
                <a:solidFill>
                  <a:srgbClr val="FF0000"/>
                </a:solidFill>
              </a:rPr>
              <a:t>(d) 60 </a:t>
            </a:r>
          </a:p>
        </p:txBody>
      </p:sp>
    </p:spTree>
    <p:extLst>
      <p:ext uri="{BB962C8B-B14F-4D97-AF65-F5344CB8AC3E}">
        <p14:creationId xmlns:p14="http://schemas.microsoft.com/office/powerpoint/2010/main" val="11358042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09FF1F8-6E27-CB6D-619E-9A998ED353FC}"/>
              </a:ext>
            </a:extLst>
          </p:cNvPr>
          <p:cNvSpPr txBox="1"/>
          <p:nvPr/>
        </p:nvSpPr>
        <p:spPr>
          <a:xfrm>
            <a:off x="254000" y="3244334"/>
            <a:ext cx="6096000" cy="461665"/>
          </a:xfrm>
          <a:prstGeom prst="rect">
            <a:avLst/>
          </a:prstGeom>
          <a:noFill/>
        </p:spPr>
        <p:txBody>
          <a:bodyPr wrap="square">
            <a:spAutoFit/>
          </a:bodyPr>
          <a:lstStyle/>
          <a:p>
            <a:r>
              <a:rPr lang="en-IN" sz="2400" dirty="0">
                <a:latin typeface="Arial Black" panose="020B0A04020102020204" pitchFamily="34" charset="0"/>
              </a:rPr>
              <a:t>ANS:- a</a:t>
            </a:r>
          </a:p>
        </p:txBody>
      </p:sp>
    </p:spTree>
    <p:extLst>
      <p:ext uri="{BB962C8B-B14F-4D97-AF65-F5344CB8AC3E}">
        <p14:creationId xmlns:p14="http://schemas.microsoft.com/office/powerpoint/2010/main" val="13850471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(c) 40 			(d) 60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(d) 12</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(c) 3 			(d) 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7" name="TextBox 6">
            <a:extLst>
              <a:ext uri="{FF2B5EF4-FFF2-40B4-BE49-F238E27FC236}">
                <a16:creationId xmlns:a16="http://schemas.microsoft.com/office/drawing/2014/main" id="{4ABD5C31-1A28-797B-8024-26AB8272BFF8}"/>
              </a:ext>
            </a:extLst>
          </p:cNvPr>
          <p:cNvSpPr txBox="1"/>
          <p:nvPr/>
        </p:nvSpPr>
        <p:spPr>
          <a:xfrm>
            <a:off x="3000375" y="1682145"/>
            <a:ext cx="8391525" cy="1569660"/>
          </a:xfrm>
          <a:prstGeom prst="rect">
            <a:avLst/>
          </a:prstGeom>
          <a:noFill/>
        </p:spPr>
        <p:txBody>
          <a:bodyPr wrap="square">
            <a:spAutoFit/>
          </a:bodyPr>
          <a:lstStyle/>
          <a:p>
            <a:r>
              <a:rPr lang="en-IN" sz="96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1077</TotalTime>
  <Words>4987</Words>
  <Application>Microsoft Office PowerPoint</Application>
  <PresentationFormat>Widescreen</PresentationFormat>
  <Paragraphs>409</Paragraphs>
  <Slides>95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Arial</vt:lpstr>
      <vt:lpstr>Arial Black</vt:lpstr>
      <vt:lpstr>Calibri</vt:lpstr>
      <vt:lpstr>Calibri Light</vt:lpstr>
      <vt:lpstr>Times New Roman</vt:lpstr>
      <vt:lpstr>Office Theme</vt:lpstr>
      <vt:lpstr>APTITUDE</vt:lpstr>
      <vt:lpstr>APTITUDE</vt:lpstr>
      <vt:lpstr>APTITUDE</vt:lpstr>
      <vt:lpstr>PowerPoint Presentation</vt:lpstr>
      <vt:lpstr>PowerPoint Presentation</vt:lpstr>
      <vt:lpstr>PowerPoint Presentation</vt:lpstr>
      <vt:lpstr>PowerPoint Presentation</vt:lpstr>
      <vt:lpstr>APTITUDE</vt:lpstr>
      <vt:lpstr>APTITUDE</vt:lpstr>
      <vt:lpstr>APTITUDE</vt:lpstr>
      <vt:lpstr>APTITUDE</vt:lpstr>
      <vt:lpstr>APTITUDE</vt:lpstr>
      <vt:lpstr>APTITUDE</vt:lpstr>
      <vt:lpstr>APTITUDE</vt:lpstr>
      <vt:lpstr>APTITUDE</vt:lpstr>
      <vt:lpstr>APTITUDE</vt:lpstr>
      <vt:lpstr>APTITUDE</vt:lpstr>
      <vt:lpstr>PowerPoint Presentation</vt:lpstr>
      <vt:lpstr>PowerPoint Presentation</vt:lpstr>
      <vt:lpstr>APTITUDE</vt:lpstr>
      <vt:lpstr>APTITUDE</vt:lpstr>
      <vt:lpstr>APTITUDE</vt:lpstr>
      <vt:lpstr>APTITUDE</vt:lpstr>
      <vt:lpstr>APTITUDE</vt:lpstr>
      <vt:lpstr>APTITUDE</vt:lpstr>
      <vt:lpstr>APTITUDE</vt:lpstr>
      <vt:lpstr>APTITUDE</vt:lpstr>
      <vt:lpstr>PowerPoint Presentation</vt:lpstr>
      <vt:lpstr>APTITUDE</vt:lpstr>
      <vt:lpstr>APTITUDE</vt:lpstr>
      <vt:lpstr>APTITUDE</vt:lpstr>
      <vt:lpstr>APTITUDE</vt:lpstr>
      <vt:lpstr>APTITUDE</vt:lpstr>
      <vt:lpstr>APTITUDE</vt:lpstr>
      <vt:lpstr>APTITUDE</vt:lpstr>
      <vt:lpstr>APTITUDE</vt:lpstr>
      <vt:lpstr>APTITUDE</vt:lpstr>
      <vt:lpstr>APTITUDE</vt:lpstr>
      <vt:lpstr>PowerPoint Presentation</vt:lpstr>
      <vt:lpstr>PowerPoint Presentation</vt:lpstr>
      <vt:lpstr>PowerPoint Presentation</vt:lpstr>
      <vt:lpstr>PowerPoint Presentation</vt:lpstr>
      <vt:lpstr>PowerPoint Presentation</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SKJADSBCKJWEF</cp:lastModifiedBy>
  <cp:revision>135</cp:revision>
  <dcterms:created xsi:type="dcterms:W3CDTF">2020-02-23T06:37:57Z</dcterms:created>
  <dcterms:modified xsi:type="dcterms:W3CDTF">2024-01-15T07:45:22Z</dcterms:modified>
</cp:coreProperties>
</file>