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2"/>
  </p:notesMasterIdLst>
  <p:sldIdLst>
    <p:sldId id="256" r:id="rId2"/>
    <p:sldId id="3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</p:sldIdLst>
  <p:sldSz cx="12192000" cy="6858000"/>
  <p:notesSz cx="6858000" cy="9144000"/>
  <p:embeddedFontLst>
    <p:embeddedFont>
      <p:font typeface="Arial Black" panose="020B0A04020102020204" pitchFamily="34" charset="0"/>
      <p:regular r:id="rId113"/>
      <p:bold r:id="rId114"/>
    </p:embeddedFont>
    <p:embeddedFont>
      <p:font typeface="Calibri" panose="020F0502020204030204" pitchFamily="34" charset="0"/>
      <p:regular r:id="rId115"/>
      <p:bold r:id="rId116"/>
      <p:italic r:id="rId117"/>
      <p:boldItalic r:id="rId1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9" roundtripDataSignature="AMtx7mgS8cutFGh701++psU61m2rLaVf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5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1.fntdata"/><Relationship Id="rId118" Type="http://schemas.openxmlformats.org/officeDocument/2006/relationships/font" Target="fonts/font6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2.fntdata"/><Relationship Id="rId119" Type="http://customschemas.google.com/relationships/presentationmetadata" Target="meta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font" Target="fonts/font3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2199178"/>
            <a:ext cx="1219200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</a:t>
            </a:r>
            <a:r>
              <a:rPr lang="en-IN" sz="4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 Black"/>
              <a:buNone/>
            </a:pPr>
            <a:r>
              <a:rPr lang="en-IN" sz="4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 (Number System)</a:t>
            </a:r>
            <a:endParaRPr sz="4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/>
          <p:nvPr/>
        </p:nvSpPr>
        <p:spPr>
          <a:xfrm>
            <a:off x="110837" y="1790346"/>
            <a:ext cx="12192000" cy="6312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97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1.  8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99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69" name="Google Shape;769;p9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1. 76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4. 34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9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00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6" name="Google Shape;776;p10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1. 76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4. 34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10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01"/>
          <p:cNvSpPr/>
          <p:nvPr/>
        </p:nvSpPr>
        <p:spPr>
          <a:xfrm>
            <a:off x="110837" y="1790346"/>
            <a:ext cx="12192000" cy="9668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3" name="Google Shape;783;p10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1. 76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4. 35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10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2"/>
          <p:cNvSpPr/>
          <p:nvPr/>
        </p:nvSpPr>
        <p:spPr>
          <a:xfrm>
            <a:off x="110837" y="1790346"/>
            <a:ext cx="12192000" cy="9668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90" name="Google Shape;790;p10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1. 76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4. 35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10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3"/>
          <p:cNvSpPr/>
          <p:nvPr/>
        </p:nvSpPr>
        <p:spPr>
          <a:xfrm>
            <a:off x="110837" y="1790346"/>
            <a:ext cx="12192000" cy="9668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97" name="Google Shape;797;p10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4. 35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10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04"/>
          <p:cNvSpPr/>
          <p:nvPr/>
        </p:nvSpPr>
        <p:spPr>
          <a:xfrm>
            <a:off x="110837" y="1790346"/>
            <a:ext cx="12192000" cy="9668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04" name="Google Shape;804;p10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4. 35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10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05"/>
          <p:cNvSpPr/>
          <p:nvPr/>
        </p:nvSpPr>
        <p:spPr>
          <a:xfrm>
            <a:off x="110837" y="1790346"/>
            <a:ext cx="12192000" cy="10548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11" name="Google Shape;811;p10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10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06"/>
          <p:cNvSpPr/>
          <p:nvPr/>
        </p:nvSpPr>
        <p:spPr>
          <a:xfrm>
            <a:off x="110837" y="1790346"/>
            <a:ext cx="12192000" cy="10548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18" name="Google Shape;818;p10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4. 15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10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07"/>
          <p:cNvSpPr/>
          <p:nvPr/>
        </p:nvSpPr>
        <p:spPr>
          <a:xfrm>
            <a:off x="110837" y="1790346"/>
            <a:ext cx="12192000" cy="7764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t="-314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25" name="Google Shape;825;p10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10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08"/>
          <p:cNvSpPr/>
          <p:nvPr/>
        </p:nvSpPr>
        <p:spPr>
          <a:xfrm>
            <a:off x="110837" y="1790346"/>
            <a:ext cx="12192000" cy="7764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t="-314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32" name="Google Shape;832;p10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-8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10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/>
          <p:nvPr/>
        </p:nvSpPr>
        <p:spPr>
          <a:xfrm>
            <a:off x="110837" y="1790346"/>
            <a:ext cx="12192000" cy="6258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0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839" name="Google Shape;839;p10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/>
          <p:nvPr/>
        </p:nvSpPr>
        <p:spPr>
          <a:xfrm>
            <a:off x="110837" y="1790346"/>
            <a:ext cx="12192000" cy="6258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/>
          <p:nvPr/>
        </p:nvSpPr>
        <p:spPr>
          <a:xfrm>
            <a:off x="110837" y="1790346"/>
            <a:ext cx="12192000" cy="6244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0" name="Google Shape;160;p1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/>
          <p:nvPr/>
        </p:nvSpPr>
        <p:spPr>
          <a:xfrm>
            <a:off x="110837" y="1790346"/>
            <a:ext cx="12192000" cy="6244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29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4" name="Google Shape;174;p1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4.  7</a:t>
            </a:r>
            <a:endParaRPr/>
          </a:p>
        </p:txBody>
      </p:sp>
      <p:sp>
        <p:nvSpPr>
          <p:cNvPr id="175" name="Google Shape;175;p1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29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4.  7</a:t>
            </a: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/>
          <p:nvPr/>
        </p:nvSpPr>
        <p:spPr>
          <a:xfrm>
            <a:off x="110837" y="1790346"/>
            <a:ext cx="12192000" cy="6258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1.  23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2.  2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/>
          <p:nvPr/>
        </p:nvSpPr>
        <p:spPr>
          <a:xfrm>
            <a:off x="93912" y="1736521"/>
            <a:ext cx="12192000" cy="649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/>
          <p:nvPr/>
        </p:nvSpPr>
        <p:spPr>
          <a:xfrm>
            <a:off x="110837" y="1790346"/>
            <a:ext cx="12192000" cy="649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Eular</a:t>
            </a:r>
            <a:r>
              <a:rPr lang="en-US" dirty="0" smtClean="0"/>
              <a:t> them</a:t>
            </a:r>
          </a:p>
          <a:p>
            <a:r>
              <a:rPr lang="en-US" dirty="0" err="1" smtClean="0"/>
              <a:t>Farmet</a:t>
            </a:r>
            <a:r>
              <a:rPr lang="en-US" dirty="0" smtClean="0"/>
              <a:t> them</a:t>
            </a:r>
          </a:p>
          <a:p>
            <a:r>
              <a:rPr lang="en-US" dirty="0" smtClean="0"/>
              <a:t>Wilson them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311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/>
          <p:nvPr/>
        </p:nvSpPr>
        <p:spPr>
          <a:xfrm>
            <a:off x="110837" y="1790346"/>
            <a:ext cx="12192000" cy="649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/>
          <p:nvPr/>
        </p:nvSpPr>
        <p:spPr>
          <a:xfrm>
            <a:off x="110837" y="1790346"/>
            <a:ext cx="12192000" cy="649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2.  2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/>
          <p:nvPr/>
        </p:nvSpPr>
        <p:spPr>
          <a:xfrm>
            <a:off x="110837" y="1790346"/>
            <a:ext cx="12192000" cy="649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4.  4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/>
          <p:nvPr/>
        </p:nvSpPr>
        <p:spPr>
          <a:xfrm>
            <a:off x="110837" y="1790346"/>
            <a:ext cx="12192000" cy="649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2.  5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4.  4</a:t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8" name="Google Shape;258;p2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29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-4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29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2" name="Google Shape;272;p2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-4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110837" y="1790346"/>
            <a:ext cx="12192000" cy="6313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-3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None of these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9" name="Google Shape;279;p2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-13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6" name="Google Shape;286;p3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-13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4.  13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97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97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/>
          </a:p>
        </p:txBody>
      </p:sp>
      <p:sp>
        <p:nvSpPr>
          <p:cNvPr id="301" name="Google Shape;301;p3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7" name="Google Shape;307;p3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4.  17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/>
          <p:nvPr/>
        </p:nvSpPr>
        <p:spPr>
          <a:xfrm>
            <a:off x="110837" y="1790346"/>
            <a:ext cx="12192000" cy="6490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1" name="Google Shape;321;p3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/>
          <p:nvPr/>
        </p:nvSpPr>
        <p:spPr>
          <a:xfrm>
            <a:off x="110837" y="1790346"/>
            <a:ext cx="12192000" cy="6490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8" name="Google Shape;328;p3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110837" y="1790346"/>
            <a:ext cx="12192000" cy="6313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1.  3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-3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None of these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6" name="Google Shape;356;p4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/>
          <p:nvPr/>
        </p:nvSpPr>
        <p:spPr>
          <a:xfrm>
            <a:off x="110837" y="1790346"/>
            <a:ext cx="12192000" cy="4001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t="-10768" b="-261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3" name="Google Shape;363;p4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/>
          <p:nvPr/>
        </p:nvSpPr>
        <p:spPr>
          <a:xfrm>
            <a:off x="110837" y="1790346"/>
            <a:ext cx="12192000" cy="4001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t="-10768" b="-261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0" name="Google Shape;370;p4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/>
          <p:nvPr/>
        </p:nvSpPr>
        <p:spPr>
          <a:xfrm>
            <a:off x="110837" y="1790346"/>
            <a:ext cx="1219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IN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 22. </a:t>
            </a:r>
            <a:r>
              <a:rPr lang="en-IN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last two digits of 205 × 117 × 409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1.  55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4.  65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/>
          <p:nvPr/>
        </p:nvSpPr>
        <p:spPr>
          <a:xfrm>
            <a:off x="110837" y="1790346"/>
            <a:ext cx="1219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IN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 22. </a:t>
            </a:r>
            <a:r>
              <a:rPr lang="en-IN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last two digits of 205 × 117 × 409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1.  55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4.  65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/>
          <p:nvPr/>
        </p:nvSpPr>
        <p:spPr>
          <a:xfrm>
            <a:off x="110837" y="1790346"/>
            <a:ext cx="12192000" cy="7078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t="-430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1" name="Google Shape;391;p4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6"/>
          <p:cNvSpPr/>
          <p:nvPr/>
        </p:nvSpPr>
        <p:spPr>
          <a:xfrm>
            <a:off x="110837" y="1790346"/>
            <a:ext cx="12192000" cy="7078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t="-430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8" name="Google Shape;398;p4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3.  36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7"/>
          <p:cNvSpPr/>
          <p:nvPr/>
        </p:nvSpPr>
        <p:spPr>
          <a:xfrm>
            <a:off x="110837" y="1790346"/>
            <a:ext cx="12192000" cy="9335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05" name="Google Shape;405;p4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3.  60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4.  50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6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fraction can be simplified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8"/>
          <p:cNvSpPr/>
          <p:nvPr/>
        </p:nvSpPr>
        <p:spPr>
          <a:xfrm>
            <a:off x="110837" y="1790346"/>
            <a:ext cx="12192000" cy="9335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2" name="Google Shape;412;p4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3.  60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4.  50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6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fraction can be simplified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/>
          <p:nvPr/>
        </p:nvSpPr>
        <p:spPr>
          <a:xfrm>
            <a:off x="110837" y="1790346"/>
            <a:ext cx="12192000" cy="6258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4" name="Google Shape;104;p4"/>
          <p:cNvSpPr/>
          <p:nvPr/>
        </p:nvSpPr>
        <p:spPr>
          <a:xfrm>
            <a:off x="221673" y="2417567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-2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-4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9"/>
          <p:cNvSpPr/>
          <p:nvPr/>
        </p:nvSpPr>
        <p:spPr>
          <a:xfrm>
            <a:off x="110837" y="1790346"/>
            <a:ext cx="12192000" cy="9335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9" name="Google Shape;419;p4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4.  72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6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fraction can be simplified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0"/>
          <p:cNvSpPr/>
          <p:nvPr/>
        </p:nvSpPr>
        <p:spPr>
          <a:xfrm>
            <a:off x="110837" y="1790346"/>
            <a:ext cx="12192000" cy="9335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6" name="Google Shape;426;p5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2.  27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4.  72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5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6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fraction can be simplified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1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3" name="Google Shape;433;p5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Form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2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0" name="Google Shape;440;p5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5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Form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80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7" name="Google Shape;447;p5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Form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80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4" name="Google Shape;454;p5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5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Form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80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1" name="Google Shape;461;p5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5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6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80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8" name="Google Shape;468;p5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5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Form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7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27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5" name="Google Shape;475;p5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5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8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27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2" name="Google Shape;482;p5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3.  5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5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110837" y="1790346"/>
            <a:ext cx="12192000" cy="6258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221673" y="2417567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1.  2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-2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-4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9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9" name="Google Shape;489;p5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5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0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6" name="Google Shape;496;p6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6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1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3" name="Google Shape;503;p6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6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2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0" name="Google Shape;510;p6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6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3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7" name="Google Shape;517;p6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3.  64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6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4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4" name="Google Shape;524;p6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3.  64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6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5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1" name="Google Shape;531;p6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6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6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8" name="Google Shape;538;p6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6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7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5" name="Google Shape;545;p6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6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8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52" name="Google Shape;552;p6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6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8" name="Google Shape;118;p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-4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9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59" name="Google Shape;559;p6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6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0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66" name="Google Shape;566;p7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7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1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73" name="Google Shape;573;p7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7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2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0" name="Google Shape;580;p7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7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3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7" name="Google Shape;587;p7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7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4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94" name="Google Shape;594;p7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7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5"/>
          <p:cNvSpPr/>
          <p:nvPr/>
        </p:nvSpPr>
        <p:spPr>
          <a:xfrm>
            <a:off x="110837" y="1790346"/>
            <a:ext cx="12192000" cy="6230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1" name="Google Shape;601;p7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7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Wilsons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6"/>
          <p:cNvSpPr/>
          <p:nvPr/>
        </p:nvSpPr>
        <p:spPr>
          <a:xfrm>
            <a:off x="110837" y="1790346"/>
            <a:ext cx="12192000" cy="6230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8" name="Google Shape;608;p7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7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Wilsons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7"/>
          <p:cNvSpPr/>
          <p:nvPr/>
        </p:nvSpPr>
        <p:spPr>
          <a:xfrm>
            <a:off x="110837" y="1790346"/>
            <a:ext cx="12192000" cy="6230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15" name="Google Shape;615;p7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7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Wilsons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8"/>
          <p:cNvSpPr/>
          <p:nvPr/>
        </p:nvSpPr>
        <p:spPr>
          <a:xfrm>
            <a:off x="110837" y="1790346"/>
            <a:ext cx="12192000" cy="6230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22" name="Google Shape;622;p7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4.  28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7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Wilsons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5" name="Google Shape;125;p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3.  4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-4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9"/>
          <p:cNvSpPr/>
          <p:nvPr/>
        </p:nvSpPr>
        <p:spPr>
          <a:xfrm>
            <a:off x="110837" y="1790346"/>
            <a:ext cx="12192000" cy="10503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29" name="Google Shape;629;p7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7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80"/>
          <p:cNvSpPr/>
          <p:nvPr/>
        </p:nvSpPr>
        <p:spPr>
          <a:xfrm>
            <a:off x="110837" y="1790346"/>
            <a:ext cx="12192000" cy="10503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36" name="Google Shape;636;p8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8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1"/>
          <p:cNvSpPr/>
          <p:nvPr/>
        </p:nvSpPr>
        <p:spPr>
          <a:xfrm>
            <a:off x="110837" y="1790346"/>
            <a:ext cx="12192000" cy="10681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3" name="Google Shape;643;p8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8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2"/>
          <p:cNvSpPr/>
          <p:nvPr/>
        </p:nvSpPr>
        <p:spPr>
          <a:xfrm>
            <a:off x="110837" y="1790346"/>
            <a:ext cx="12192000" cy="10681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50" name="Google Shape;650;p8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8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3"/>
          <p:cNvSpPr/>
          <p:nvPr/>
        </p:nvSpPr>
        <p:spPr>
          <a:xfrm>
            <a:off x="110837" y="1790346"/>
            <a:ext cx="12192000" cy="10681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57" name="Google Shape;657;p8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8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4"/>
          <p:cNvSpPr/>
          <p:nvPr/>
        </p:nvSpPr>
        <p:spPr>
          <a:xfrm>
            <a:off x="110837" y="1790346"/>
            <a:ext cx="12192000" cy="10681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64" name="Google Shape;664;p8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8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5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1" name="Google Shape;671;p8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8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6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8" name="Google Shape;678;p8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8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7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85" name="Google Shape;685;p8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8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88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92" name="Google Shape;692;p8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8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/>
          <p:nvPr/>
        </p:nvSpPr>
        <p:spPr>
          <a:xfrm>
            <a:off x="110837" y="1790346"/>
            <a:ext cx="12192000" cy="6312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97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9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99" name="Google Shape;699;p8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8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90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06" name="Google Shape;706;p9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9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1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13" name="Google Shape;713;p9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1. 13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2. 14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3. 11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4. 12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9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92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20" name="Google Shape;720;p9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1. 13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2. 14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3. 11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4. 12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9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3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27" name="Google Shape;727;p9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9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4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34" name="Google Shape;734;p9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9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5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41" name="Google Shape;741;p9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9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6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48" name="Google Shape;748;p9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9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97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55" name="Google Shape;755;p9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9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98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62" name="Google Shape;762;p9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9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2455</Words>
  <Application>Microsoft Office PowerPoint</Application>
  <PresentationFormat>Widescreen</PresentationFormat>
  <Paragraphs>754</Paragraphs>
  <Slides>110</Slides>
  <Notes>109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4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SKJADSBCKJWEF</cp:lastModifiedBy>
  <cp:revision>1</cp:revision>
  <dcterms:created xsi:type="dcterms:W3CDTF">2022-09-24T05:53:47Z</dcterms:created>
  <dcterms:modified xsi:type="dcterms:W3CDTF">2024-01-02T18:01:40Z</dcterms:modified>
</cp:coreProperties>
</file>