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09" r:id="rId2"/>
    <p:sldId id="359" r:id="rId3"/>
    <p:sldId id="360" r:id="rId4"/>
    <p:sldId id="361" r:id="rId5"/>
    <p:sldId id="362" r:id="rId6"/>
    <p:sldId id="363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09DA-7148-4E3D-BA49-3140AF5434B0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1336-3C90-4C42-ACF1-148A1A5D35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C1336-3C90-4C42-ACF1-148A1A5D352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     </a:t>
            </a:r>
            <a:r>
              <a:rPr lang="en-US" sz="9600" b="1" dirty="0">
                <a:latin typeface="Arial Black" pitchFamily="34" charset="0"/>
              </a:rPr>
              <a:t>ALGEBRA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 9.</a:t>
            </a:r>
            <a:r>
              <a:rPr lang="en-US" sz="3200" b="1" dirty="0"/>
              <a:t> Find the maximum value of the expression (p</a:t>
            </a:r>
            <a:r>
              <a:rPr lang="en-US" sz="3200" b="1" baseline="30000" dirty="0"/>
              <a:t>2</a:t>
            </a:r>
            <a:r>
              <a:rPr lang="en-US" sz="3200" b="1" dirty="0"/>
              <a:t>+7p+13)</a:t>
            </a:r>
            <a:r>
              <a:rPr lang="en-US" sz="3200" b="1" baseline="30000" dirty="0"/>
              <a:t>−1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	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a) 5/7		b) 4/3		c) 20 		d) 3/7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		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10. </a:t>
            </a:r>
            <a:r>
              <a:rPr lang="en-US" sz="3200" b="1" dirty="0"/>
              <a:t>Find the values of x where the quadratic expression </a:t>
            </a:r>
          </a:p>
          <a:p>
            <a:r>
              <a:rPr lang="en-US" sz="3200" b="1" dirty="0"/>
              <a:t>2x</a:t>
            </a:r>
            <a:r>
              <a:rPr lang="en-US" sz="3200" b="1" baseline="30000" dirty="0"/>
              <a:t>2</a:t>
            </a:r>
            <a:r>
              <a:rPr lang="en-US" sz="3200" b="1" dirty="0"/>
              <a:t> - 3x + 5  (x ϵ R) reaches a minimum value. Also find the minimum value?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7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Q:11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n-US" sz="3200" b="1" dirty="0"/>
              <a:t> Find the Maximum/Minimum Value f(x) = x</a:t>
            </a:r>
            <a:r>
              <a:rPr lang="en-US" sz="3200" b="1" baseline="30000" dirty="0"/>
              <a:t>2</a:t>
            </a:r>
            <a:r>
              <a:rPr lang="en-US" sz="3200" b="1" dirty="0"/>
              <a:t> – 4x + 2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6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12. </a:t>
            </a:r>
            <a:r>
              <a:rPr lang="en-US" sz="3200" b="1" dirty="0"/>
              <a:t>The minimum value of (x-2)(x-9) is: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a) -11/4		b) 49/4		c) 0 		d) - 49/4  </a:t>
            </a:r>
          </a:p>
        </p:txBody>
      </p:sp>
    </p:spTree>
    <p:extLst>
      <p:ext uri="{BB962C8B-B14F-4D97-AF65-F5344CB8AC3E}">
        <p14:creationId xmlns:p14="http://schemas.microsoft.com/office/powerpoint/2010/main" val="15827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:1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 </a:t>
            </a:r>
            <a:r>
              <a:rPr lang="en-US" sz="3200" b="1" dirty="0"/>
              <a:t>If 			than find the value of                                 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766" y="1450428"/>
            <a:ext cx="1939158" cy="646905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5463" y="1418898"/>
            <a:ext cx="2427890" cy="822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33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Q:14. </a:t>
            </a:r>
            <a:r>
              <a:rPr lang="en-US" sz="3200" b="1" dirty="0"/>
              <a:t>If   			  than find the value of             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sz="3200" dirty="0"/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2217" y="1505606"/>
            <a:ext cx="2367192" cy="520262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4017" y="1340069"/>
            <a:ext cx="2534212" cy="85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58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3200" b="1" dirty="0"/>
              <a:t>If 				 then find the value of 			.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4692" y="1520290"/>
            <a:ext cx="3216165" cy="567558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39047" y="1387366"/>
            <a:ext cx="2017987" cy="840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82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3200" b="1" dirty="0"/>
              <a:t>If  				then what is the value of  	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a)   0			</a:t>
            </a:r>
          </a:p>
          <a:p>
            <a:r>
              <a:rPr lang="en-US" sz="3200" dirty="0"/>
              <a:t>b)  1</a:t>
            </a:r>
          </a:p>
          <a:p>
            <a:r>
              <a:rPr lang="en-US" sz="3200" dirty="0"/>
              <a:t>c)  2</a:t>
            </a:r>
          </a:p>
          <a:p>
            <a:r>
              <a:rPr lang="en-US" sz="3200" dirty="0"/>
              <a:t>d) </a:t>
            </a:r>
            <a:r>
              <a:rPr lang="en-US" sz="3200" b="1" dirty="0"/>
              <a:t>		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0036" y="1399241"/>
            <a:ext cx="3043538" cy="614856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" y="2286000"/>
            <a:ext cx="4618082" cy="804041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6" y="4981902"/>
            <a:ext cx="1702676" cy="4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31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Q:17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/>
              <a:t>If   			than find the value of</a:t>
            </a:r>
          </a:p>
          <a:p>
            <a:endParaRPr lang="en-US" sz="3200" b="1" dirty="0"/>
          </a:p>
          <a:p>
            <a:r>
              <a:rPr lang="en-US" sz="3200" dirty="0"/>
              <a:t>a)</a:t>
            </a:r>
          </a:p>
          <a:p>
            <a:r>
              <a:rPr lang="en-US" sz="3200" dirty="0"/>
              <a:t>   			</a:t>
            </a:r>
          </a:p>
          <a:p>
            <a:r>
              <a:rPr lang="en-US" sz="3200" dirty="0"/>
              <a:t>b)</a:t>
            </a:r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c)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d) None of these </a:t>
            </a:r>
            <a:r>
              <a:rPr lang="en-US" sz="3200" b="1" dirty="0"/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0690" y="1481959"/>
            <a:ext cx="1793328" cy="536027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448" y="1623848"/>
            <a:ext cx="4340772" cy="551793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634" y="2554014"/>
            <a:ext cx="993228" cy="640792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515712"/>
            <a:ext cx="2412122" cy="677916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2" y="4572000"/>
            <a:ext cx="2331720" cy="614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0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79" y="1387366"/>
            <a:ext cx="11908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18.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a). 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b).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c).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d).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4565" y="1466193"/>
            <a:ext cx="3641836" cy="935066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9710" y="2380593"/>
            <a:ext cx="583324" cy="749988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7" y="5207548"/>
            <a:ext cx="756744" cy="1008992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0883" y="3393198"/>
            <a:ext cx="662151" cy="851337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5476" y="4344056"/>
            <a:ext cx="331076" cy="687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5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RATIO AND PROPORTION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753" y="1481389"/>
            <a:ext cx="10614633" cy="115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19</a:t>
            </a:r>
            <a:r>
              <a:rPr lang="en-US" sz="3200" b="1" dirty="0"/>
              <a:t>If  				                    then the value of  is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   1</a:t>
            </a:r>
          </a:p>
          <a:p>
            <a:r>
              <a:rPr lang="en-US" sz="3200" b="1" dirty="0"/>
              <a:t> </a:t>
            </a:r>
            <a:endParaRPr lang="en-US" sz="3200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8083" y="1481959"/>
            <a:ext cx="4950372" cy="66215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26413" y="1387365"/>
            <a:ext cx="1632976" cy="756745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2427889"/>
            <a:ext cx="599090" cy="753694"/>
          </a:xfrm>
          <a:prstGeom prst="rect">
            <a:avLst/>
          </a:prstGeom>
          <a:noFill/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79228"/>
            <a:ext cx="583324" cy="989115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351283"/>
            <a:ext cx="646386" cy="750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692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Q:20.</a:t>
            </a:r>
            <a:r>
              <a:rPr lang="en-US" sz="3200" b="1" dirty="0"/>
              <a:t>If 			            then find the value of 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488" y="1485930"/>
            <a:ext cx="3421117" cy="504495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8331" y="1481958"/>
            <a:ext cx="3268717" cy="50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558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Q:21.</a:t>
            </a:r>
            <a:r>
              <a:rPr lang="en-US" sz="3200" b="1" dirty="0"/>
              <a:t>If  						 than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3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</a:t>
            </a:r>
            <a:r>
              <a:rPr lang="en-US" sz="3200" b="1" dirty="0"/>
              <a:t> </a:t>
            </a:r>
            <a:r>
              <a:rPr lang="en-US" sz="3200" dirty="0"/>
              <a:t>3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6911" y="1545020"/>
            <a:ext cx="4871544" cy="504497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9337" y="1576552"/>
            <a:ext cx="4272456" cy="520262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0165" y="2601310"/>
            <a:ext cx="3886203" cy="536028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3405350"/>
            <a:ext cx="804042" cy="620339"/>
          </a:xfrm>
          <a:prstGeom prst="rect">
            <a:avLst/>
          </a:prstGeom>
          <a:noFill/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" y="4493172"/>
            <a:ext cx="2375861" cy="520261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344509"/>
            <a:ext cx="693683" cy="603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28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Q:22. </a:t>
            </a:r>
            <a:r>
              <a:rPr lang="en-US" sz="3200" b="1" dirty="0"/>
              <a:t>If  							       then the value of          </a:t>
            </a:r>
          </a:p>
          <a:p>
            <a:endParaRPr lang="en-US" sz="3200" b="1" dirty="0"/>
          </a:p>
          <a:p>
            <a:r>
              <a:rPr lang="en-US" sz="3200" b="1" dirty="0"/>
              <a:t>			is equal to :</a:t>
            </a:r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4925" y="1497724"/>
            <a:ext cx="6022427" cy="50449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076" y="2443656"/>
            <a:ext cx="2396358" cy="562631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4758" y="2995448"/>
            <a:ext cx="630621" cy="548366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931" y="3988675"/>
            <a:ext cx="733097" cy="47296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918842"/>
            <a:ext cx="930165" cy="600106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3" y="5927834"/>
            <a:ext cx="898634" cy="427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786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23.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663" y="1451906"/>
            <a:ext cx="10343681" cy="89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541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513490"/>
            <a:ext cx="11987047" cy="140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Q:24 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115" y="1597573"/>
            <a:ext cx="10638039" cy="13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294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25.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8128" y="1387529"/>
            <a:ext cx="9865563" cy="132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567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26.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9366" y="1375049"/>
            <a:ext cx="10284721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133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Q:27.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143" y="1328900"/>
            <a:ext cx="10032243" cy="15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782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      		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52" y="1466193"/>
            <a:ext cx="119870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28.</a:t>
            </a:r>
            <a:r>
              <a:rPr lang="en-US" sz="3200" b="1" dirty="0"/>
              <a:t>If </a:t>
            </a:r>
            <a:r>
              <a:rPr lang="en-US" sz="3200" dirty="0"/>
              <a:t> 			</a:t>
            </a:r>
            <a:r>
              <a:rPr lang="en-US" sz="3200" b="1" dirty="0"/>
              <a:t>then</a:t>
            </a:r>
          </a:p>
          <a:p>
            <a:endParaRPr lang="en-US" sz="3200" b="1" dirty="0"/>
          </a:p>
          <a:p>
            <a:r>
              <a:rPr lang="en-US" sz="3200" b="1" dirty="0"/>
              <a:t>	</a:t>
            </a:r>
            <a:r>
              <a:rPr lang="en-US" sz="3200" dirty="0"/>
              <a:t>(a) 1			(b) 2			(c) 3			(d) 4</a:t>
            </a:r>
          </a:p>
          <a:p>
            <a:r>
              <a:rPr lang="en-US" sz="3200" b="1" dirty="0"/>
              <a:t>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3773" y="1537134"/>
            <a:ext cx="725214" cy="630621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8911" y="1347949"/>
            <a:ext cx="1261241" cy="1008993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0730" y="1418895"/>
            <a:ext cx="3034861" cy="867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8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358" y="1529462"/>
            <a:ext cx="10563376" cy="119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Q:29. </a:t>
            </a:r>
            <a:r>
              <a:rPr lang="en-US" sz="3200" b="1" dirty="0"/>
              <a:t>If				than find the value of x ? </a:t>
            </a:r>
          </a:p>
          <a:p>
            <a:endParaRPr lang="en-US" sz="3200" dirty="0"/>
          </a:p>
          <a:p>
            <a:r>
              <a:rPr lang="en-US" sz="3200" dirty="0"/>
              <a:t>(a) 1/5		(b) 12/5		c) 3/5		(d) 4/5</a:t>
            </a:r>
          </a:p>
          <a:p>
            <a:r>
              <a:rPr lang="en-US" sz="3200" dirty="0"/>
              <a:t> 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627" y="1371600"/>
            <a:ext cx="2849526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766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56290"/>
            <a:ext cx="11684000" cy="5134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48" y="1387366"/>
            <a:ext cx="11939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Q:30.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	 			and 				than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find the value of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4" y="1324305"/>
            <a:ext cx="1795066" cy="1072054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6206" y="1150883"/>
            <a:ext cx="2128345" cy="1253682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0110" y="2349062"/>
            <a:ext cx="3459406" cy="756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30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187" y="1608083"/>
            <a:ext cx="12002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31.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charset="0"/>
              </a:rPr>
              <a:t>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645" y="1601186"/>
            <a:ext cx="9096376" cy="30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230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305" y="1327096"/>
            <a:ext cx="10236031" cy="15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4991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Q:33 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5464" y="1406252"/>
            <a:ext cx="10817493" cy="144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786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34.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b="1" dirty="0"/>
              <a:t> 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7711" y="1715078"/>
            <a:ext cx="5085697" cy="1166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63408" y="1715078"/>
            <a:ext cx="945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216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135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Q:35.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5833" y="1529255"/>
            <a:ext cx="5612526" cy="945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52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Q:36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 complete factor form of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b.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c.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d. None of these.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2400" cy="200025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0441" y="1324303"/>
            <a:ext cx="2085778" cy="851338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510" y="2017986"/>
            <a:ext cx="1921817" cy="725214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011213"/>
            <a:ext cx="1504031" cy="567559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1766" y="3058510"/>
            <a:ext cx="1253360" cy="472966"/>
          </a:xfrm>
          <a:prstGeom prst="rect">
            <a:avLst/>
          </a:prstGeom>
          <a:noFill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449" y="4035973"/>
            <a:ext cx="2263140" cy="520262"/>
          </a:xfrm>
          <a:prstGeom prst="rect">
            <a:avLst/>
          </a:prstGeom>
          <a:noFill/>
        </p:spPr>
      </p:pic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2744" y="4099034"/>
            <a:ext cx="2057402" cy="4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148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Q:37.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x – y= 2,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xy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24, than what will be the value of            		  ?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4" y="1970690"/>
            <a:ext cx="112014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634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Q:38.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840" y="1360431"/>
            <a:ext cx="10089771" cy="15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98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966" y="1474733"/>
            <a:ext cx="10717374" cy="122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Q:39.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6193" y="1529254"/>
            <a:ext cx="6103316" cy="835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42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40.</a:t>
            </a:r>
            <a:r>
              <a:rPr lang="en-US" sz="3200" b="1" dirty="0"/>
              <a:t>If   				and  			       then the value of  is.</a:t>
            </a:r>
          </a:p>
          <a:p>
            <a:endParaRPr lang="en-US" sz="3200" b="1" dirty="0"/>
          </a:p>
          <a:p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2315" y="1608083"/>
            <a:ext cx="2995449" cy="409903"/>
          </a:xfrm>
          <a:prstGeom prst="rect">
            <a:avLst/>
          </a:prstGeom>
          <a:noFill/>
        </p:spPr>
      </p:pic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9461" y="1608083"/>
            <a:ext cx="2380593" cy="520262"/>
          </a:xfrm>
          <a:prstGeom prst="rect">
            <a:avLst/>
          </a:prstGeom>
          <a:noFill/>
        </p:spPr>
      </p:pic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5" y="1986456"/>
            <a:ext cx="3184636" cy="110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3066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022199"/>
            <a:ext cx="11684000" cy="499163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Q.41-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4" y="1351127"/>
            <a:ext cx="9075760" cy="8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Q.42-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65" y="1475095"/>
            <a:ext cx="10393457" cy="7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Q.43-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6" y="1502391"/>
            <a:ext cx="9514410" cy="7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5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Q.44-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60" y="1577951"/>
            <a:ext cx="10337658" cy="4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53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Q.45-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9" y="1543335"/>
            <a:ext cx="9883183" cy="5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QUADRATIC EQUATION</a:t>
            </a:r>
          </a:p>
          <a:p>
            <a:pPr marL="0" indent="0">
              <a:buNone/>
            </a:pPr>
            <a:r>
              <a:rPr lang="en-US" b="1" dirty="0"/>
              <a:t>In the following questions two equations numbered I and II are given. You have to solve both the equations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Q.46-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9" y="2409043"/>
            <a:ext cx="5299312" cy="11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7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Directions: In each of these questions, two equations (I) and (II) are given. You have to solve both the equations and give answer.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Q.47-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03" y="2390704"/>
            <a:ext cx="3641251" cy="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8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  <a:p>
            <a:pPr marL="0" indent="0">
              <a:buNone/>
            </a:pPr>
            <a:r>
              <a:rPr lang="en-US" b="1" dirty="0"/>
              <a:t>Directions: In each of these questions, two equations (I) and (II) are given. You have to solve both the equations and give answer.</a:t>
            </a:r>
          </a:p>
          <a:p>
            <a:pPr marL="0" indent="0">
              <a:buNone/>
            </a:pPr>
            <a:r>
              <a:rPr lang="en-US" b="1" dirty="0"/>
              <a:t>  Q.48-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6" y="2348481"/>
            <a:ext cx="4329682" cy="12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If  		           then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317" y="1504847"/>
            <a:ext cx="2362462" cy="583324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3813" y="1248387"/>
            <a:ext cx="2222939" cy="10962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  <a:p>
            <a:pPr marL="0" indent="0">
              <a:buNone/>
            </a:pPr>
            <a:r>
              <a:rPr lang="en-US" b="1" dirty="0"/>
              <a:t>Directions: In each of these questions, two equations (I) and (II) are given. You have to solve both the equations and give answer.</a:t>
            </a:r>
          </a:p>
          <a:p>
            <a:pPr marL="0" indent="0">
              <a:buNone/>
            </a:pPr>
            <a:r>
              <a:rPr lang="en-US" b="1" dirty="0"/>
              <a:t>   Q.49-     </a:t>
            </a:r>
            <a:r>
              <a:rPr lang="es-ES" dirty="0"/>
              <a:t>I. 10x</a:t>
            </a:r>
            <a:r>
              <a:rPr lang="es-ES" baseline="30000" dirty="0"/>
              <a:t>2</a:t>
            </a:r>
            <a:r>
              <a:rPr lang="es-ES" dirty="0"/>
              <a:t>-11x +3 = 0</a:t>
            </a:r>
            <a:br>
              <a:rPr lang="es-ES" dirty="0"/>
            </a:br>
            <a:r>
              <a:rPr lang="es-ES" dirty="0"/>
              <a:t>                 II. y</a:t>
            </a:r>
            <a:r>
              <a:rPr lang="es-ES" baseline="30000" dirty="0"/>
              <a:t>2</a:t>
            </a:r>
            <a:r>
              <a:rPr lang="es-ES" dirty="0"/>
              <a:t>+30y +224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3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  <a:p>
            <a:pPr marL="0" indent="0">
              <a:buNone/>
            </a:pPr>
            <a:r>
              <a:rPr lang="en-US" b="1" dirty="0"/>
              <a:t>In the following questions two equations numbered I and II are given. You have to solve both the equations</a:t>
            </a:r>
          </a:p>
          <a:p>
            <a:pPr marL="0" indent="0">
              <a:buNone/>
            </a:pPr>
            <a:r>
              <a:rPr lang="en-US" b="1" dirty="0"/>
              <a:t>  Q.50-     </a:t>
            </a:r>
            <a:r>
              <a:rPr lang="es-ES" dirty="0"/>
              <a:t>I. 10x</a:t>
            </a:r>
            <a:r>
              <a:rPr lang="es-ES" baseline="30000" dirty="0"/>
              <a:t>2</a:t>
            </a:r>
            <a:r>
              <a:rPr lang="es-ES" dirty="0"/>
              <a:t>-11x -35 = 0</a:t>
            </a:r>
            <a:br>
              <a:rPr lang="es-ES" dirty="0"/>
            </a:br>
            <a:r>
              <a:rPr lang="es-ES" dirty="0"/>
              <a:t>                II. y</a:t>
            </a:r>
            <a:r>
              <a:rPr lang="es-ES" baseline="30000" dirty="0"/>
              <a:t>2</a:t>
            </a:r>
            <a:r>
              <a:rPr lang="es-ES" dirty="0"/>
              <a:t>-19y -92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14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Q.51-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03" y="1554067"/>
            <a:ext cx="7391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6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Q.52-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9" y="1422992"/>
            <a:ext cx="7072526" cy="29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79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Q.53-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10" y="1465143"/>
            <a:ext cx="8358116" cy="16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5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Q.54-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19" y="1610719"/>
            <a:ext cx="9338054" cy="22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Q.55-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82" y="1323974"/>
            <a:ext cx="9306636" cy="11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4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Q.56-</a:t>
            </a:r>
          </a:p>
          <a:p>
            <a:pPr marL="0" indent="0">
              <a:buNone/>
            </a:pPr>
            <a:r>
              <a:rPr lang="en-US" dirty="0"/>
              <a:t>If k is real, discuss the nature of the roots of the polynomial equation 2x</a:t>
            </a:r>
            <a:r>
              <a:rPr lang="en-US" baseline="30000" dirty="0"/>
              <a:t>2</a:t>
            </a:r>
            <a:r>
              <a:rPr lang="en-US" dirty="0"/>
              <a:t> + </a:t>
            </a:r>
            <a:r>
              <a:rPr lang="en-US" dirty="0" err="1"/>
              <a:t>kx</a:t>
            </a:r>
            <a:r>
              <a:rPr lang="en-US" dirty="0"/>
              <a:t>               + k = 0, in terms of k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3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Q.57-</a:t>
            </a:r>
          </a:p>
          <a:p>
            <a:pPr marL="0" indent="0">
              <a:buNone/>
            </a:pPr>
            <a:r>
              <a:rPr lang="en-US" dirty="0"/>
              <a:t>  Find a polynomial equation of minimum degree with  rational coefficients, having           2 + √3 i as a root.</a:t>
            </a:r>
          </a:p>
        </p:txBody>
      </p:sp>
    </p:spTree>
    <p:extLst>
      <p:ext uri="{BB962C8B-B14F-4D97-AF65-F5344CB8AC3E}">
        <p14:creationId xmlns:p14="http://schemas.microsoft.com/office/powerpoint/2010/main" val="803341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Q.58-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79" y="1613299"/>
            <a:ext cx="9612288" cy="18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If  			find the value of 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3393" y="1497723"/>
            <a:ext cx="1592318" cy="48873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2385" y="1497723"/>
            <a:ext cx="2108940" cy="96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Q.59-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51" y="1513195"/>
            <a:ext cx="10256861" cy="6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9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Q.60-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25" y="1502818"/>
            <a:ext cx="8441638" cy="20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22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Q.61-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B44EA-ABA4-0C26-7437-B7984131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2" t="30045" r="50000" b="62831"/>
          <a:stretch/>
        </p:blipFill>
        <p:spPr>
          <a:xfrm>
            <a:off x="1302707" y="1277655"/>
            <a:ext cx="6650060" cy="13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2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Q.62-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71B7A-CF05-664B-D75D-24FE0B956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9" t="42831" r="50761" b="47489"/>
          <a:stretch/>
        </p:blipFill>
        <p:spPr>
          <a:xfrm>
            <a:off x="1377862" y="1421703"/>
            <a:ext cx="6080461" cy="17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14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Q.63-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55B44-288A-2925-B463-CCF8B6199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6" t="27579" r="27473" b="64018"/>
          <a:stretch/>
        </p:blipFill>
        <p:spPr>
          <a:xfrm>
            <a:off x="1311686" y="1465545"/>
            <a:ext cx="6354243" cy="16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5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Q.64-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E6EF9-1BB1-C1A0-2F95-E977E46E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40548" r="27358" b="54520"/>
          <a:stretch/>
        </p:blipFill>
        <p:spPr>
          <a:xfrm>
            <a:off x="1317792" y="1302707"/>
            <a:ext cx="6730182" cy="10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85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Q.65-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99C4-9985-DA8D-0B6F-F9D75B30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4" t="67580" r="27416" b="25114"/>
          <a:stretch/>
        </p:blipFill>
        <p:spPr>
          <a:xfrm>
            <a:off x="1340908" y="1684750"/>
            <a:ext cx="5908536" cy="13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7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Q.66-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ED8AC-0EEA-9C35-9F48-CB563321E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4" t="23287" r="50933" b="62010"/>
          <a:stretch/>
        </p:blipFill>
        <p:spPr>
          <a:xfrm>
            <a:off x="1202499" y="1139869"/>
            <a:ext cx="6588224" cy="2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93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Q.67-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75A1D-7833-0B32-8F0D-A697A83E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4" t="37900" r="50704" b="54429"/>
          <a:stretch/>
        </p:blipFill>
        <p:spPr>
          <a:xfrm>
            <a:off x="1252603" y="1603332"/>
            <a:ext cx="7290804" cy="16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6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Q.68-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14A7F-E1EA-AFAB-C5B5-86CC2AF39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0" t="71142" r="27131" b="10594"/>
          <a:stretch/>
        </p:blipFill>
        <p:spPr>
          <a:xfrm>
            <a:off x="1302706" y="1396652"/>
            <a:ext cx="6342998" cy="34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Q:6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/>
              <a:t>If  			then find the value of 				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5" y="1497724"/>
            <a:ext cx="1671146" cy="804042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3" y="1576552"/>
            <a:ext cx="2286829" cy="835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80383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Q.69-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25D41-71E3-1861-1693-C36C045E7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2" t="66484" r="27302" b="28219"/>
          <a:stretch/>
        </p:blipFill>
        <p:spPr>
          <a:xfrm>
            <a:off x="1277653" y="1665962"/>
            <a:ext cx="6603373" cy="10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03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Q.70-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96575-B9D8-3A7B-1C71-66679B34B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2" t="77717" r="27587" b="17492"/>
          <a:stretch/>
        </p:blipFill>
        <p:spPr>
          <a:xfrm>
            <a:off x="1208763" y="1634647"/>
            <a:ext cx="6643314" cy="9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7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Q.71-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CE532-9CC1-06C6-8708-70F8067C1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7" t="23653" r="50590" b="67854"/>
          <a:stretch/>
        </p:blipFill>
        <p:spPr>
          <a:xfrm>
            <a:off x="1277653" y="1628383"/>
            <a:ext cx="6612187" cy="16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393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Q.72-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9AC30-D3BF-51E4-EBF1-579275863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0" t="31781" r="50418" b="58082"/>
          <a:stretch/>
        </p:blipFill>
        <p:spPr>
          <a:xfrm>
            <a:off x="1277654" y="1647171"/>
            <a:ext cx="6516751" cy="1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3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Q.73-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921B5-6C80-7E8A-F303-5B8D47663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3" t="78995" r="27245" b="7032"/>
          <a:stretch/>
        </p:blipFill>
        <p:spPr>
          <a:xfrm>
            <a:off x="1215024" y="1546965"/>
            <a:ext cx="6827418" cy="28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Q:7 . </a:t>
            </a:r>
            <a:r>
              <a:rPr lang="en-US" sz="3200" b="1" dirty="0"/>
              <a:t>If  				then find the value of	 1		     .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062" y="1387365"/>
            <a:ext cx="1817412" cy="788275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54390" y="1219469"/>
            <a:ext cx="1686910" cy="920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7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403132"/>
            <a:ext cx="11923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8. </a:t>
            </a:r>
            <a:r>
              <a:rPr lang="en-US" sz="3200" b="1" dirty="0"/>
              <a:t>If 		          ,        , then the value of  is</a:t>
            </a:r>
            <a:endParaRPr lang="en-US" sz="3200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2579" y="1560786"/>
            <a:ext cx="1734207" cy="66215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3628" y="1545021"/>
            <a:ext cx="646385" cy="567558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0676" y="1434662"/>
            <a:ext cx="1056289" cy="716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1034</TotalTime>
  <Words>1128</Words>
  <Application>Microsoft Office PowerPoint</Application>
  <PresentationFormat>Widescreen</PresentationFormat>
  <Paragraphs>341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Arial Black</vt:lpstr>
      <vt:lpstr>Calibri</vt:lpstr>
      <vt:lpstr>Calibri Light</vt:lpstr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PowerPoint Presentation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SKJADSBCKJWEF</cp:lastModifiedBy>
  <cp:revision>176</cp:revision>
  <dcterms:created xsi:type="dcterms:W3CDTF">2020-02-23T06:37:57Z</dcterms:created>
  <dcterms:modified xsi:type="dcterms:W3CDTF">2023-11-20T05:55:01Z</dcterms:modified>
</cp:coreProperties>
</file>