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9" r:id="rId2"/>
    <p:sldId id="337" r:id="rId3"/>
    <p:sldId id="339" r:id="rId4"/>
    <p:sldId id="342" r:id="rId5"/>
    <p:sldId id="343" r:id="rId6"/>
    <p:sldId id="338" r:id="rId7"/>
    <p:sldId id="344" r:id="rId8"/>
    <p:sldId id="310" r:id="rId9"/>
    <p:sldId id="373" r:id="rId10"/>
    <p:sldId id="311" r:id="rId11"/>
    <p:sldId id="374" r:id="rId12"/>
    <p:sldId id="312" r:id="rId13"/>
    <p:sldId id="375" r:id="rId14"/>
    <p:sldId id="313" r:id="rId15"/>
    <p:sldId id="376" r:id="rId16"/>
    <p:sldId id="314" r:id="rId17"/>
    <p:sldId id="377" r:id="rId18"/>
    <p:sldId id="315" r:id="rId19"/>
    <p:sldId id="378" r:id="rId20"/>
    <p:sldId id="316" r:id="rId21"/>
    <p:sldId id="379" r:id="rId22"/>
    <p:sldId id="317" r:id="rId23"/>
    <p:sldId id="380" r:id="rId24"/>
    <p:sldId id="318" r:id="rId25"/>
    <p:sldId id="381" r:id="rId26"/>
    <p:sldId id="319" r:id="rId27"/>
    <p:sldId id="382" r:id="rId28"/>
    <p:sldId id="320" r:id="rId29"/>
    <p:sldId id="383" r:id="rId30"/>
    <p:sldId id="321" r:id="rId31"/>
    <p:sldId id="384" r:id="rId32"/>
    <p:sldId id="322" r:id="rId33"/>
    <p:sldId id="385" r:id="rId34"/>
    <p:sldId id="323" r:id="rId35"/>
    <p:sldId id="386" r:id="rId36"/>
    <p:sldId id="324" r:id="rId37"/>
    <p:sldId id="387" r:id="rId38"/>
    <p:sldId id="325" r:id="rId39"/>
    <p:sldId id="388" r:id="rId40"/>
    <p:sldId id="326" r:id="rId41"/>
    <p:sldId id="389" r:id="rId42"/>
    <p:sldId id="327" r:id="rId43"/>
    <p:sldId id="390" r:id="rId44"/>
    <p:sldId id="328" r:id="rId45"/>
    <p:sldId id="391" r:id="rId46"/>
    <p:sldId id="329" r:id="rId47"/>
    <p:sldId id="392" r:id="rId48"/>
    <p:sldId id="330" r:id="rId49"/>
    <p:sldId id="393" r:id="rId50"/>
    <p:sldId id="331" r:id="rId51"/>
    <p:sldId id="394" r:id="rId52"/>
    <p:sldId id="332" r:id="rId53"/>
    <p:sldId id="395" r:id="rId54"/>
    <p:sldId id="333" r:id="rId55"/>
    <p:sldId id="396" r:id="rId56"/>
    <p:sldId id="334" r:id="rId57"/>
    <p:sldId id="397" r:id="rId58"/>
    <p:sldId id="335" r:id="rId59"/>
    <p:sldId id="398" r:id="rId60"/>
    <p:sldId id="336" r:id="rId61"/>
    <p:sldId id="399" r:id="rId62"/>
    <p:sldId id="3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87" d="100"/>
          <a:sy n="87" d="100"/>
        </p:scale>
        <p:origin x="33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76" y="2330921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				ODD MAN 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</a:p>
          <a:p>
            <a:pPr marL="457200" indent="-457200">
              <a:buAutoNum type="alphaLcParenBoth"/>
            </a:pPr>
            <a:r>
              <a:rPr lang="en-US" b="1" dirty="0"/>
              <a:t>DE 	</a:t>
            </a:r>
          </a:p>
          <a:p>
            <a:pPr marL="0" indent="0">
              <a:buNone/>
            </a:pPr>
            <a:r>
              <a:rPr lang="en-US" b="1" dirty="0"/>
              <a:t>(b) PQ 	</a:t>
            </a:r>
          </a:p>
          <a:p>
            <a:pPr marL="0" indent="0">
              <a:buNone/>
            </a:pPr>
            <a:r>
              <a:rPr lang="en-US" b="1" dirty="0"/>
              <a:t>(c) TU		</a:t>
            </a:r>
          </a:p>
          <a:p>
            <a:pPr marL="0" indent="0">
              <a:buNone/>
            </a:pPr>
            <a:r>
              <a:rPr lang="en-US" b="1" dirty="0"/>
              <a:t>(d) MO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</a:p>
          <a:p>
            <a:pPr marL="457200" indent="-457200">
              <a:buAutoNum type="alphaLcParenBoth"/>
            </a:pPr>
            <a:r>
              <a:rPr lang="en-US" b="1" dirty="0"/>
              <a:t>DE 	</a:t>
            </a:r>
          </a:p>
          <a:p>
            <a:pPr marL="0" indent="0">
              <a:buNone/>
            </a:pPr>
            <a:r>
              <a:rPr lang="en-US" b="1" dirty="0"/>
              <a:t>(b) PQ 	</a:t>
            </a:r>
          </a:p>
          <a:p>
            <a:pPr marL="0" indent="0">
              <a:buNone/>
            </a:pPr>
            <a:r>
              <a:rPr lang="en-US" b="1" dirty="0"/>
              <a:t>(c) TU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MO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42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</a:t>
            </a:r>
          </a:p>
          <a:p>
            <a:pPr marL="457200" indent="-457200">
              <a:buAutoNum type="alphaLcParenBoth"/>
            </a:pPr>
            <a:r>
              <a:rPr lang="en-US" b="1" dirty="0"/>
              <a:t>XW 	</a:t>
            </a:r>
          </a:p>
          <a:p>
            <a:pPr marL="0" indent="0">
              <a:buNone/>
            </a:pPr>
            <a:r>
              <a:rPr lang="en-US" b="1" dirty="0"/>
              <a:t>(b) FG 	</a:t>
            </a:r>
          </a:p>
          <a:p>
            <a:pPr marL="0" indent="0">
              <a:buNone/>
            </a:pPr>
            <a:r>
              <a:rPr lang="en-US" b="1" dirty="0"/>
              <a:t>(c) ML 	</a:t>
            </a:r>
          </a:p>
          <a:p>
            <a:pPr marL="0" indent="0">
              <a:buNone/>
            </a:pPr>
            <a:r>
              <a:rPr lang="en-US" b="1" dirty="0"/>
              <a:t>(d) PO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</a:t>
            </a:r>
          </a:p>
          <a:p>
            <a:pPr marL="457200" indent="-457200">
              <a:buAutoNum type="alphaLcParenBoth"/>
            </a:pPr>
            <a:r>
              <a:rPr lang="en-US" b="1" dirty="0"/>
              <a:t>XW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FG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ML 	</a:t>
            </a:r>
          </a:p>
          <a:p>
            <a:pPr marL="0" indent="0">
              <a:buNone/>
            </a:pPr>
            <a:r>
              <a:rPr lang="en-US" b="1" dirty="0"/>
              <a:t>(d) PO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45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</a:t>
            </a:r>
          </a:p>
          <a:p>
            <a:pPr marL="457200" indent="-457200">
              <a:buAutoNum type="alphaLcParenBoth"/>
            </a:pPr>
            <a:r>
              <a:rPr lang="en-US" b="1" dirty="0"/>
              <a:t>GE 		</a:t>
            </a:r>
          </a:p>
          <a:p>
            <a:pPr marL="0" indent="0">
              <a:buNone/>
            </a:pPr>
            <a:r>
              <a:rPr lang="en-US" b="1" dirty="0"/>
              <a:t>(b) MK 		</a:t>
            </a:r>
          </a:p>
          <a:p>
            <a:pPr marL="0" indent="0">
              <a:buNone/>
            </a:pPr>
            <a:r>
              <a:rPr lang="en-US" b="1" dirty="0"/>
              <a:t>(c) TU 		</a:t>
            </a:r>
          </a:p>
          <a:p>
            <a:pPr marL="0" indent="0">
              <a:buNone/>
            </a:pPr>
            <a:r>
              <a:rPr lang="en-US" b="1" dirty="0"/>
              <a:t>(d) MO	       </a:t>
            </a:r>
          </a:p>
          <a:p>
            <a:pPr marL="0" indent="0">
              <a:buNone/>
            </a:pPr>
            <a:r>
              <a:rPr lang="en-US" b="1" dirty="0"/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</a:t>
            </a:r>
          </a:p>
          <a:p>
            <a:pPr marL="457200" indent="-457200">
              <a:buAutoNum type="alphaLcParenBoth"/>
            </a:pPr>
            <a:r>
              <a:rPr lang="en-US" b="1" dirty="0"/>
              <a:t>GE 		</a:t>
            </a:r>
          </a:p>
          <a:p>
            <a:pPr marL="0" indent="0">
              <a:buNone/>
            </a:pPr>
            <a:r>
              <a:rPr lang="en-US" b="1" dirty="0"/>
              <a:t>(b) MK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TU </a:t>
            </a:r>
            <a:r>
              <a:rPr lang="en-US" b="1" dirty="0"/>
              <a:t>		</a:t>
            </a:r>
          </a:p>
          <a:p>
            <a:pPr marL="0" indent="0">
              <a:buNone/>
            </a:pPr>
            <a:r>
              <a:rPr lang="en-US" b="1" dirty="0"/>
              <a:t>(d) MO	       </a:t>
            </a:r>
          </a:p>
          <a:p>
            <a:pPr marL="0" indent="0">
              <a:buNone/>
            </a:pPr>
            <a:r>
              <a:rPr lang="en-US" b="1" dirty="0"/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242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6. </a:t>
            </a:r>
          </a:p>
          <a:p>
            <a:pPr marL="457200" indent="-457200">
              <a:buAutoNum type="alphaLcParenBoth"/>
            </a:pPr>
            <a:r>
              <a:rPr lang="en-US" b="1" dirty="0"/>
              <a:t>BD 	</a:t>
            </a:r>
          </a:p>
          <a:p>
            <a:pPr marL="0" indent="0">
              <a:buNone/>
            </a:pPr>
            <a:r>
              <a:rPr lang="en-US" b="1" dirty="0"/>
              <a:t>(b) HK 	</a:t>
            </a:r>
          </a:p>
          <a:p>
            <a:pPr marL="0" indent="0">
              <a:buNone/>
            </a:pPr>
            <a:r>
              <a:rPr lang="en-US" b="1" dirty="0"/>
              <a:t>(c) MP 	</a:t>
            </a:r>
          </a:p>
          <a:p>
            <a:pPr marL="0" indent="0">
              <a:buNone/>
            </a:pPr>
            <a:r>
              <a:rPr lang="en-US" b="1" dirty="0"/>
              <a:t>(d) NQ 	</a:t>
            </a:r>
          </a:p>
          <a:p>
            <a:pPr marL="0" indent="0">
              <a:buNone/>
            </a:pPr>
            <a:r>
              <a:rPr lang="en-US" b="1" dirty="0"/>
              <a:t>(e) TW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6. 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BD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HK 	</a:t>
            </a:r>
          </a:p>
          <a:p>
            <a:pPr marL="0" indent="0">
              <a:buNone/>
            </a:pPr>
            <a:r>
              <a:rPr lang="en-US" b="1" dirty="0"/>
              <a:t>(c) MP 	</a:t>
            </a:r>
          </a:p>
          <a:p>
            <a:pPr marL="0" indent="0">
              <a:buNone/>
            </a:pPr>
            <a:r>
              <a:rPr lang="en-US" b="1" dirty="0"/>
              <a:t>(d) NQ 	</a:t>
            </a:r>
          </a:p>
          <a:p>
            <a:pPr marL="0" indent="0">
              <a:buNone/>
            </a:pPr>
            <a:r>
              <a:rPr lang="en-US" b="1" dirty="0"/>
              <a:t>(e) TW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746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7. </a:t>
            </a:r>
          </a:p>
          <a:p>
            <a:pPr marL="457200" indent="-457200">
              <a:buAutoNum type="alphaLcParenBoth"/>
            </a:pPr>
            <a:r>
              <a:rPr lang="en-US" b="1" dirty="0"/>
              <a:t>AE 	</a:t>
            </a:r>
          </a:p>
          <a:p>
            <a:pPr marL="0" indent="0">
              <a:buNone/>
            </a:pPr>
            <a:r>
              <a:rPr lang="en-US" b="1" dirty="0"/>
              <a:t>(b) AI 		</a:t>
            </a:r>
          </a:p>
          <a:p>
            <a:pPr marL="0" indent="0">
              <a:buNone/>
            </a:pPr>
            <a:r>
              <a:rPr lang="en-US" b="1" dirty="0"/>
              <a:t>(c) IO 		</a:t>
            </a:r>
          </a:p>
          <a:p>
            <a:pPr marL="0" indent="0">
              <a:buNone/>
            </a:pPr>
            <a:r>
              <a:rPr lang="en-US" b="1" dirty="0"/>
              <a:t>(d) EI 		</a:t>
            </a:r>
          </a:p>
          <a:p>
            <a:pPr marL="0" indent="0">
              <a:buNone/>
            </a:pPr>
            <a:r>
              <a:rPr lang="en-US" b="1" dirty="0"/>
              <a:t>(e) OU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7. </a:t>
            </a:r>
          </a:p>
          <a:p>
            <a:pPr marL="457200" indent="-457200">
              <a:buAutoNum type="alphaLcParenBoth"/>
            </a:pPr>
            <a:r>
              <a:rPr lang="en-US" b="1" dirty="0"/>
              <a:t>AE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AI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IO 		</a:t>
            </a:r>
          </a:p>
          <a:p>
            <a:pPr marL="0" indent="0">
              <a:buNone/>
            </a:pPr>
            <a:r>
              <a:rPr lang="en-US" b="1" dirty="0"/>
              <a:t>(d) EI 		</a:t>
            </a:r>
          </a:p>
          <a:p>
            <a:pPr marL="0" indent="0">
              <a:buNone/>
            </a:pPr>
            <a:r>
              <a:rPr lang="en-US" b="1" dirty="0"/>
              <a:t>(e) OU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823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ODD ONE OUT: Classification means to define groups of people or things, arrange by class or category and then find out different things or odd one out.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part out of a group, one people or things differ from remaining other words, they are having some common properties. They may like as a international, national level information history, science, alphabet and numerical analogy, Classification having 3 types which are below :</a:t>
            </a:r>
          </a:p>
          <a:p>
            <a:pPr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Classify among words and people (TYPE-1)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Classify among pair of word (TYPE-2)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Odd one out among set. (TYPE-3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8. </a:t>
            </a:r>
          </a:p>
          <a:p>
            <a:pPr marL="457200" indent="-457200">
              <a:buAutoNum type="alphaLcParenBoth"/>
            </a:pPr>
            <a:r>
              <a:rPr lang="en-US" b="1" dirty="0"/>
              <a:t>DW 	</a:t>
            </a:r>
          </a:p>
          <a:p>
            <a:pPr marL="0" indent="0">
              <a:buNone/>
            </a:pPr>
            <a:r>
              <a:rPr lang="en-US" b="1" dirty="0"/>
              <a:t>(b) HS 	</a:t>
            </a:r>
          </a:p>
          <a:p>
            <a:pPr marL="0" indent="0">
              <a:buNone/>
            </a:pPr>
            <a:r>
              <a:rPr lang="en-US" b="1" dirty="0"/>
              <a:t>(c) MN 	</a:t>
            </a:r>
          </a:p>
          <a:p>
            <a:pPr marL="0" indent="0">
              <a:buNone/>
            </a:pPr>
            <a:r>
              <a:rPr lang="en-US" b="1" dirty="0"/>
              <a:t>(d) GT 	</a:t>
            </a:r>
          </a:p>
          <a:p>
            <a:pPr marL="0" indent="0">
              <a:buNone/>
            </a:pPr>
            <a:r>
              <a:rPr lang="en-US" b="1" dirty="0"/>
              <a:t>(e) KO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8. </a:t>
            </a:r>
          </a:p>
          <a:p>
            <a:pPr marL="457200" indent="-457200">
              <a:buAutoNum type="alphaLcParenBoth"/>
            </a:pPr>
            <a:r>
              <a:rPr lang="en-US" b="1" dirty="0"/>
              <a:t>DW 	</a:t>
            </a:r>
          </a:p>
          <a:p>
            <a:pPr marL="0" indent="0">
              <a:buNone/>
            </a:pPr>
            <a:r>
              <a:rPr lang="en-US" b="1" dirty="0"/>
              <a:t>(b) HS 	</a:t>
            </a:r>
          </a:p>
          <a:p>
            <a:pPr marL="0" indent="0">
              <a:buNone/>
            </a:pPr>
            <a:r>
              <a:rPr lang="en-US" b="1" dirty="0"/>
              <a:t>(c) MN 	</a:t>
            </a:r>
          </a:p>
          <a:p>
            <a:pPr marL="0" indent="0">
              <a:buNone/>
            </a:pPr>
            <a:r>
              <a:rPr lang="en-US" b="1" dirty="0"/>
              <a:t>(d) GT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KO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239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2834154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9.</a:t>
            </a:r>
          </a:p>
          <a:p>
            <a:pPr marL="457200" indent="-457200">
              <a:buAutoNum type="alphaLcParenBoth"/>
            </a:pPr>
            <a:r>
              <a:rPr lang="en-US" b="1" dirty="0"/>
              <a:t>VT 		</a:t>
            </a:r>
          </a:p>
          <a:p>
            <a:pPr marL="0" indent="0">
              <a:buNone/>
            </a:pPr>
            <a:r>
              <a:rPr lang="en-US" b="1" dirty="0"/>
              <a:t>(b) MQ 		</a:t>
            </a:r>
          </a:p>
          <a:p>
            <a:pPr marL="0" indent="0">
              <a:buNone/>
            </a:pPr>
            <a:r>
              <a:rPr lang="en-US" b="1" dirty="0"/>
              <a:t>(c) PR 		</a:t>
            </a:r>
          </a:p>
          <a:p>
            <a:pPr marL="0" indent="0">
              <a:buNone/>
            </a:pPr>
            <a:r>
              <a:rPr lang="en-US" b="1" dirty="0"/>
              <a:t>(d) DF 		</a:t>
            </a:r>
          </a:p>
          <a:p>
            <a:pPr marL="0" indent="0">
              <a:buNone/>
            </a:pPr>
            <a:r>
              <a:rPr lang="en-US" b="1" dirty="0"/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2834154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9.</a:t>
            </a:r>
          </a:p>
          <a:p>
            <a:pPr marL="457200" indent="-457200">
              <a:buAutoNum type="alphaLcParenBoth"/>
            </a:pPr>
            <a:r>
              <a:rPr lang="en-US" b="1" dirty="0"/>
              <a:t>VT 		</a:t>
            </a:r>
          </a:p>
          <a:p>
            <a:pPr marL="0" indent="0">
              <a:buNone/>
            </a:pPr>
            <a:r>
              <a:rPr lang="en-US" b="1" dirty="0"/>
              <a:t>(b) MQ 		</a:t>
            </a:r>
          </a:p>
          <a:p>
            <a:pPr marL="0" indent="0">
              <a:buNone/>
            </a:pPr>
            <a:r>
              <a:rPr lang="en-US" b="1" dirty="0"/>
              <a:t>(c) PR 		</a:t>
            </a:r>
          </a:p>
          <a:p>
            <a:pPr marL="0" indent="0">
              <a:buNone/>
            </a:pPr>
            <a:r>
              <a:rPr lang="en-US" b="1" dirty="0"/>
              <a:t>(d) DF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050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10.</a:t>
            </a:r>
          </a:p>
          <a:p>
            <a:pPr marL="457200" indent="-457200">
              <a:buAutoNum type="alphaLcParenBoth"/>
            </a:pPr>
            <a:r>
              <a:rPr lang="en-US" b="1" dirty="0"/>
              <a:t>BCD 	</a:t>
            </a:r>
          </a:p>
          <a:p>
            <a:pPr marL="0" indent="0">
              <a:buNone/>
            </a:pPr>
            <a:r>
              <a:rPr lang="en-US" b="1" dirty="0"/>
              <a:t>(b) NPR 	</a:t>
            </a:r>
          </a:p>
          <a:p>
            <a:pPr marL="0" indent="0">
              <a:buNone/>
            </a:pPr>
            <a:r>
              <a:rPr lang="en-US" b="1" dirty="0"/>
              <a:t>(c) KLM 	</a:t>
            </a:r>
          </a:p>
          <a:p>
            <a:pPr marL="0" indent="0">
              <a:buNone/>
            </a:pPr>
            <a:r>
              <a:rPr lang="en-US" b="1" dirty="0"/>
              <a:t>(d) RQP 	</a:t>
            </a:r>
          </a:p>
          <a:p>
            <a:pPr marL="0" indent="0">
              <a:buNone/>
            </a:pPr>
            <a:r>
              <a:rPr lang="en-US" b="1" dirty="0"/>
              <a:t>(e) HGF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10.</a:t>
            </a:r>
          </a:p>
          <a:p>
            <a:pPr marL="457200" indent="-457200">
              <a:buAutoNum type="alphaLcParenBoth"/>
            </a:pPr>
            <a:r>
              <a:rPr lang="en-US" b="1" dirty="0"/>
              <a:t>BCD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NPR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KLM 	</a:t>
            </a:r>
          </a:p>
          <a:p>
            <a:pPr marL="0" indent="0">
              <a:buNone/>
            </a:pPr>
            <a:r>
              <a:rPr lang="en-US" b="1" dirty="0"/>
              <a:t>(d) RQP 	</a:t>
            </a:r>
          </a:p>
          <a:p>
            <a:pPr marL="0" indent="0">
              <a:buNone/>
            </a:pPr>
            <a:r>
              <a:rPr lang="en-US" b="1" dirty="0"/>
              <a:t>(e) HGF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10328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</a:t>
            </a:r>
          </a:p>
          <a:p>
            <a:pPr marL="457200" indent="-457200">
              <a:buAutoNum type="alphaLcParenBoth"/>
            </a:pPr>
            <a:r>
              <a:rPr lang="en-US" b="1" dirty="0"/>
              <a:t>ABD 	</a:t>
            </a:r>
          </a:p>
          <a:p>
            <a:pPr marL="0" indent="0">
              <a:buNone/>
            </a:pPr>
            <a:r>
              <a:rPr lang="en-US" b="1" dirty="0"/>
              <a:t>(b) FGI 	</a:t>
            </a:r>
          </a:p>
          <a:p>
            <a:pPr marL="0" indent="0">
              <a:buNone/>
            </a:pPr>
            <a:r>
              <a:rPr lang="en-US" b="1" dirty="0"/>
              <a:t>(c) LMO 	</a:t>
            </a:r>
          </a:p>
          <a:p>
            <a:pPr marL="0" indent="0">
              <a:buNone/>
            </a:pPr>
            <a:r>
              <a:rPr lang="en-US" b="1" dirty="0"/>
              <a:t>(d) STU 	</a:t>
            </a:r>
          </a:p>
          <a:p>
            <a:pPr marL="0" indent="0">
              <a:buNone/>
            </a:pPr>
            <a:r>
              <a:rPr lang="en-US" b="1" dirty="0"/>
              <a:t>(e) WXZ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</a:t>
            </a:r>
          </a:p>
          <a:p>
            <a:pPr marL="457200" indent="-457200">
              <a:buAutoNum type="alphaLcParenBoth"/>
            </a:pPr>
            <a:r>
              <a:rPr lang="en-US" b="1" dirty="0"/>
              <a:t>ABD 	</a:t>
            </a:r>
          </a:p>
          <a:p>
            <a:pPr marL="0" indent="0">
              <a:buNone/>
            </a:pPr>
            <a:r>
              <a:rPr lang="en-US" b="1" dirty="0"/>
              <a:t>(b) FGI 	</a:t>
            </a:r>
          </a:p>
          <a:p>
            <a:pPr marL="0" indent="0">
              <a:buNone/>
            </a:pPr>
            <a:r>
              <a:rPr lang="en-US" b="1" dirty="0"/>
              <a:t>(c) LMO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STU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WXZ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142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12. </a:t>
            </a:r>
          </a:p>
          <a:p>
            <a:pPr marL="457200" indent="-457200">
              <a:buAutoNum type="alphaLcParenBoth"/>
            </a:pPr>
            <a:r>
              <a:rPr lang="en-US" b="1" dirty="0"/>
              <a:t>HGF 	</a:t>
            </a:r>
          </a:p>
          <a:p>
            <a:pPr marL="0" indent="0">
              <a:buNone/>
            </a:pPr>
            <a:r>
              <a:rPr lang="en-US" b="1" dirty="0"/>
              <a:t>(b) XWV 	</a:t>
            </a:r>
          </a:p>
          <a:p>
            <a:pPr marL="0" indent="0">
              <a:buNone/>
            </a:pPr>
            <a:r>
              <a:rPr lang="en-US" b="1" dirty="0"/>
              <a:t>(c) NML	</a:t>
            </a:r>
          </a:p>
          <a:p>
            <a:pPr marL="0" indent="0">
              <a:buNone/>
            </a:pPr>
            <a:r>
              <a:rPr lang="en-US" b="1" dirty="0"/>
              <a:t>(d) OPQ 	</a:t>
            </a:r>
          </a:p>
          <a:p>
            <a:pPr marL="0" indent="0">
              <a:buNone/>
            </a:pPr>
            <a:r>
              <a:rPr lang="en-US" b="1" dirty="0"/>
              <a:t>(e) UTS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12. </a:t>
            </a:r>
          </a:p>
          <a:p>
            <a:pPr marL="457200" indent="-457200">
              <a:buAutoNum type="alphaLcParenBoth"/>
            </a:pPr>
            <a:r>
              <a:rPr lang="en-US" b="1" dirty="0"/>
              <a:t>HGF 	</a:t>
            </a:r>
          </a:p>
          <a:p>
            <a:pPr marL="0" indent="0">
              <a:buNone/>
            </a:pPr>
            <a:r>
              <a:rPr lang="en-US" b="1" dirty="0"/>
              <a:t>(b) XWV 	</a:t>
            </a:r>
          </a:p>
          <a:p>
            <a:pPr marL="0" indent="0">
              <a:buNone/>
            </a:pPr>
            <a:r>
              <a:rPr lang="en-US" b="1" dirty="0"/>
              <a:t>(c) NML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OPQ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UTS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0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1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type, among four options three objects or things having same properties.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Lawyer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Legislator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Mayor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Governor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Last 3 options are related to the politics and first option does not follow. So, Lawyer is the odd one.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44" y="108393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13. </a:t>
            </a:r>
          </a:p>
          <a:p>
            <a:pPr marL="457200" indent="-457200">
              <a:buAutoNum type="alphaLcParenBoth"/>
            </a:pPr>
            <a:r>
              <a:rPr lang="en-US" b="1" dirty="0"/>
              <a:t>ACE	</a:t>
            </a:r>
          </a:p>
          <a:p>
            <a:pPr marL="0" indent="0">
              <a:buNone/>
            </a:pPr>
            <a:r>
              <a:rPr lang="en-US" b="1" dirty="0"/>
              <a:t>(b) PRT	</a:t>
            </a:r>
          </a:p>
          <a:p>
            <a:pPr marL="0" indent="0">
              <a:buNone/>
            </a:pPr>
            <a:r>
              <a:rPr lang="en-US" b="1" dirty="0"/>
              <a:t>(c) UWY 	</a:t>
            </a:r>
          </a:p>
          <a:p>
            <a:pPr marL="0" indent="0">
              <a:buNone/>
            </a:pPr>
            <a:r>
              <a:rPr lang="en-US" b="1" dirty="0"/>
              <a:t>(d) MNO 	</a:t>
            </a:r>
          </a:p>
          <a:p>
            <a:pPr marL="0" indent="0">
              <a:buNone/>
            </a:pPr>
            <a:r>
              <a:rPr lang="en-US" b="1" dirty="0"/>
              <a:t>(e) GIK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44" y="108393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13. </a:t>
            </a:r>
          </a:p>
          <a:p>
            <a:pPr marL="457200" indent="-457200">
              <a:buAutoNum type="alphaLcParenBoth"/>
            </a:pPr>
            <a:r>
              <a:rPr lang="en-US" b="1" dirty="0"/>
              <a:t>ACE	</a:t>
            </a:r>
          </a:p>
          <a:p>
            <a:pPr marL="0" indent="0">
              <a:buNone/>
            </a:pPr>
            <a:r>
              <a:rPr lang="en-US" b="1" dirty="0"/>
              <a:t>(b) PRT	</a:t>
            </a:r>
          </a:p>
          <a:p>
            <a:pPr marL="0" indent="0">
              <a:buNone/>
            </a:pPr>
            <a:r>
              <a:rPr lang="en-US" b="1" dirty="0"/>
              <a:t>(c) UWY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MNO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GIK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20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14. </a:t>
            </a:r>
          </a:p>
          <a:p>
            <a:pPr marL="457200" indent="-457200">
              <a:buAutoNum type="alphaLcParenBoth"/>
            </a:pPr>
            <a:r>
              <a:rPr lang="en-US" b="1" dirty="0"/>
              <a:t>RTW 	</a:t>
            </a:r>
          </a:p>
          <a:p>
            <a:pPr marL="0" indent="0">
              <a:buNone/>
            </a:pPr>
            <a:r>
              <a:rPr lang="en-US" b="1" dirty="0"/>
              <a:t>(b) QOM	</a:t>
            </a:r>
          </a:p>
          <a:p>
            <a:pPr marL="0" indent="0">
              <a:buNone/>
            </a:pPr>
            <a:r>
              <a:rPr lang="en-US" b="1" dirty="0"/>
              <a:t>(c) IKG 	</a:t>
            </a:r>
          </a:p>
          <a:p>
            <a:pPr marL="0" indent="0">
              <a:buNone/>
            </a:pPr>
            <a:r>
              <a:rPr lang="en-US" b="1" dirty="0"/>
              <a:t>(d) IKM	</a:t>
            </a:r>
          </a:p>
          <a:p>
            <a:pPr marL="0" indent="0">
              <a:buNone/>
            </a:pPr>
            <a:r>
              <a:rPr lang="en-US" b="1" dirty="0"/>
              <a:t>(e) BDF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14. 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RTW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QOM	</a:t>
            </a:r>
          </a:p>
          <a:p>
            <a:pPr marL="0" indent="0">
              <a:buNone/>
            </a:pPr>
            <a:r>
              <a:rPr lang="en-US" b="1" dirty="0"/>
              <a:t>(c) IKG 	</a:t>
            </a:r>
          </a:p>
          <a:p>
            <a:pPr marL="0" indent="0">
              <a:buNone/>
            </a:pPr>
            <a:r>
              <a:rPr lang="en-US" b="1" dirty="0"/>
              <a:t>(d) IKM	</a:t>
            </a:r>
          </a:p>
          <a:p>
            <a:pPr marL="0" indent="0">
              <a:buNone/>
            </a:pPr>
            <a:r>
              <a:rPr lang="en-US" b="1" dirty="0"/>
              <a:t>(e) BDF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912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7" y="103642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</a:t>
            </a:r>
          </a:p>
          <a:p>
            <a:pPr marL="457200" indent="-457200">
              <a:buAutoNum type="alphaLcParenBoth"/>
            </a:pPr>
            <a:r>
              <a:rPr lang="en-US" b="1" dirty="0"/>
              <a:t>PRT 	</a:t>
            </a:r>
          </a:p>
          <a:p>
            <a:pPr marL="0" indent="0">
              <a:buNone/>
            </a:pPr>
            <a:r>
              <a:rPr lang="en-US" b="1" dirty="0"/>
              <a:t>(b) MOQ 	</a:t>
            </a:r>
          </a:p>
          <a:p>
            <a:pPr marL="0" indent="0">
              <a:buNone/>
            </a:pPr>
            <a:r>
              <a:rPr lang="en-US" b="1" dirty="0"/>
              <a:t>(c) GEC	</a:t>
            </a:r>
          </a:p>
          <a:p>
            <a:pPr marL="0" indent="0">
              <a:buNone/>
            </a:pPr>
            <a:r>
              <a:rPr lang="en-US" b="1" dirty="0"/>
              <a:t>(d) TVX 	</a:t>
            </a:r>
          </a:p>
          <a:p>
            <a:pPr marL="0" indent="0">
              <a:buNone/>
            </a:pPr>
            <a:r>
              <a:rPr lang="en-US" b="1" dirty="0"/>
              <a:t>(e) SUW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7" y="103642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</a:t>
            </a:r>
          </a:p>
          <a:p>
            <a:pPr marL="457200" indent="-457200">
              <a:buAutoNum type="alphaLcParenBoth"/>
            </a:pPr>
            <a:r>
              <a:rPr lang="en-US" b="1" dirty="0"/>
              <a:t>PRT 	</a:t>
            </a:r>
          </a:p>
          <a:p>
            <a:pPr marL="0" indent="0">
              <a:buNone/>
            </a:pPr>
            <a:r>
              <a:rPr lang="en-US" b="1" dirty="0"/>
              <a:t>(b) MOQ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GEC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(d) TVX 	</a:t>
            </a:r>
          </a:p>
          <a:p>
            <a:pPr marL="0" indent="0">
              <a:buNone/>
            </a:pPr>
            <a:r>
              <a:rPr lang="en-US" b="1" dirty="0"/>
              <a:t>(e) SUW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0463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16.</a:t>
            </a:r>
          </a:p>
          <a:p>
            <a:pPr marL="457200" indent="-457200">
              <a:buAutoNum type="alphaLcParenBoth"/>
            </a:pPr>
            <a:r>
              <a:rPr lang="en-US" b="1" dirty="0"/>
              <a:t>BEH 	</a:t>
            </a:r>
          </a:p>
          <a:p>
            <a:pPr marL="0" indent="0">
              <a:buNone/>
            </a:pPr>
            <a:r>
              <a:rPr lang="en-US" b="1" dirty="0"/>
              <a:t>(b) CFI 	</a:t>
            </a:r>
          </a:p>
          <a:p>
            <a:pPr marL="0" indent="0">
              <a:buNone/>
            </a:pPr>
            <a:r>
              <a:rPr lang="en-US" b="1" dirty="0"/>
              <a:t>(c) DGJ 	</a:t>
            </a:r>
          </a:p>
          <a:p>
            <a:pPr marL="0" indent="0">
              <a:buNone/>
            </a:pPr>
            <a:r>
              <a:rPr lang="en-US" b="1" dirty="0"/>
              <a:t>(d) EHL 	</a:t>
            </a:r>
          </a:p>
          <a:p>
            <a:pPr marL="0" indent="0">
              <a:buNone/>
            </a:pPr>
            <a:r>
              <a:rPr lang="en-US" b="1" dirty="0"/>
              <a:t>(e) FIL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16.</a:t>
            </a:r>
          </a:p>
          <a:p>
            <a:pPr marL="457200" indent="-457200">
              <a:buAutoNum type="alphaLcParenBoth"/>
            </a:pPr>
            <a:r>
              <a:rPr lang="en-US" b="1" dirty="0"/>
              <a:t>BEH 	</a:t>
            </a:r>
          </a:p>
          <a:p>
            <a:pPr marL="0" indent="0">
              <a:buNone/>
            </a:pPr>
            <a:r>
              <a:rPr lang="en-US" b="1" dirty="0"/>
              <a:t>(b) CFI 	</a:t>
            </a:r>
          </a:p>
          <a:p>
            <a:pPr marL="0" indent="0">
              <a:buNone/>
            </a:pPr>
            <a:r>
              <a:rPr lang="en-US" b="1" dirty="0"/>
              <a:t>(c) DGJ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EHL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FIL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3471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17.</a:t>
            </a:r>
          </a:p>
          <a:p>
            <a:pPr marL="457200" indent="-457200">
              <a:buAutoNum type="alphaLcParenBoth"/>
            </a:pPr>
            <a:r>
              <a:rPr lang="en-US" b="1" dirty="0"/>
              <a:t>AOT 	</a:t>
            </a:r>
          </a:p>
          <a:p>
            <a:pPr marL="0" indent="0">
              <a:buNone/>
            </a:pPr>
            <a:r>
              <a:rPr lang="en-US" b="1" dirty="0"/>
              <a:t>(b) CPA 	</a:t>
            </a:r>
          </a:p>
          <a:p>
            <a:pPr marL="0" indent="0">
              <a:buNone/>
            </a:pPr>
            <a:r>
              <a:rPr lang="en-US" b="1" dirty="0"/>
              <a:t>(c) REB 	</a:t>
            </a:r>
          </a:p>
          <a:p>
            <a:pPr marL="0" indent="0">
              <a:buNone/>
            </a:pPr>
            <a:r>
              <a:rPr lang="en-US" b="1" dirty="0"/>
              <a:t>(d) TIW 	</a:t>
            </a:r>
          </a:p>
          <a:p>
            <a:pPr marL="0" indent="0">
              <a:buNone/>
            </a:pPr>
            <a:r>
              <a:rPr lang="en-US" b="1" dirty="0"/>
              <a:t>(e) QUD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17.</a:t>
            </a:r>
          </a:p>
          <a:p>
            <a:pPr marL="457200" indent="-457200">
              <a:buAutoNum type="alphaLcParenBoth"/>
            </a:pPr>
            <a:r>
              <a:rPr lang="en-US" b="1" dirty="0"/>
              <a:t>AOT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CPA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REB 	</a:t>
            </a:r>
          </a:p>
          <a:p>
            <a:pPr marL="0" indent="0">
              <a:buNone/>
            </a:pPr>
            <a:r>
              <a:rPr lang="en-US" b="1" dirty="0"/>
              <a:t>(d) TIW 	</a:t>
            </a:r>
          </a:p>
          <a:p>
            <a:pPr marL="0" indent="0">
              <a:buNone/>
            </a:pPr>
            <a:r>
              <a:rPr lang="en-US" b="1" dirty="0"/>
              <a:t>(e) QUD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62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2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previous type, there is a single word or thing is given which follow same type of properties. In this type we have a pair in it, 1st object related to another object with any specific properties, we have found that pair which doesn’t follow it.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Painter : Gallery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Actor : Stage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Worker : Factory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Student : Stage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Clearly, (d) is the odd one. In all other pairs, 2nd is the working place of the first.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5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18.</a:t>
            </a:r>
          </a:p>
          <a:p>
            <a:pPr marL="457200" indent="-457200">
              <a:buAutoNum type="alphaLcParenBoth"/>
            </a:pPr>
            <a:r>
              <a:rPr lang="en-US" b="1" dirty="0"/>
              <a:t>BDW	</a:t>
            </a:r>
          </a:p>
          <a:p>
            <a:pPr marL="0" indent="0">
              <a:buNone/>
            </a:pPr>
            <a:r>
              <a:rPr lang="en-US" b="1" dirty="0"/>
              <a:t>(b) DFU 	</a:t>
            </a:r>
          </a:p>
          <a:p>
            <a:pPr marL="0" indent="0">
              <a:buNone/>
            </a:pPr>
            <a:r>
              <a:rPr lang="en-US" b="1" dirty="0"/>
              <a:t>(c) FHS 	</a:t>
            </a:r>
          </a:p>
          <a:p>
            <a:pPr marL="0" indent="0">
              <a:buNone/>
            </a:pPr>
            <a:r>
              <a:rPr lang="en-US" b="1" dirty="0"/>
              <a:t>(d) GIQ 	</a:t>
            </a:r>
          </a:p>
          <a:p>
            <a:pPr marL="0" indent="0">
              <a:buNone/>
            </a:pPr>
            <a:r>
              <a:rPr lang="en-US" b="1" dirty="0"/>
              <a:t>(e) IKP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18.</a:t>
            </a:r>
          </a:p>
          <a:p>
            <a:pPr marL="457200" indent="-457200">
              <a:buAutoNum type="alphaLcParenBoth"/>
            </a:pPr>
            <a:r>
              <a:rPr lang="en-US" b="1" dirty="0"/>
              <a:t>BDW	</a:t>
            </a:r>
          </a:p>
          <a:p>
            <a:pPr marL="0" indent="0">
              <a:buNone/>
            </a:pPr>
            <a:r>
              <a:rPr lang="en-US" b="1" dirty="0"/>
              <a:t>(b) DFU 	</a:t>
            </a:r>
          </a:p>
          <a:p>
            <a:pPr marL="0" indent="0">
              <a:buNone/>
            </a:pPr>
            <a:r>
              <a:rPr lang="en-US" b="1" dirty="0"/>
              <a:t>(c) FHS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GIQ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IKP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061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19.</a:t>
            </a:r>
          </a:p>
          <a:p>
            <a:pPr marL="457200" indent="-457200">
              <a:buAutoNum type="alphaLcParenBoth"/>
            </a:pPr>
            <a:r>
              <a:rPr lang="en-US" b="1" dirty="0"/>
              <a:t>VRT 	</a:t>
            </a:r>
          </a:p>
          <a:p>
            <a:pPr marL="0" indent="0">
              <a:buNone/>
            </a:pPr>
            <a:r>
              <a:rPr lang="en-US" b="1" dirty="0"/>
              <a:t>(b) RMP 	</a:t>
            </a:r>
          </a:p>
          <a:p>
            <a:pPr marL="0" indent="0">
              <a:buNone/>
            </a:pPr>
            <a:r>
              <a:rPr lang="en-US" b="1" dirty="0"/>
              <a:t>(c) YUW 	</a:t>
            </a:r>
          </a:p>
          <a:p>
            <a:pPr marL="0" indent="0">
              <a:buNone/>
            </a:pPr>
            <a:r>
              <a:rPr lang="en-US" b="1" dirty="0"/>
              <a:t>(d) FBD 	</a:t>
            </a:r>
          </a:p>
          <a:p>
            <a:pPr marL="0" indent="0">
              <a:buNone/>
            </a:pPr>
            <a:r>
              <a:rPr lang="en-US" b="1" dirty="0"/>
              <a:t>(e) MIK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19.</a:t>
            </a:r>
          </a:p>
          <a:p>
            <a:pPr marL="457200" indent="-457200">
              <a:buAutoNum type="alphaLcParenBoth"/>
            </a:pPr>
            <a:r>
              <a:rPr lang="en-US" b="1" dirty="0"/>
              <a:t>VRT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RMP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YUW 	</a:t>
            </a:r>
          </a:p>
          <a:p>
            <a:pPr marL="0" indent="0">
              <a:buNone/>
            </a:pPr>
            <a:r>
              <a:rPr lang="en-US" b="1" dirty="0"/>
              <a:t>(d) FBD 	</a:t>
            </a:r>
          </a:p>
          <a:p>
            <a:pPr marL="0" indent="0">
              <a:buNone/>
            </a:pPr>
            <a:r>
              <a:rPr lang="en-US" b="1" dirty="0"/>
              <a:t>(e) MIK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2883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20.</a:t>
            </a:r>
          </a:p>
          <a:p>
            <a:pPr marL="457200" indent="-457200">
              <a:buAutoNum type="alphaLcParenBoth"/>
            </a:pPr>
            <a:r>
              <a:rPr lang="en-US" b="1" dirty="0"/>
              <a:t>DEB 	</a:t>
            </a:r>
          </a:p>
          <a:p>
            <a:pPr marL="0" indent="0">
              <a:buNone/>
            </a:pPr>
            <a:r>
              <a:rPr lang="en-US" b="1" dirty="0"/>
              <a:t>(b) HIF 	</a:t>
            </a:r>
          </a:p>
          <a:p>
            <a:pPr marL="0" indent="0">
              <a:buNone/>
            </a:pPr>
            <a:r>
              <a:rPr lang="en-US" b="1" dirty="0"/>
              <a:t>(c) NOL 	</a:t>
            </a:r>
          </a:p>
          <a:p>
            <a:pPr marL="0" indent="0">
              <a:buNone/>
            </a:pPr>
            <a:r>
              <a:rPr lang="en-US" b="1" dirty="0"/>
              <a:t>(d) RTP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 	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20.</a:t>
            </a:r>
          </a:p>
          <a:p>
            <a:pPr marL="457200" indent="-457200">
              <a:buAutoNum type="alphaLcParenBoth"/>
            </a:pPr>
            <a:r>
              <a:rPr lang="en-US" b="1" dirty="0"/>
              <a:t>DEB 	</a:t>
            </a:r>
          </a:p>
          <a:p>
            <a:pPr marL="0" indent="0">
              <a:buNone/>
            </a:pPr>
            <a:r>
              <a:rPr lang="en-US" b="1" dirty="0"/>
              <a:t>(b) HIF 	</a:t>
            </a:r>
          </a:p>
          <a:p>
            <a:pPr marL="0" indent="0">
              <a:buNone/>
            </a:pPr>
            <a:r>
              <a:rPr lang="en-US" b="1" dirty="0"/>
              <a:t>(c) NOL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RTP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 	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42151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21.</a:t>
            </a:r>
          </a:p>
          <a:p>
            <a:pPr marL="457200" indent="-457200">
              <a:buAutoNum type="alphaLcParenBoth"/>
            </a:pPr>
            <a:r>
              <a:rPr lang="en-US" b="1" dirty="0"/>
              <a:t>HJN 	</a:t>
            </a:r>
          </a:p>
          <a:p>
            <a:pPr marL="0" indent="0">
              <a:buNone/>
            </a:pPr>
            <a:r>
              <a:rPr lang="en-US" b="1" dirty="0"/>
              <a:t>(b) JLP 	</a:t>
            </a:r>
          </a:p>
          <a:p>
            <a:pPr marL="0" indent="0">
              <a:buNone/>
            </a:pPr>
            <a:r>
              <a:rPr lang="en-US" b="1" dirty="0"/>
              <a:t>(c) PRU 	</a:t>
            </a:r>
          </a:p>
          <a:p>
            <a:pPr marL="0" indent="0">
              <a:buNone/>
            </a:pPr>
            <a:r>
              <a:rPr lang="en-US" b="1" dirty="0"/>
              <a:t>(d) QSW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21.</a:t>
            </a:r>
          </a:p>
          <a:p>
            <a:pPr marL="457200" indent="-457200">
              <a:buAutoNum type="alphaLcParenBoth"/>
            </a:pPr>
            <a:r>
              <a:rPr lang="en-US" b="1" dirty="0"/>
              <a:t>HJN 	</a:t>
            </a:r>
          </a:p>
          <a:p>
            <a:pPr marL="0" indent="0">
              <a:buNone/>
            </a:pPr>
            <a:r>
              <a:rPr lang="en-US" b="1" dirty="0"/>
              <a:t>(b) JLP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PRU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(d) QSW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409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22.</a:t>
            </a:r>
          </a:p>
          <a:p>
            <a:pPr marL="457200" indent="-457200">
              <a:buAutoNum type="alphaLcParenBoth"/>
            </a:pPr>
            <a:r>
              <a:rPr lang="en-US" b="1" dirty="0"/>
              <a:t>CHG 	</a:t>
            </a:r>
          </a:p>
          <a:p>
            <a:pPr marL="0" indent="0">
              <a:buNone/>
            </a:pPr>
            <a:r>
              <a:rPr lang="en-US" b="1" dirty="0"/>
              <a:t>(b) LMM 	</a:t>
            </a:r>
          </a:p>
          <a:p>
            <a:pPr marL="0" indent="0">
              <a:buNone/>
            </a:pPr>
            <a:r>
              <a:rPr lang="en-US" b="1" dirty="0"/>
              <a:t>(c) BBC 	</a:t>
            </a:r>
          </a:p>
          <a:p>
            <a:pPr marL="0" indent="0">
              <a:buNone/>
            </a:pPr>
            <a:r>
              <a:rPr lang="en-US" b="1" dirty="0"/>
              <a:t>(d) HEG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22.</a:t>
            </a:r>
          </a:p>
          <a:p>
            <a:pPr marL="457200" indent="-457200">
              <a:buAutoNum type="alphaLcParenBoth"/>
            </a:pPr>
            <a:r>
              <a:rPr lang="en-US" b="1" dirty="0"/>
              <a:t>CHG 	</a:t>
            </a:r>
          </a:p>
          <a:p>
            <a:pPr marL="0" indent="0">
              <a:buNone/>
            </a:pPr>
            <a:r>
              <a:rPr lang="en-US" b="1" dirty="0"/>
              <a:t>(b) LMM 	</a:t>
            </a:r>
          </a:p>
          <a:p>
            <a:pPr marL="0" indent="0">
              <a:buNone/>
            </a:pPr>
            <a:r>
              <a:rPr lang="en-US" b="1" dirty="0"/>
              <a:t>(c) BBC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HEG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50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3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type, pairs are given with minimum 3 digit or object which are correlated to each other with any specific property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(3, 9, 27)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(5, 25, 125)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(6, 36, 216)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(9, 81, 728)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Clearly, (d) is the odd one, which does not follow continue powers of 9.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1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23.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/>
              <a:t>(b) IFM 	</a:t>
            </a:r>
          </a:p>
          <a:p>
            <a:pPr marL="0" indent="0">
              <a:buNone/>
            </a:pPr>
            <a:r>
              <a:rPr lang="en-US" b="1" dirty="0"/>
              <a:t>(c) ROV 	</a:t>
            </a:r>
          </a:p>
          <a:p>
            <a:pPr marL="0" indent="0">
              <a:buNone/>
            </a:pPr>
            <a:r>
              <a:rPr lang="en-US" b="1" dirty="0"/>
              <a:t>(d) QNT 	</a:t>
            </a:r>
          </a:p>
          <a:p>
            <a:pPr marL="0" indent="0">
              <a:buNone/>
            </a:pPr>
            <a:r>
              <a:rPr lang="en-US" b="1" dirty="0"/>
              <a:t>(e) SPW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23.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PQO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IFM 	</a:t>
            </a:r>
          </a:p>
          <a:p>
            <a:pPr marL="0" indent="0">
              <a:buNone/>
            </a:pPr>
            <a:r>
              <a:rPr lang="en-US" b="1" dirty="0"/>
              <a:t>(c) ROV 	</a:t>
            </a:r>
          </a:p>
          <a:p>
            <a:pPr marL="0" indent="0">
              <a:buNone/>
            </a:pPr>
            <a:r>
              <a:rPr lang="en-US" b="1" dirty="0"/>
              <a:t>(d) QNT 	</a:t>
            </a:r>
          </a:p>
          <a:p>
            <a:pPr marL="0" indent="0">
              <a:buNone/>
            </a:pPr>
            <a:r>
              <a:rPr lang="en-US" b="1" dirty="0"/>
              <a:t>(e) SPW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0392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/>
              <a:t>(b) AZY 	</a:t>
            </a:r>
          </a:p>
          <a:p>
            <a:pPr marL="0" indent="0">
              <a:buNone/>
            </a:pPr>
            <a:r>
              <a:rPr lang="en-US" b="1" dirty="0"/>
              <a:t>(c) TWS 	</a:t>
            </a:r>
          </a:p>
          <a:p>
            <a:pPr marL="0" indent="0">
              <a:buNone/>
            </a:pPr>
            <a:r>
              <a:rPr lang="en-US" b="1" dirty="0"/>
              <a:t>(d) VBU 	</a:t>
            </a:r>
          </a:p>
          <a:p>
            <a:pPr marL="0" indent="0">
              <a:buNone/>
            </a:pPr>
            <a:r>
              <a:rPr lang="en-US" b="1" dirty="0"/>
              <a:t>(e) EXD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AZY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TWS 	</a:t>
            </a:r>
          </a:p>
          <a:p>
            <a:pPr marL="0" indent="0">
              <a:buNone/>
            </a:pPr>
            <a:r>
              <a:rPr lang="en-US" b="1" dirty="0"/>
              <a:t>(d) VBU 	</a:t>
            </a:r>
          </a:p>
          <a:p>
            <a:pPr marL="0" indent="0">
              <a:buNone/>
            </a:pPr>
            <a:r>
              <a:rPr lang="en-US" b="1" dirty="0"/>
              <a:t>(e) EXD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3948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25.</a:t>
            </a:r>
          </a:p>
          <a:p>
            <a:pPr marL="457200" indent="-457200">
              <a:buAutoNum type="alphaLcParenBoth"/>
            </a:pPr>
            <a:r>
              <a:rPr lang="en-US" b="1" dirty="0"/>
              <a:t>GDA 	</a:t>
            </a:r>
          </a:p>
          <a:p>
            <a:pPr marL="0" indent="0">
              <a:buNone/>
            </a:pPr>
            <a:r>
              <a:rPr lang="en-US" b="1" dirty="0"/>
              <a:t>(b) OLI 	</a:t>
            </a:r>
          </a:p>
          <a:p>
            <a:pPr marL="0" indent="0">
              <a:buNone/>
            </a:pPr>
            <a:r>
              <a:rPr lang="en-US" b="1" dirty="0"/>
              <a:t>(c) VSP 	</a:t>
            </a:r>
          </a:p>
          <a:p>
            <a:pPr marL="0" indent="0">
              <a:buNone/>
            </a:pPr>
            <a:r>
              <a:rPr lang="en-US" b="1" dirty="0"/>
              <a:t>(d) KHE 	</a:t>
            </a:r>
          </a:p>
          <a:p>
            <a:pPr marL="0" indent="0">
              <a:buNone/>
            </a:pPr>
            <a:r>
              <a:rPr lang="en-US" b="1" dirty="0"/>
              <a:t>(e) WYZ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25.</a:t>
            </a:r>
          </a:p>
          <a:p>
            <a:pPr marL="457200" indent="-457200">
              <a:buAutoNum type="alphaLcParenBoth"/>
            </a:pPr>
            <a:r>
              <a:rPr lang="en-US" b="1" dirty="0"/>
              <a:t>GDA 	</a:t>
            </a:r>
          </a:p>
          <a:p>
            <a:pPr marL="0" indent="0">
              <a:buNone/>
            </a:pPr>
            <a:r>
              <a:rPr lang="en-US" b="1" dirty="0"/>
              <a:t>(b) OLI 	</a:t>
            </a:r>
          </a:p>
          <a:p>
            <a:pPr marL="0" indent="0">
              <a:buNone/>
            </a:pPr>
            <a:r>
              <a:rPr lang="en-US" b="1" dirty="0"/>
              <a:t>(c) VSP 	</a:t>
            </a:r>
          </a:p>
          <a:p>
            <a:pPr marL="0" indent="0">
              <a:buNone/>
            </a:pPr>
            <a:r>
              <a:rPr lang="en-US" b="1" dirty="0"/>
              <a:t>(d) KHE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WYZ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761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26.</a:t>
            </a:r>
          </a:p>
          <a:p>
            <a:pPr marL="457200" indent="-457200">
              <a:buAutoNum type="alphaLcParenBoth"/>
            </a:pPr>
            <a:r>
              <a:rPr lang="en-US" b="1" dirty="0"/>
              <a:t>NPM 	</a:t>
            </a:r>
          </a:p>
          <a:p>
            <a:pPr marL="0" indent="0">
              <a:buNone/>
            </a:pPr>
            <a:r>
              <a:rPr lang="en-US" b="1" dirty="0"/>
              <a:t>(b) IJL 	</a:t>
            </a:r>
          </a:p>
          <a:p>
            <a:pPr marL="0" indent="0">
              <a:buNone/>
            </a:pPr>
            <a:r>
              <a:rPr lang="en-US" b="1" dirty="0"/>
              <a:t>(c) QSZ 	</a:t>
            </a:r>
          </a:p>
          <a:p>
            <a:pPr marL="0" indent="0">
              <a:buNone/>
            </a:pPr>
            <a:r>
              <a:rPr lang="en-US" b="1" dirty="0"/>
              <a:t>(d) BHK 	</a:t>
            </a:r>
          </a:p>
          <a:p>
            <a:pPr marL="0" indent="0">
              <a:buNone/>
            </a:pPr>
            <a:r>
              <a:rPr lang="en-US" b="1" dirty="0"/>
              <a:t>(e) XGT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26.</a:t>
            </a:r>
          </a:p>
          <a:p>
            <a:pPr marL="457200" indent="-457200">
              <a:buAutoNum type="alphaLcParenBoth"/>
            </a:pPr>
            <a:r>
              <a:rPr lang="en-US" b="1" dirty="0"/>
              <a:t>NPM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IJL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QSZ 	</a:t>
            </a:r>
          </a:p>
          <a:p>
            <a:pPr marL="0" indent="0">
              <a:buNone/>
            </a:pPr>
            <a:r>
              <a:rPr lang="en-US" b="1" dirty="0"/>
              <a:t>(d) BHK 	</a:t>
            </a:r>
          </a:p>
          <a:p>
            <a:pPr marL="0" indent="0">
              <a:buNone/>
            </a:pPr>
            <a:r>
              <a:rPr lang="en-US" b="1" dirty="0"/>
              <a:t>(e) XGT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8377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27.</a:t>
            </a:r>
          </a:p>
          <a:p>
            <a:pPr marL="457200" indent="-457200">
              <a:buAutoNum type="alphaLcParenBoth"/>
            </a:pPr>
            <a:r>
              <a:rPr lang="en-US" b="1" dirty="0"/>
              <a:t>EBA	</a:t>
            </a:r>
          </a:p>
          <a:p>
            <a:pPr marL="0" indent="0">
              <a:buNone/>
            </a:pPr>
            <a:r>
              <a:rPr lang="en-US" b="1" dirty="0"/>
              <a:t>(b) XUT	</a:t>
            </a:r>
          </a:p>
          <a:p>
            <a:pPr marL="0" indent="0">
              <a:buNone/>
            </a:pPr>
            <a:r>
              <a:rPr lang="en-US" b="1" dirty="0"/>
              <a:t>(c) TQP	</a:t>
            </a:r>
          </a:p>
          <a:p>
            <a:pPr marL="0" indent="0">
              <a:buNone/>
            </a:pPr>
            <a:r>
              <a:rPr lang="en-US" b="1" dirty="0"/>
              <a:t>(d) JFE 	</a:t>
            </a:r>
          </a:p>
          <a:p>
            <a:pPr marL="0" indent="0">
              <a:buNone/>
            </a:pPr>
            <a:r>
              <a:rPr lang="en-US" b="1" dirty="0"/>
              <a:t>(e) YVU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27.</a:t>
            </a:r>
          </a:p>
          <a:p>
            <a:pPr marL="457200" indent="-457200">
              <a:buAutoNum type="alphaLcParenBoth"/>
            </a:pPr>
            <a:r>
              <a:rPr lang="en-US" b="1" dirty="0"/>
              <a:t>EBA	</a:t>
            </a:r>
          </a:p>
          <a:p>
            <a:pPr marL="0" indent="0">
              <a:buNone/>
            </a:pPr>
            <a:r>
              <a:rPr lang="en-US" b="1" dirty="0"/>
              <a:t>(b) XUT	</a:t>
            </a:r>
          </a:p>
          <a:p>
            <a:pPr marL="0" indent="0">
              <a:buNone/>
            </a:pPr>
            <a:r>
              <a:rPr lang="en-US" b="1" dirty="0"/>
              <a:t>(c) TQP	</a:t>
            </a:r>
          </a:p>
          <a:p>
            <a:pPr marL="0" indent="0">
              <a:buNone/>
            </a:pPr>
            <a:r>
              <a:rPr lang="en-US" b="1" dirty="0"/>
              <a:t>(d) JFE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YVU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4930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 marL="457200" indent="-457200">
              <a:buAutoNum type="alphaLcParenBoth"/>
            </a:pPr>
            <a:r>
              <a:rPr lang="en-US" b="1" dirty="0"/>
              <a:t>H		 </a:t>
            </a:r>
          </a:p>
          <a:p>
            <a:pPr marL="0" indent="0">
              <a:buNone/>
            </a:pPr>
            <a:r>
              <a:rPr lang="en-US" b="1" dirty="0"/>
              <a:t>(b) Q 		</a:t>
            </a:r>
          </a:p>
          <a:p>
            <a:pPr marL="0" indent="0">
              <a:buNone/>
            </a:pPr>
            <a:r>
              <a:rPr lang="en-US" b="1" dirty="0"/>
              <a:t>(c) T 		</a:t>
            </a:r>
          </a:p>
          <a:p>
            <a:pPr marL="0" indent="0">
              <a:buNone/>
            </a:pPr>
            <a:r>
              <a:rPr lang="en-US" b="1" dirty="0"/>
              <a:t>(d) Z 	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4198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28.</a:t>
            </a:r>
          </a:p>
          <a:p>
            <a:pPr marL="457200" indent="-457200">
              <a:buAutoNum type="alphaLcParenBoth"/>
            </a:pPr>
            <a:r>
              <a:rPr lang="en-US" b="1" dirty="0"/>
              <a:t>BHE 	</a:t>
            </a:r>
          </a:p>
          <a:p>
            <a:pPr marL="0" indent="0">
              <a:buNone/>
            </a:pPr>
            <a:r>
              <a:rPr lang="en-US" b="1" dirty="0"/>
              <a:t>(b) DJG 	</a:t>
            </a:r>
          </a:p>
          <a:p>
            <a:pPr marL="0" indent="0">
              <a:buNone/>
            </a:pPr>
            <a:r>
              <a:rPr lang="en-US" b="1" dirty="0"/>
              <a:t>(c) SYV 	</a:t>
            </a:r>
          </a:p>
          <a:p>
            <a:pPr marL="0" indent="0">
              <a:buNone/>
            </a:pPr>
            <a:r>
              <a:rPr lang="en-US" b="1" dirty="0"/>
              <a:t>(d) JPM	</a:t>
            </a:r>
          </a:p>
          <a:p>
            <a:pPr marL="0" indent="0">
              <a:buNone/>
            </a:pPr>
            <a:r>
              <a:rPr lang="en-US" b="1" dirty="0"/>
              <a:t>(e) PUS</a:t>
            </a:r>
          </a:p>
          <a:p>
            <a:pPr>
              <a:buNone/>
            </a:pPr>
            <a:r>
              <a:rPr lang="en-US" b="1" dirty="0"/>
              <a:t> 	 	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28.</a:t>
            </a:r>
          </a:p>
          <a:p>
            <a:pPr marL="457200" indent="-457200">
              <a:buAutoNum type="alphaLcParenBoth"/>
            </a:pPr>
            <a:r>
              <a:rPr lang="en-US" b="1" dirty="0"/>
              <a:t>BHE 	</a:t>
            </a:r>
          </a:p>
          <a:p>
            <a:pPr marL="0" indent="0">
              <a:buNone/>
            </a:pPr>
            <a:r>
              <a:rPr lang="en-US" b="1" dirty="0"/>
              <a:t>(b) DJG 	</a:t>
            </a:r>
          </a:p>
          <a:p>
            <a:pPr marL="0" indent="0">
              <a:buNone/>
            </a:pPr>
            <a:r>
              <a:rPr lang="en-US" b="1" dirty="0"/>
              <a:t>(c) SYV 	</a:t>
            </a:r>
          </a:p>
          <a:p>
            <a:pPr marL="0" indent="0">
              <a:buNone/>
            </a:pPr>
            <a:r>
              <a:rPr lang="en-US" b="1" dirty="0"/>
              <a:t>(d) JPM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PUS</a:t>
            </a:r>
          </a:p>
          <a:p>
            <a:pPr>
              <a:buNone/>
            </a:pPr>
            <a:r>
              <a:rPr lang="en-US" b="1" dirty="0"/>
              <a:t> 	 	 </a:t>
            </a:r>
          </a:p>
        </p:txBody>
      </p:sp>
    </p:spTree>
    <p:extLst>
      <p:ext uri="{BB962C8B-B14F-4D97-AF65-F5344CB8AC3E}">
        <p14:creationId xmlns:p14="http://schemas.microsoft.com/office/powerpoint/2010/main" val="2130240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76" y="2330921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			</a:t>
            </a:r>
            <a:r>
              <a:rPr lang="en-US" sz="5400" b="1">
                <a:solidFill>
                  <a:srgbClr val="FF0000"/>
                </a:solidFill>
                <a:latin typeface="Arial Black" pitchFamily="34" charset="0"/>
              </a:rPr>
              <a:t>	Thank you</a:t>
            </a:r>
            <a:endParaRPr lang="en-US" sz="5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 marL="457200" indent="-457200">
              <a:buAutoNum type="alphaLcParenBoth"/>
            </a:pPr>
            <a:r>
              <a:rPr lang="en-US" b="1" dirty="0"/>
              <a:t>H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Q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T 		</a:t>
            </a:r>
          </a:p>
          <a:p>
            <a:pPr marL="0" indent="0">
              <a:buNone/>
            </a:pPr>
            <a:r>
              <a:rPr lang="en-US" b="1" dirty="0"/>
              <a:t>(d) Z 	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461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</a:t>
            </a:r>
          </a:p>
          <a:p>
            <a:pPr marL="457200" indent="-457200">
              <a:buAutoNum type="alphaLcParenBoth"/>
            </a:pPr>
            <a:r>
              <a:rPr lang="en-US" b="1" dirty="0"/>
              <a:t>A 		</a:t>
            </a:r>
          </a:p>
          <a:p>
            <a:pPr marL="0" indent="0">
              <a:buNone/>
            </a:pPr>
            <a:r>
              <a:rPr lang="en-US" b="1" dirty="0"/>
              <a:t>(b) O 		</a:t>
            </a:r>
          </a:p>
          <a:p>
            <a:pPr marL="0" indent="0">
              <a:buNone/>
            </a:pPr>
            <a:r>
              <a:rPr lang="en-US" b="1" dirty="0"/>
              <a:t>(c) U 		</a:t>
            </a:r>
          </a:p>
          <a:p>
            <a:pPr marL="0" indent="0">
              <a:buNone/>
            </a:pPr>
            <a:r>
              <a:rPr lang="en-US" b="1" dirty="0"/>
              <a:t>(d) Y 		</a:t>
            </a:r>
          </a:p>
          <a:p>
            <a:pPr marL="0" indent="0">
              <a:buNone/>
            </a:pPr>
            <a:r>
              <a:rPr lang="en-US" b="1" dirty="0"/>
              <a:t>(e) 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</a:t>
            </a:r>
          </a:p>
          <a:p>
            <a:pPr marL="457200" indent="-457200">
              <a:buAutoNum type="alphaLcParenBoth"/>
            </a:pPr>
            <a:r>
              <a:rPr lang="en-US" b="1" dirty="0"/>
              <a:t>A 		</a:t>
            </a:r>
          </a:p>
          <a:p>
            <a:pPr marL="0" indent="0">
              <a:buNone/>
            </a:pPr>
            <a:r>
              <a:rPr lang="en-US" b="1" dirty="0"/>
              <a:t>(b) O 		</a:t>
            </a:r>
          </a:p>
          <a:p>
            <a:pPr marL="0" indent="0">
              <a:buNone/>
            </a:pPr>
            <a:r>
              <a:rPr lang="en-US" b="1" dirty="0"/>
              <a:t>(c) U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Y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 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12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946</TotalTime>
  <Words>2840</Words>
  <Application>Microsoft Office PowerPoint</Application>
  <PresentationFormat>Widescreen</PresentationFormat>
  <Paragraphs>624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Bineesh Soni</cp:lastModifiedBy>
  <cp:revision>147</cp:revision>
  <dcterms:created xsi:type="dcterms:W3CDTF">2020-02-23T06:37:57Z</dcterms:created>
  <dcterms:modified xsi:type="dcterms:W3CDTF">2023-04-12T07:45:28Z</dcterms:modified>
</cp:coreProperties>
</file>