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6"/>
  </p:notesMasterIdLst>
  <p:sldIdLst>
    <p:sldId id="256" r:id="rId2"/>
    <p:sldId id="313" r:id="rId3"/>
    <p:sldId id="370" r:id="rId4"/>
    <p:sldId id="369" r:id="rId5"/>
    <p:sldId id="315" r:id="rId6"/>
    <p:sldId id="257" r:id="rId7"/>
    <p:sldId id="316" r:id="rId8"/>
    <p:sldId id="258" r:id="rId9"/>
    <p:sldId id="317" r:id="rId10"/>
    <p:sldId id="259" r:id="rId11"/>
    <p:sldId id="318" r:id="rId12"/>
    <p:sldId id="260" r:id="rId13"/>
    <p:sldId id="319" r:id="rId14"/>
    <p:sldId id="261" r:id="rId15"/>
    <p:sldId id="320" r:id="rId16"/>
    <p:sldId id="262" r:id="rId17"/>
    <p:sldId id="321" r:id="rId18"/>
    <p:sldId id="263" r:id="rId19"/>
    <p:sldId id="322" r:id="rId20"/>
    <p:sldId id="264" r:id="rId21"/>
    <p:sldId id="323" r:id="rId22"/>
    <p:sldId id="265" r:id="rId23"/>
    <p:sldId id="324" r:id="rId24"/>
    <p:sldId id="266" r:id="rId25"/>
    <p:sldId id="325" r:id="rId26"/>
    <p:sldId id="267" r:id="rId27"/>
    <p:sldId id="326" r:id="rId28"/>
    <p:sldId id="268" r:id="rId29"/>
    <p:sldId id="327" r:id="rId30"/>
    <p:sldId id="269" r:id="rId31"/>
    <p:sldId id="328" r:id="rId32"/>
    <p:sldId id="270" r:id="rId33"/>
    <p:sldId id="329" r:id="rId34"/>
    <p:sldId id="271" r:id="rId35"/>
    <p:sldId id="330" r:id="rId36"/>
    <p:sldId id="272" r:id="rId37"/>
    <p:sldId id="331" r:id="rId38"/>
    <p:sldId id="273" r:id="rId39"/>
    <p:sldId id="332" r:id="rId40"/>
    <p:sldId id="274" r:id="rId41"/>
    <p:sldId id="333" r:id="rId42"/>
    <p:sldId id="275" r:id="rId43"/>
    <p:sldId id="334" r:id="rId44"/>
    <p:sldId id="276" r:id="rId45"/>
    <p:sldId id="335" r:id="rId46"/>
    <p:sldId id="277" r:id="rId47"/>
    <p:sldId id="336" r:id="rId48"/>
    <p:sldId id="278" r:id="rId49"/>
    <p:sldId id="337" r:id="rId50"/>
    <p:sldId id="279" r:id="rId51"/>
    <p:sldId id="338" r:id="rId52"/>
    <p:sldId id="280" r:id="rId53"/>
    <p:sldId id="339" r:id="rId54"/>
    <p:sldId id="281" r:id="rId55"/>
    <p:sldId id="340" r:id="rId56"/>
    <p:sldId id="282" r:id="rId57"/>
    <p:sldId id="341" r:id="rId58"/>
    <p:sldId id="283" r:id="rId59"/>
    <p:sldId id="342" r:id="rId60"/>
    <p:sldId id="284" r:id="rId61"/>
    <p:sldId id="343" r:id="rId62"/>
    <p:sldId id="285" r:id="rId63"/>
    <p:sldId id="344" r:id="rId64"/>
    <p:sldId id="286" r:id="rId65"/>
    <p:sldId id="287" r:id="rId66"/>
    <p:sldId id="371" r:id="rId67"/>
    <p:sldId id="288" r:id="rId68"/>
    <p:sldId id="372" r:id="rId69"/>
    <p:sldId id="289" r:id="rId70"/>
    <p:sldId id="373" r:id="rId71"/>
    <p:sldId id="290" r:id="rId72"/>
    <p:sldId id="374" r:id="rId73"/>
    <p:sldId id="291" r:id="rId74"/>
    <p:sldId id="375" r:id="rId75"/>
    <p:sldId id="292" r:id="rId76"/>
    <p:sldId id="376" r:id="rId77"/>
    <p:sldId id="293" r:id="rId78"/>
    <p:sldId id="377" r:id="rId79"/>
    <p:sldId id="294" r:id="rId80"/>
    <p:sldId id="378" r:id="rId81"/>
    <p:sldId id="295" r:id="rId82"/>
    <p:sldId id="379" r:id="rId83"/>
    <p:sldId id="296" r:id="rId84"/>
    <p:sldId id="380" r:id="rId85"/>
    <p:sldId id="297" r:id="rId86"/>
    <p:sldId id="381" r:id="rId87"/>
    <p:sldId id="298" r:id="rId88"/>
    <p:sldId id="382" r:id="rId89"/>
    <p:sldId id="299" r:id="rId90"/>
    <p:sldId id="383" r:id="rId91"/>
    <p:sldId id="300" r:id="rId92"/>
    <p:sldId id="384" r:id="rId93"/>
    <p:sldId id="301" r:id="rId94"/>
    <p:sldId id="302" r:id="rId95"/>
    <p:sldId id="385" r:id="rId96"/>
    <p:sldId id="303" r:id="rId97"/>
    <p:sldId id="386" r:id="rId98"/>
    <p:sldId id="304" r:id="rId99"/>
    <p:sldId id="387" r:id="rId100"/>
    <p:sldId id="305" r:id="rId101"/>
    <p:sldId id="388" r:id="rId102"/>
    <p:sldId id="306" r:id="rId103"/>
    <p:sldId id="389" r:id="rId104"/>
    <p:sldId id="307" r:id="rId105"/>
    <p:sldId id="390" r:id="rId106"/>
    <p:sldId id="308" r:id="rId107"/>
    <p:sldId id="391" r:id="rId108"/>
    <p:sldId id="309" r:id="rId109"/>
    <p:sldId id="392" r:id="rId110"/>
    <p:sldId id="310" r:id="rId111"/>
    <p:sldId id="393" r:id="rId112"/>
    <p:sldId id="311" r:id="rId113"/>
    <p:sldId id="394" r:id="rId114"/>
    <p:sldId id="314" r:id="rId115"/>
  </p:sldIdLst>
  <p:sldSz cx="12192000" cy="6858000"/>
  <p:notesSz cx="6858000" cy="9144000"/>
  <p:embeddedFontLst>
    <p:embeddedFont>
      <p:font typeface="Arial Black" panose="020B0A04020102020204" pitchFamily="34" charset="0"/>
      <p:regular r:id="rId117"/>
      <p:bold r:id="rId118"/>
    </p:embeddedFont>
    <p:embeddedFont>
      <p:font typeface="Calibri" panose="020F0502020204030204" pitchFamily="34" charset="0"/>
      <p:regular r:id="rId119"/>
      <p:bold r:id="rId120"/>
      <p:italic r:id="rId121"/>
      <p:boldItalic r:id="rId1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05" y="5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2.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3.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4.fntdata"/><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5.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458317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16936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845178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279315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096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880791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81653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32075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4077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5872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5939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317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184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231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9105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2750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696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62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224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958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6102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91008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61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8341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19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10833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14307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148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66890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39508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1633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4156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13154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30212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2628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6190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526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7254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7926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65138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91345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95856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4061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25433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2970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4667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70610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74317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596171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87475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13532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233887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0030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71196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75135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43598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55561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5427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2"/>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2"/>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2"/>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2"/>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2"/>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2"/>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a:spLocks noGrp="1"/>
          </p:cNvSpPr>
          <p:nvPr>
            <p:ph type="pic" idx="2"/>
          </p:nvPr>
        </p:nvSpPr>
        <p:spPr>
          <a:xfrm>
            <a:off x="5183188" y="987425"/>
            <a:ext cx="6172200" cy="4873625"/>
          </a:xfrm>
          <a:prstGeom prst="rect">
            <a:avLst/>
          </a:prstGeom>
          <a:noFill/>
          <a:ln>
            <a:noFill/>
          </a:ln>
        </p:spPr>
      </p:sp>
      <p:sp>
        <p:nvSpPr>
          <p:cNvPr id="81" name="Google Shape;81;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144925" y="2068524"/>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sz="4800" b="1" dirty="0">
                <a:solidFill>
                  <a:srgbClr val="FF0000"/>
                </a:solidFill>
                <a:latin typeface="Arial Black"/>
                <a:ea typeface="Arial Black"/>
                <a:cs typeface="Arial Black"/>
                <a:sym typeface="Arial Black"/>
              </a:rPr>
              <a:t>				ALPHABET TEST</a:t>
            </a:r>
            <a:endParaRPr sz="48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17"/>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a:p>
          <a:p>
            <a:pPr marL="228600" lvl="0" indent="-228600" algn="l" rtl="0">
              <a:lnSpc>
                <a:spcPct val="90000"/>
              </a:lnSpc>
              <a:spcBef>
                <a:spcPts val="1000"/>
              </a:spcBef>
              <a:spcAft>
                <a:spcPts val="0"/>
              </a:spcAft>
              <a:buClr>
                <a:schemeClr val="dk1"/>
              </a:buClr>
              <a:buSzPts val="2400"/>
              <a:buNone/>
            </a:pPr>
            <a:r>
              <a:rPr lang="en-US" b="1"/>
              <a:t>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4</a:t>
            </a:r>
            <a:r>
              <a:rPr lang="en-US" b="1"/>
              <a:t>. Which letter is second to the left of fifth to the right to eighth to the left of twentieth letter from the left end ? </a:t>
            </a:r>
            <a:endParaRPr/>
          </a:p>
          <a:p>
            <a:pPr marL="228600" lvl="0" indent="-228600" algn="l" rtl="0">
              <a:lnSpc>
                <a:spcPct val="90000"/>
              </a:lnSpc>
              <a:spcBef>
                <a:spcPts val="1000"/>
              </a:spcBef>
              <a:spcAft>
                <a:spcPts val="0"/>
              </a:spcAft>
              <a:buClr>
                <a:schemeClr val="dk1"/>
              </a:buClr>
              <a:buSzPts val="2400"/>
              <a:buNone/>
            </a:pPr>
            <a:r>
              <a:rPr lang="en-US" b="1"/>
              <a:t>(a) O 		(b) P 		(c) Q 		(d) N 		(e) None of these</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Shape 394"/>
        <p:cNvGrpSpPr/>
        <p:nvPr/>
      </p:nvGrpSpPr>
      <p:grpSpPr>
        <a:xfrm>
          <a:off x="0" y="0"/>
          <a:ext cx="0" cy="0"/>
          <a:chOff x="0" y="0"/>
          <a:chExt cx="0" cy="0"/>
        </a:xfrm>
      </p:grpSpPr>
      <p:sp>
        <p:nvSpPr>
          <p:cNvPr id="395" name="Google Shape;395;p6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96" name="Google Shape;396;p63"/>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Q4. </a:t>
            </a:r>
            <a:r>
              <a:rPr lang="en-US" sz="2000" b="1" dirty="0"/>
              <a:t>_ </a:t>
            </a:r>
            <a:r>
              <a:rPr lang="en-US" sz="2000" b="1" dirty="0" err="1"/>
              <a:t>stt</a:t>
            </a:r>
            <a:r>
              <a:rPr lang="en-US" sz="2000" b="1" dirty="0"/>
              <a:t> _ </a:t>
            </a:r>
            <a:r>
              <a:rPr lang="en-US" sz="2000" b="1" dirty="0" err="1"/>
              <a:t>tt</a:t>
            </a:r>
            <a:r>
              <a:rPr lang="en-US" sz="2000" b="1" dirty="0"/>
              <a:t> _ </a:t>
            </a:r>
            <a:r>
              <a:rPr lang="en-US" sz="2000" b="1" dirty="0" err="1"/>
              <a:t>tts</a:t>
            </a:r>
            <a:r>
              <a:rPr lang="en-US" sz="2000" b="1" dirty="0"/>
              <a:t> _</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tsts</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ttst</a:t>
            </a:r>
            <a:endParaRPr sz="2000" b="1"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sstt</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tsst</a:t>
            </a:r>
            <a:endParaRPr sz="2000" b="1"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Shape 394"/>
        <p:cNvGrpSpPr/>
        <p:nvPr/>
      </p:nvGrpSpPr>
      <p:grpSpPr>
        <a:xfrm>
          <a:off x="0" y="0"/>
          <a:ext cx="0" cy="0"/>
          <a:chOff x="0" y="0"/>
          <a:chExt cx="0" cy="0"/>
        </a:xfrm>
      </p:grpSpPr>
      <p:sp>
        <p:nvSpPr>
          <p:cNvPr id="395" name="Google Shape;395;p6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96" name="Google Shape;396;p63"/>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Q4. </a:t>
            </a:r>
            <a:r>
              <a:rPr lang="en-US" sz="2000" b="1" dirty="0"/>
              <a:t>_ </a:t>
            </a:r>
            <a:r>
              <a:rPr lang="en-US" sz="2000" b="1" dirty="0" err="1"/>
              <a:t>stt</a:t>
            </a:r>
            <a:r>
              <a:rPr lang="en-US" sz="2000" b="1" dirty="0"/>
              <a:t> _ </a:t>
            </a:r>
            <a:r>
              <a:rPr lang="en-US" sz="2000" b="1" dirty="0" err="1"/>
              <a:t>tt</a:t>
            </a:r>
            <a:r>
              <a:rPr lang="en-US" sz="2000" b="1" dirty="0"/>
              <a:t> _ </a:t>
            </a:r>
            <a:r>
              <a:rPr lang="en-US" sz="2000" b="1" dirty="0" err="1"/>
              <a:t>tts</a:t>
            </a:r>
            <a:r>
              <a:rPr lang="en-US" sz="2000" b="1" dirty="0"/>
              <a:t> _</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tsts</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ttst</a:t>
            </a:r>
            <a:endParaRPr sz="2000" b="1"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sstt</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(d) </a:t>
            </a:r>
            <a:r>
              <a:rPr lang="en-US" sz="2000" b="1" dirty="0" err="1">
                <a:solidFill>
                  <a:srgbClr val="FF0000"/>
                </a:solidFill>
              </a:rPr>
              <a:t>tsst</a:t>
            </a:r>
            <a:endParaRPr sz="2000" b="1" dirty="0">
              <a:solidFill>
                <a:srgbClr val="FF0000"/>
              </a:solidFill>
            </a:endParaRPr>
          </a:p>
        </p:txBody>
      </p:sp>
    </p:spTree>
    <p:extLst>
      <p:ext uri="{BB962C8B-B14F-4D97-AF65-F5344CB8AC3E}">
        <p14:creationId xmlns:p14="http://schemas.microsoft.com/office/powerpoint/2010/main" val="4299129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Shape 400"/>
        <p:cNvGrpSpPr/>
        <p:nvPr/>
      </p:nvGrpSpPr>
      <p:grpSpPr>
        <a:xfrm>
          <a:off x="0" y="0"/>
          <a:ext cx="0" cy="0"/>
          <a:chOff x="0" y="0"/>
          <a:chExt cx="0" cy="0"/>
        </a:xfrm>
      </p:grpSpPr>
      <p:sp>
        <p:nvSpPr>
          <p:cNvPr id="401" name="Google Shape;401;p6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402" name="Google Shape;402;p64"/>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Q5. </a:t>
            </a:r>
            <a:r>
              <a:rPr lang="en-US" sz="2000" b="1" dirty="0"/>
              <a:t>_</a:t>
            </a:r>
            <a:r>
              <a:rPr lang="en-US" sz="2000" b="1" dirty="0" err="1"/>
              <a:t>nmmn</a:t>
            </a:r>
            <a:r>
              <a:rPr lang="en-US" sz="2000" b="1" dirty="0"/>
              <a:t> _ </a:t>
            </a:r>
            <a:r>
              <a:rPr lang="en-US" sz="2000" b="1" dirty="0" err="1"/>
              <a:t>mmnn</a:t>
            </a:r>
            <a:r>
              <a:rPr lang="en-US" sz="2000" b="1" dirty="0"/>
              <a:t> _ </a:t>
            </a:r>
            <a:r>
              <a:rPr lang="en-US" sz="2000" b="1" dirty="0" err="1"/>
              <a:t>mnnm</a:t>
            </a:r>
            <a:r>
              <a:rPr lang="en-US" sz="2000" b="1" dirty="0"/>
              <a:t> _</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nmmn</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mnnm</a:t>
            </a:r>
            <a:endParaRPr sz="2000" b="1"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nnmm</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nmnm</a:t>
            </a:r>
            <a:endParaRPr sz="2000"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Shape 400"/>
        <p:cNvGrpSpPr/>
        <p:nvPr/>
      </p:nvGrpSpPr>
      <p:grpSpPr>
        <a:xfrm>
          <a:off x="0" y="0"/>
          <a:ext cx="0" cy="0"/>
          <a:chOff x="0" y="0"/>
          <a:chExt cx="0" cy="0"/>
        </a:xfrm>
      </p:grpSpPr>
      <p:sp>
        <p:nvSpPr>
          <p:cNvPr id="401" name="Google Shape;401;p6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402" name="Google Shape;402;p64"/>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Q5. </a:t>
            </a:r>
            <a:r>
              <a:rPr lang="en-US" sz="2000" b="1" dirty="0"/>
              <a:t>_</a:t>
            </a:r>
            <a:r>
              <a:rPr lang="en-US" sz="2000" b="1" dirty="0" err="1"/>
              <a:t>nmmn</a:t>
            </a:r>
            <a:r>
              <a:rPr lang="en-US" sz="2000" b="1" dirty="0"/>
              <a:t> _ </a:t>
            </a:r>
            <a:r>
              <a:rPr lang="en-US" sz="2000" b="1" dirty="0" err="1"/>
              <a:t>mmnn</a:t>
            </a:r>
            <a:r>
              <a:rPr lang="en-US" sz="2000" b="1" dirty="0"/>
              <a:t> _ </a:t>
            </a:r>
            <a:r>
              <a:rPr lang="en-US" sz="2000" b="1" dirty="0" err="1"/>
              <a:t>mnnm</a:t>
            </a:r>
            <a:r>
              <a:rPr lang="en-US" sz="2000" b="1" dirty="0"/>
              <a:t> _</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nmmn</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mnnm</a:t>
            </a:r>
            <a:endParaRPr sz="2000" b="1" dirty="0"/>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(c) </a:t>
            </a:r>
            <a:r>
              <a:rPr lang="en-US" sz="2000" b="1" dirty="0" err="1">
                <a:solidFill>
                  <a:srgbClr val="FF0000"/>
                </a:solidFill>
              </a:rPr>
              <a:t>nnmm</a:t>
            </a:r>
            <a:r>
              <a:rPr lang="en-US" sz="2000" b="1" dirty="0">
                <a:solidFill>
                  <a:srgbClr val="FF0000"/>
                </a:solidFill>
              </a:rPr>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nmnm</a:t>
            </a:r>
            <a:endParaRPr sz="2000" b="1" dirty="0"/>
          </a:p>
        </p:txBody>
      </p:sp>
    </p:spTree>
    <p:extLst>
      <p:ext uri="{BB962C8B-B14F-4D97-AF65-F5344CB8AC3E}">
        <p14:creationId xmlns:p14="http://schemas.microsoft.com/office/powerpoint/2010/main" val="22887858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Shape 406"/>
        <p:cNvGrpSpPr/>
        <p:nvPr/>
      </p:nvGrpSpPr>
      <p:grpSpPr>
        <a:xfrm>
          <a:off x="0" y="0"/>
          <a:ext cx="0" cy="0"/>
          <a:chOff x="0" y="0"/>
          <a:chExt cx="0" cy="0"/>
        </a:xfrm>
      </p:grpSpPr>
      <p:sp>
        <p:nvSpPr>
          <p:cNvPr id="407" name="Google Shape;407;p6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408" name="Google Shape;408;p65"/>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Q6. </a:t>
            </a:r>
            <a:r>
              <a:rPr lang="en-US" sz="2000" b="1" dirty="0"/>
              <a:t>a _ n _ b _ _ </a:t>
            </a:r>
            <a:r>
              <a:rPr lang="en-US" sz="2000" b="1" dirty="0" err="1"/>
              <a:t>ncb</a:t>
            </a:r>
            <a:r>
              <a:rPr lang="en-US" sz="2000" b="1" dirty="0"/>
              <a:t> _ _ </a:t>
            </a:r>
            <a:r>
              <a:rPr lang="en-US" sz="2000" b="1" dirty="0" err="1"/>
              <a:t>ncb</a:t>
            </a:r>
            <a:endParaRPr sz="2000" b="1" dirty="0"/>
          </a:p>
          <a:p>
            <a:pPr lvl="0" indent="-457200" algn="l" rtl="0">
              <a:lnSpc>
                <a:spcPct val="90000"/>
              </a:lnSpc>
              <a:spcBef>
                <a:spcPts val="1000"/>
              </a:spcBef>
              <a:spcAft>
                <a:spcPts val="0"/>
              </a:spcAft>
              <a:buClr>
                <a:schemeClr val="dk1"/>
              </a:buClr>
              <a:buSzPts val="2000"/>
              <a:buAutoNum type="alphaLcParenBoth"/>
            </a:pPr>
            <a:r>
              <a:rPr lang="en-US" sz="2000" b="1" dirty="0" err="1"/>
              <a:t>abbbcc</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abcbcb</a:t>
            </a:r>
            <a:endParaRPr sz="2000" b="1"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bacbab</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bcabab</a:t>
            </a:r>
            <a:endParaRPr sz="2000" b="1"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Shape 406"/>
        <p:cNvGrpSpPr/>
        <p:nvPr/>
      </p:nvGrpSpPr>
      <p:grpSpPr>
        <a:xfrm>
          <a:off x="0" y="0"/>
          <a:ext cx="0" cy="0"/>
          <a:chOff x="0" y="0"/>
          <a:chExt cx="0" cy="0"/>
        </a:xfrm>
      </p:grpSpPr>
      <p:sp>
        <p:nvSpPr>
          <p:cNvPr id="407" name="Google Shape;407;p6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408" name="Google Shape;408;p65"/>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Q6. </a:t>
            </a:r>
            <a:r>
              <a:rPr lang="en-US" sz="2000" b="1" dirty="0"/>
              <a:t>a _ n _ b _ _ </a:t>
            </a:r>
            <a:r>
              <a:rPr lang="en-US" sz="2000" b="1" dirty="0" err="1"/>
              <a:t>ncb</a:t>
            </a:r>
            <a:r>
              <a:rPr lang="en-US" sz="2000" b="1" dirty="0"/>
              <a:t> _ _ </a:t>
            </a:r>
            <a:r>
              <a:rPr lang="en-US" sz="2000" b="1" dirty="0" err="1"/>
              <a:t>ncb</a:t>
            </a:r>
            <a:endParaRPr sz="2000" b="1" dirty="0"/>
          </a:p>
          <a:p>
            <a:pPr lvl="0" indent="-457200" algn="l" rtl="0">
              <a:lnSpc>
                <a:spcPct val="90000"/>
              </a:lnSpc>
              <a:spcBef>
                <a:spcPts val="1000"/>
              </a:spcBef>
              <a:spcAft>
                <a:spcPts val="0"/>
              </a:spcAft>
              <a:buClr>
                <a:schemeClr val="dk1"/>
              </a:buClr>
              <a:buSzPts val="2000"/>
              <a:buAutoNum type="alphaLcParenBoth"/>
            </a:pPr>
            <a:r>
              <a:rPr lang="en-US" sz="2000" b="1" dirty="0" err="1"/>
              <a:t>abbbcc</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abcbcb</a:t>
            </a:r>
            <a:endParaRPr sz="2000" b="1"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bacbab</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(d) </a:t>
            </a:r>
            <a:r>
              <a:rPr lang="en-US" sz="2000" b="1" dirty="0" err="1">
                <a:solidFill>
                  <a:srgbClr val="FF0000"/>
                </a:solidFill>
              </a:rPr>
              <a:t>bcabab</a:t>
            </a:r>
            <a:endParaRPr sz="2000" b="1" dirty="0">
              <a:solidFill>
                <a:srgbClr val="FF0000"/>
              </a:solidFill>
            </a:endParaRPr>
          </a:p>
        </p:txBody>
      </p:sp>
    </p:spTree>
    <p:extLst>
      <p:ext uri="{BB962C8B-B14F-4D97-AF65-F5344CB8AC3E}">
        <p14:creationId xmlns:p14="http://schemas.microsoft.com/office/powerpoint/2010/main" val="24863851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Shape 412"/>
        <p:cNvGrpSpPr/>
        <p:nvPr/>
      </p:nvGrpSpPr>
      <p:grpSpPr>
        <a:xfrm>
          <a:off x="0" y="0"/>
          <a:ext cx="0" cy="0"/>
          <a:chOff x="0" y="0"/>
          <a:chExt cx="0" cy="0"/>
        </a:xfrm>
      </p:grpSpPr>
      <p:sp>
        <p:nvSpPr>
          <p:cNvPr id="413" name="Google Shape;413;p6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414" name="Google Shape;414;p66"/>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Q7. </a:t>
            </a:r>
            <a:r>
              <a:rPr lang="en-US" sz="2000" b="1" dirty="0"/>
              <a:t>a _ b _ a _ _ n _ bb _ </a:t>
            </a:r>
            <a:r>
              <a:rPr lang="en-US" sz="2000" b="1" dirty="0" err="1"/>
              <a:t>abbn</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abnabb</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bnbban</a:t>
            </a:r>
            <a:endParaRPr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bnbbna</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babban</a:t>
            </a:r>
            <a:endParaRPr sz="2000"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Shape 412"/>
        <p:cNvGrpSpPr/>
        <p:nvPr/>
      </p:nvGrpSpPr>
      <p:grpSpPr>
        <a:xfrm>
          <a:off x="0" y="0"/>
          <a:ext cx="0" cy="0"/>
          <a:chOff x="0" y="0"/>
          <a:chExt cx="0" cy="0"/>
        </a:xfrm>
      </p:grpSpPr>
      <p:sp>
        <p:nvSpPr>
          <p:cNvPr id="413" name="Google Shape;413;p6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414" name="Google Shape;414;p66"/>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Q7. </a:t>
            </a:r>
            <a:r>
              <a:rPr lang="en-US" sz="2000" b="1" dirty="0"/>
              <a:t>a _ b _ a _ _ n _ bb _ </a:t>
            </a:r>
            <a:r>
              <a:rPr lang="en-US" sz="2000" b="1" dirty="0" err="1"/>
              <a:t>abbn</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abnabb</a:t>
            </a:r>
            <a:r>
              <a:rPr lang="en-US" sz="2000" b="1" dirty="0"/>
              <a:t> </a:t>
            </a:r>
          </a:p>
          <a:p>
            <a:pPr marL="0" lvl="0" indent="0" algn="l" rtl="0">
              <a:lnSpc>
                <a:spcPct val="90000"/>
              </a:lnSpc>
              <a:spcBef>
                <a:spcPts val="1000"/>
              </a:spcBef>
              <a:spcAft>
                <a:spcPts val="0"/>
              </a:spcAft>
              <a:buClr>
                <a:schemeClr val="dk1"/>
              </a:buClr>
              <a:buSzPts val="2000"/>
              <a:buNone/>
            </a:pPr>
            <a:r>
              <a:rPr lang="en-US" sz="2000" b="1" dirty="0">
                <a:solidFill>
                  <a:srgbClr val="FF0000"/>
                </a:solidFill>
              </a:rPr>
              <a:t>(b) </a:t>
            </a:r>
            <a:r>
              <a:rPr lang="en-US" sz="2000" b="1" dirty="0" err="1">
                <a:solidFill>
                  <a:srgbClr val="FF0000"/>
                </a:solidFill>
              </a:rPr>
              <a:t>bnbban</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bnbbna</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babban</a:t>
            </a:r>
            <a:endParaRPr sz="2000" b="1" dirty="0"/>
          </a:p>
        </p:txBody>
      </p:sp>
    </p:spTree>
    <p:extLst>
      <p:ext uri="{BB962C8B-B14F-4D97-AF65-F5344CB8AC3E}">
        <p14:creationId xmlns:p14="http://schemas.microsoft.com/office/powerpoint/2010/main" val="5592189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Shape 418"/>
        <p:cNvGrpSpPr/>
        <p:nvPr/>
      </p:nvGrpSpPr>
      <p:grpSpPr>
        <a:xfrm>
          <a:off x="0" y="0"/>
          <a:ext cx="0" cy="0"/>
          <a:chOff x="0" y="0"/>
          <a:chExt cx="0" cy="0"/>
        </a:xfrm>
      </p:grpSpPr>
      <p:sp>
        <p:nvSpPr>
          <p:cNvPr id="419" name="Google Shape;419;p6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420" name="Google Shape;420;p67"/>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Q8. </a:t>
            </a:r>
            <a:r>
              <a:rPr lang="en-US" sz="2000" b="1" dirty="0"/>
              <a:t>c _ </a:t>
            </a:r>
            <a:r>
              <a:rPr lang="en-US" sz="2000" b="1" dirty="0" err="1"/>
              <a:t>bba</a:t>
            </a:r>
            <a:r>
              <a:rPr lang="en-US" sz="2000" b="1" dirty="0"/>
              <a:t> _ cab _ ac _ ab _ ac</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bcacb</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babcc</a:t>
            </a:r>
            <a:endParaRPr sz="2000" b="1"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abcbc</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acbcb</a:t>
            </a:r>
            <a:endParaRPr sz="2000" b="1"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Shape 418"/>
        <p:cNvGrpSpPr/>
        <p:nvPr/>
      </p:nvGrpSpPr>
      <p:grpSpPr>
        <a:xfrm>
          <a:off x="0" y="0"/>
          <a:ext cx="0" cy="0"/>
          <a:chOff x="0" y="0"/>
          <a:chExt cx="0" cy="0"/>
        </a:xfrm>
      </p:grpSpPr>
      <p:sp>
        <p:nvSpPr>
          <p:cNvPr id="419" name="Google Shape;419;p6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420" name="Google Shape;420;p67"/>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Q8. </a:t>
            </a:r>
            <a:r>
              <a:rPr lang="en-US" sz="2000" b="1" dirty="0"/>
              <a:t>c _ </a:t>
            </a:r>
            <a:r>
              <a:rPr lang="en-US" sz="2000" b="1" dirty="0" err="1"/>
              <a:t>bba</a:t>
            </a:r>
            <a:r>
              <a:rPr lang="en-US" sz="2000" b="1" dirty="0"/>
              <a:t> _ cab _ ac _ ab _ ac</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bcacb</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babcc</a:t>
            </a:r>
            <a:endParaRPr sz="2000" b="1"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abcbc</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(d) </a:t>
            </a:r>
            <a:r>
              <a:rPr lang="en-US" sz="2000" b="1" dirty="0" err="1">
                <a:solidFill>
                  <a:srgbClr val="FF0000"/>
                </a:solidFill>
              </a:rPr>
              <a:t>acbcb</a:t>
            </a:r>
            <a:endParaRPr sz="2000" b="1" dirty="0">
              <a:solidFill>
                <a:srgbClr val="FF0000"/>
              </a:solidFill>
            </a:endParaRPr>
          </a:p>
        </p:txBody>
      </p:sp>
    </p:spTree>
    <p:extLst>
      <p:ext uri="{BB962C8B-B14F-4D97-AF65-F5344CB8AC3E}">
        <p14:creationId xmlns:p14="http://schemas.microsoft.com/office/powerpoint/2010/main" val="345100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17"/>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t>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4</a:t>
            </a:r>
            <a:r>
              <a:rPr lang="en-US" b="1" dirty="0"/>
              <a:t>. Which letter is second to the left of fifth to the right to eighth to the left of twentieth letter from the left end ?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O </a:t>
            </a:r>
            <a:r>
              <a:rPr lang="en-US" b="1" dirty="0"/>
              <a:t>		(b) P 		(c) Q 		(d) N 		(e) None of these</a:t>
            </a:r>
            <a:endParaRPr dirty="0"/>
          </a:p>
        </p:txBody>
      </p:sp>
    </p:spTree>
    <p:extLst>
      <p:ext uri="{BB962C8B-B14F-4D97-AF65-F5344CB8AC3E}">
        <p14:creationId xmlns:p14="http://schemas.microsoft.com/office/powerpoint/2010/main" val="280257432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Shape 424"/>
        <p:cNvGrpSpPr/>
        <p:nvPr/>
      </p:nvGrpSpPr>
      <p:grpSpPr>
        <a:xfrm>
          <a:off x="0" y="0"/>
          <a:ext cx="0" cy="0"/>
          <a:chOff x="0" y="0"/>
          <a:chExt cx="0" cy="0"/>
        </a:xfrm>
      </p:grpSpPr>
      <p:sp>
        <p:nvSpPr>
          <p:cNvPr id="425" name="Google Shape;425;p6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426" name="Google Shape;426;p68"/>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Q9. </a:t>
            </a:r>
            <a:r>
              <a:rPr lang="en-US" sz="2000" b="1" dirty="0"/>
              <a:t>r _ se _ </a:t>
            </a:r>
            <a:r>
              <a:rPr lang="en-US" sz="2000" b="1" dirty="0" err="1"/>
              <a:t>os</a:t>
            </a:r>
            <a:r>
              <a:rPr lang="en-US" sz="2000" b="1" dirty="0"/>
              <a:t> _ </a:t>
            </a:r>
            <a:r>
              <a:rPr lang="en-US" sz="2000" b="1" dirty="0" err="1"/>
              <a:t>ro</a:t>
            </a:r>
            <a:r>
              <a:rPr lang="en-US" sz="2000" b="1" dirty="0"/>
              <a:t> _er _ se</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oreso</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rores</a:t>
            </a:r>
            <a:endParaRPr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oesrs</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roeso</a:t>
            </a:r>
            <a:endParaRPr sz="2000" b="1"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Shape 424"/>
        <p:cNvGrpSpPr/>
        <p:nvPr/>
      </p:nvGrpSpPr>
      <p:grpSpPr>
        <a:xfrm>
          <a:off x="0" y="0"/>
          <a:ext cx="0" cy="0"/>
          <a:chOff x="0" y="0"/>
          <a:chExt cx="0" cy="0"/>
        </a:xfrm>
      </p:grpSpPr>
      <p:sp>
        <p:nvSpPr>
          <p:cNvPr id="425" name="Google Shape;425;p6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426" name="Google Shape;426;p68"/>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Q9. </a:t>
            </a:r>
            <a:r>
              <a:rPr lang="en-US" sz="2000" b="1" dirty="0"/>
              <a:t>r _ se _ </a:t>
            </a:r>
            <a:r>
              <a:rPr lang="en-US" sz="2000" b="1" dirty="0" err="1"/>
              <a:t>os</a:t>
            </a:r>
            <a:r>
              <a:rPr lang="en-US" sz="2000" b="1" dirty="0"/>
              <a:t> _ </a:t>
            </a:r>
            <a:r>
              <a:rPr lang="en-US" sz="2000" b="1" dirty="0" err="1"/>
              <a:t>ro</a:t>
            </a:r>
            <a:r>
              <a:rPr lang="en-US" sz="2000" b="1" dirty="0"/>
              <a:t> _er _ se</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solidFill>
                  <a:srgbClr val="FF0000"/>
                </a:solidFill>
              </a:rPr>
              <a:t>oreso</a:t>
            </a:r>
            <a:r>
              <a:rPr lang="en-US" sz="2000" b="1" dirty="0">
                <a:solidFill>
                  <a:srgbClr val="FF0000"/>
                </a:solidFill>
              </a:rPr>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rores</a:t>
            </a:r>
            <a:endParaRPr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oesrs</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roeso</a:t>
            </a:r>
            <a:endParaRPr sz="2000" b="1" dirty="0"/>
          </a:p>
        </p:txBody>
      </p:sp>
    </p:spTree>
    <p:extLst>
      <p:ext uri="{BB962C8B-B14F-4D97-AF65-F5344CB8AC3E}">
        <p14:creationId xmlns:p14="http://schemas.microsoft.com/office/powerpoint/2010/main" val="21957536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Shape 430"/>
        <p:cNvGrpSpPr/>
        <p:nvPr/>
      </p:nvGrpSpPr>
      <p:grpSpPr>
        <a:xfrm>
          <a:off x="0" y="0"/>
          <a:ext cx="0" cy="0"/>
          <a:chOff x="0" y="0"/>
          <a:chExt cx="0" cy="0"/>
        </a:xfrm>
      </p:grpSpPr>
      <p:sp>
        <p:nvSpPr>
          <p:cNvPr id="431" name="Google Shape;431;p6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432" name="Google Shape;432;p69"/>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Q10. </a:t>
            </a:r>
            <a:r>
              <a:rPr lang="en-US" sz="2000" b="1" dirty="0" err="1"/>
              <a:t>ba</a:t>
            </a:r>
            <a:r>
              <a:rPr lang="en-US" sz="2000" b="1" dirty="0"/>
              <a:t> _ </a:t>
            </a:r>
            <a:r>
              <a:rPr lang="en-US" sz="2000" b="1" dirty="0" err="1"/>
              <a:t>ba</a:t>
            </a:r>
            <a:r>
              <a:rPr lang="en-US" sz="2000" b="1" dirty="0"/>
              <a:t> _ bac _ </a:t>
            </a:r>
            <a:r>
              <a:rPr lang="en-US" sz="2000" b="1" dirty="0" err="1"/>
              <a:t>acb</a:t>
            </a:r>
            <a:r>
              <a:rPr lang="en-US" sz="2000" b="1" dirty="0"/>
              <a:t> _ </a:t>
            </a:r>
            <a:r>
              <a:rPr lang="en-US" sz="2000" b="1" dirty="0" err="1"/>
              <a:t>cbac</a:t>
            </a:r>
            <a:endParaRPr sz="2000" b="1" dirty="0"/>
          </a:p>
          <a:p>
            <a:pPr lvl="0" indent="-457200" algn="l" rtl="0">
              <a:lnSpc>
                <a:spcPct val="90000"/>
              </a:lnSpc>
              <a:spcBef>
                <a:spcPts val="1000"/>
              </a:spcBef>
              <a:spcAft>
                <a:spcPts val="0"/>
              </a:spcAft>
              <a:buClr>
                <a:schemeClr val="dk1"/>
              </a:buClr>
              <a:buSzPts val="2000"/>
              <a:buAutoNum type="alphaLcParenBoth"/>
            </a:pPr>
            <a:r>
              <a:rPr lang="en-US" sz="2000" b="1" dirty="0" err="1"/>
              <a:t>aacb</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bbca</a:t>
            </a:r>
            <a:endParaRPr sz="2000" b="1"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ccba</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cbac</a:t>
            </a:r>
            <a:endParaRPr sz="2000" b="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Shape 430"/>
        <p:cNvGrpSpPr/>
        <p:nvPr/>
      </p:nvGrpSpPr>
      <p:grpSpPr>
        <a:xfrm>
          <a:off x="0" y="0"/>
          <a:ext cx="0" cy="0"/>
          <a:chOff x="0" y="0"/>
          <a:chExt cx="0" cy="0"/>
        </a:xfrm>
      </p:grpSpPr>
      <p:sp>
        <p:nvSpPr>
          <p:cNvPr id="431" name="Google Shape;431;p6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432" name="Google Shape;432;p69"/>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Q10. </a:t>
            </a:r>
            <a:r>
              <a:rPr lang="en-US" sz="2000" b="1" dirty="0" err="1"/>
              <a:t>ba</a:t>
            </a:r>
            <a:r>
              <a:rPr lang="en-US" sz="2000" b="1" dirty="0"/>
              <a:t> _ </a:t>
            </a:r>
            <a:r>
              <a:rPr lang="en-US" sz="2000" b="1" dirty="0" err="1"/>
              <a:t>ba</a:t>
            </a:r>
            <a:r>
              <a:rPr lang="en-US" sz="2000" b="1" dirty="0"/>
              <a:t> _ bac _ </a:t>
            </a:r>
            <a:r>
              <a:rPr lang="en-US" sz="2000" b="1" dirty="0" err="1"/>
              <a:t>acb</a:t>
            </a:r>
            <a:r>
              <a:rPr lang="en-US" sz="2000" b="1" dirty="0"/>
              <a:t> _ </a:t>
            </a:r>
            <a:r>
              <a:rPr lang="en-US" sz="2000" b="1" dirty="0" err="1"/>
              <a:t>cbac</a:t>
            </a:r>
            <a:endParaRPr sz="2000" b="1" dirty="0"/>
          </a:p>
          <a:p>
            <a:pPr lvl="0" indent="-457200" algn="l" rtl="0">
              <a:lnSpc>
                <a:spcPct val="90000"/>
              </a:lnSpc>
              <a:spcBef>
                <a:spcPts val="1000"/>
              </a:spcBef>
              <a:spcAft>
                <a:spcPts val="0"/>
              </a:spcAft>
              <a:buClr>
                <a:schemeClr val="dk1"/>
              </a:buClr>
              <a:buSzPts val="2000"/>
              <a:buAutoNum type="alphaLcParenBoth"/>
            </a:pPr>
            <a:r>
              <a:rPr lang="en-US" sz="2000" b="1" dirty="0" err="1"/>
              <a:t>aacb</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bbca</a:t>
            </a:r>
            <a:endParaRPr sz="2000" b="1" dirty="0"/>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(c) </a:t>
            </a:r>
            <a:r>
              <a:rPr lang="en-US" sz="2000" b="1" dirty="0" err="1">
                <a:solidFill>
                  <a:srgbClr val="FF0000"/>
                </a:solidFill>
              </a:rPr>
              <a:t>ccba</a:t>
            </a:r>
            <a:r>
              <a:rPr lang="en-US" sz="2000" b="1" dirty="0">
                <a:solidFill>
                  <a:srgbClr val="FF0000"/>
                </a:solidFill>
              </a:rPr>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cbac</a:t>
            </a:r>
            <a:endParaRPr sz="2000" b="1" dirty="0"/>
          </a:p>
        </p:txBody>
      </p:sp>
    </p:spTree>
    <p:extLst>
      <p:ext uri="{BB962C8B-B14F-4D97-AF65-F5344CB8AC3E}">
        <p14:creationId xmlns:p14="http://schemas.microsoft.com/office/powerpoint/2010/main" val="5506553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1297320" y="2613406"/>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sz="4800" b="1" dirty="0">
                <a:solidFill>
                  <a:srgbClr val="FF0000"/>
                </a:solidFill>
                <a:latin typeface="Arial Black"/>
                <a:ea typeface="Arial Black"/>
                <a:cs typeface="Arial Black"/>
                <a:sym typeface="Arial Black"/>
              </a:rPr>
              <a:t>				Thank you</a:t>
            </a:r>
            <a:endParaRPr sz="4800" dirty="0">
              <a:solidFill>
                <a:srgbClr val="FF0000"/>
              </a:solidFill>
            </a:endParaRPr>
          </a:p>
        </p:txBody>
      </p:sp>
    </p:spTree>
    <p:extLst>
      <p:ext uri="{BB962C8B-B14F-4D97-AF65-F5344CB8AC3E}">
        <p14:creationId xmlns:p14="http://schemas.microsoft.com/office/powerpoint/2010/main" val="410645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18"/>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a:p>
          <a:p>
            <a:pPr marL="228600" lvl="0" indent="-228600" algn="l" rtl="0">
              <a:lnSpc>
                <a:spcPct val="90000"/>
              </a:lnSpc>
              <a:spcBef>
                <a:spcPts val="1000"/>
              </a:spcBef>
              <a:spcAft>
                <a:spcPts val="0"/>
              </a:spcAft>
              <a:buClr>
                <a:schemeClr val="dk1"/>
              </a:buClr>
              <a:buSzPts val="2400"/>
              <a:buNone/>
            </a:pPr>
            <a:r>
              <a:rPr lang="en-US" b="1"/>
              <a:t>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5</a:t>
            </a:r>
            <a:r>
              <a:rPr lang="en-US" b="1"/>
              <a:t>. Which letter is 8th to the right of seventh letter from the left ? </a:t>
            </a:r>
            <a:endParaRPr/>
          </a:p>
          <a:p>
            <a:pPr marL="228600" lvl="0" indent="-228600" algn="l" rtl="0">
              <a:lnSpc>
                <a:spcPct val="90000"/>
              </a:lnSpc>
              <a:spcBef>
                <a:spcPts val="1000"/>
              </a:spcBef>
              <a:spcAft>
                <a:spcPts val="0"/>
              </a:spcAft>
              <a:buClr>
                <a:schemeClr val="dk1"/>
              </a:buClr>
              <a:buSzPts val="2400"/>
              <a:buNone/>
            </a:pPr>
            <a:r>
              <a:rPr lang="en-US" b="1"/>
              <a:t>(a) O 		(b) A 		(c) L 		(d) K 		(e)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18"/>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t>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a:t>
            </a:r>
            <a:r>
              <a:rPr lang="en-US" b="1" dirty="0"/>
              <a:t>. Which letter is 8th to the right of seventh letter from the left ?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O </a:t>
            </a:r>
            <a:r>
              <a:rPr lang="en-US" b="1" dirty="0"/>
              <a:t>		(b) A 		(c) L 		(d) K 		(e) None of these</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79625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19"/>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a:p>
          <a:p>
            <a:pPr marL="228600" lvl="0" indent="-228600" algn="l" rtl="0">
              <a:lnSpc>
                <a:spcPct val="90000"/>
              </a:lnSpc>
              <a:spcBef>
                <a:spcPts val="1000"/>
              </a:spcBef>
              <a:spcAft>
                <a:spcPts val="0"/>
              </a:spcAft>
              <a:buClr>
                <a:schemeClr val="dk1"/>
              </a:buClr>
              <a:buSzPts val="2400"/>
              <a:buNone/>
            </a:pPr>
            <a:r>
              <a:rPr lang="en-US" b="1"/>
              <a:t>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6</a:t>
            </a:r>
            <a:r>
              <a:rPr lang="en-US" b="1"/>
              <a:t>. Which letter is 4th to the left of seventh letter from the left ? </a:t>
            </a:r>
            <a:endParaRPr/>
          </a:p>
          <a:p>
            <a:pPr marL="228600" lvl="0" indent="-228600" algn="l" rtl="0">
              <a:lnSpc>
                <a:spcPct val="90000"/>
              </a:lnSpc>
              <a:spcBef>
                <a:spcPts val="1000"/>
              </a:spcBef>
              <a:spcAft>
                <a:spcPts val="0"/>
              </a:spcAft>
              <a:buClr>
                <a:schemeClr val="dk1"/>
              </a:buClr>
              <a:buSzPts val="2400"/>
              <a:buNone/>
            </a:pPr>
            <a:r>
              <a:rPr lang="en-US" b="1"/>
              <a:t>(a) W 		(b) X 		(c) C 		(d) D 		(e) None of these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19"/>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t>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a:t>
            </a:r>
            <a:r>
              <a:rPr lang="en-US" b="1" dirty="0"/>
              <a:t>. Which letter is 4th to the left of seventh letter from the left ? </a:t>
            </a:r>
            <a:endParaRPr dirty="0"/>
          </a:p>
          <a:p>
            <a:pPr marL="228600" lvl="0" indent="-228600" algn="l" rtl="0">
              <a:lnSpc>
                <a:spcPct val="90000"/>
              </a:lnSpc>
              <a:spcBef>
                <a:spcPts val="1000"/>
              </a:spcBef>
              <a:spcAft>
                <a:spcPts val="0"/>
              </a:spcAft>
              <a:buClr>
                <a:schemeClr val="dk1"/>
              </a:buClr>
              <a:buSzPts val="2400"/>
              <a:buNone/>
            </a:pPr>
            <a:r>
              <a:rPr lang="en-US" b="1" dirty="0"/>
              <a:t>(a) W 		(b) X 		</a:t>
            </a:r>
            <a:r>
              <a:rPr lang="en-US" b="1" dirty="0">
                <a:solidFill>
                  <a:srgbClr val="FF0000"/>
                </a:solidFill>
              </a:rPr>
              <a:t>(c) C </a:t>
            </a:r>
            <a:r>
              <a:rPr lang="en-US" b="1" dirty="0"/>
              <a:t>		(d) D 		(e) None of these</a:t>
            </a:r>
            <a:endParaRPr dirty="0"/>
          </a:p>
        </p:txBody>
      </p:sp>
    </p:spTree>
    <p:extLst>
      <p:ext uri="{BB962C8B-B14F-4D97-AF65-F5344CB8AC3E}">
        <p14:creationId xmlns:p14="http://schemas.microsoft.com/office/powerpoint/2010/main" val="1381587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20"/>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a:p>
          <a:p>
            <a:pPr marL="228600" lvl="0" indent="-228600" algn="l" rtl="0">
              <a:lnSpc>
                <a:spcPct val="90000"/>
              </a:lnSpc>
              <a:spcBef>
                <a:spcPts val="1000"/>
              </a:spcBef>
              <a:spcAft>
                <a:spcPts val="0"/>
              </a:spcAft>
              <a:buClr>
                <a:schemeClr val="dk1"/>
              </a:buClr>
              <a:buSzPts val="2400"/>
              <a:buNone/>
            </a:pPr>
            <a:r>
              <a:rPr lang="en-US" b="1"/>
              <a:t>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 7. Which letter is 14th to the left of 7th letter from the right ? </a:t>
            </a:r>
            <a:endParaRPr/>
          </a:p>
          <a:p>
            <a:pPr marL="228600" lvl="0" indent="-228600" algn="l" rtl="0">
              <a:lnSpc>
                <a:spcPct val="90000"/>
              </a:lnSpc>
              <a:spcBef>
                <a:spcPts val="1000"/>
              </a:spcBef>
              <a:spcAft>
                <a:spcPts val="0"/>
              </a:spcAft>
              <a:buClr>
                <a:schemeClr val="dk1"/>
              </a:buClr>
              <a:buSzPts val="2400"/>
              <a:buNone/>
            </a:pPr>
            <a:r>
              <a:rPr lang="en-US" b="1"/>
              <a:t>(a) F 		(b) U 		(c) E 		(d) V 		(e) None of these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20"/>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t>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 7. Which letter is 14th to the left of 7th letter from the right ?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F </a:t>
            </a:r>
            <a:r>
              <a:rPr lang="en-US" b="1" dirty="0"/>
              <a:t>		(b) U 		(c) E 		(d) V 		(e) None of these</a:t>
            </a:r>
            <a:endParaRPr dirty="0"/>
          </a:p>
        </p:txBody>
      </p:sp>
    </p:spTree>
    <p:extLst>
      <p:ext uri="{BB962C8B-B14F-4D97-AF65-F5344CB8AC3E}">
        <p14:creationId xmlns:p14="http://schemas.microsoft.com/office/powerpoint/2010/main" val="3096037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21"/>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a:p>
          <a:p>
            <a:pPr marL="228600" lvl="0" indent="-228600" algn="l" rtl="0">
              <a:lnSpc>
                <a:spcPct val="90000"/>
              </a:lnSpc>
              <a:spcBef>
                <a:spcPts val="1000"/>
              </a:spcBef>
              <a:spcAft>
                <a:spcPts val="0"/>
              </a:spcAft>
              <a:buClr>
                <a:schemeClr val="dk1"/>
              </a:buClr>
              <a:buSzPts val="2400"/>
              <a:buNone/>
            </a:pPr>
            <a:r>
              <a:rPr lang="en-US" b="1"/>
              <a:t>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8</a:t>
            </a:r>
            <a:r>
              <a:rPr lang="en-US" b="1"/>
              <a:t>. Which letter is 10th to the right of 7th letter from the left ? </a:t>
            </a:r>
            <a:endParaRPr/>
          </a:p>
          <a:p>
            <a:pPr marL="228600" lvl="0" indent="-228600" algn="l" rtl="0">
              <a:lnSpc>
                <a:spcPct val="90000"/>
              </a:lnSpc>
              <a:spcBef>
                <a:spcPts val="1000"/>
              </a:spcBef>
              <a:spcAft>
                <a:spcPts val="0"/>
              </a:spcAft>
              <a:buClr>
                <a:schemeClr val="dk1"/>
              </a:buClr>
              <a:buSzPts val="2400"/>
              <a:buNone/>
            </a:pPr>
            <a:r>
              <a:rPr lang="en-US" b="1"/>
              <a:t>(a) Q 		(b) A 		(c) Y 		(d) B 		(e) None of these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21"/>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t>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a:t>
            </a:r>
            <a:r>
              <a:rPr lang="en-US" b="1" dirty="0"/>
              <a:t>. Which letter is 10th to the right of 7th letter from the left ?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Q 	</a:t>
            </a:r>
            <a:r>
              <a:rPr lang="en-US" b="1" dirty="0"/>
              <a:t>	(b) A 		(c) Y 		(d) B 		(e) None of these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52746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p:txBody>
      </p:sp>
      <p:pic>
        <p:nvPicPr>
          <p:cNvPr id="3" name="Picture 2">
            <a:extLst>
              <a:ext uri="{FF2B5EF4-FFF2-40B4-BE49-F238E27FC236}">
                <a16:creationId xmlns:a16="http://schemas.microsoft.com/office/drawing/2014/main" id="{8F83EBD3-8FB9-0516-2437-58FE7DF7C84C}"/>
              </a:ext>
            </a:extLst>
          </p:cNvPr>
          <p:cNvPicPr>
            <a:picLocks noChangeAspect="1"/>
          </p:cNvPicPr>
          <p:nvPr/>
        </p:nvPicPr>
        <p:blipFill rotWithShape="1">
          <a:blip r:embed="rId3"/>
          <a:srcRect l="24182" t="36530" r="29357" b="40639"/>
          <a:stretch/>
        </p:blipFill>
        <p:spPr>
          <a:xfrm>
            <a:off x="375943" y="1847588"/>
            <a:ext cx="11440113" cy="3513552"/>
          </a:xfrm>
          <a:prstGeom prst="rect">
            <a:avLst/>
          </a:prstGeom>
        </p:spPr>
      </p:pic>
    </p:spTree>
    <p:extLst>
      <p:ext uri="{BB962C8B-B14F-4D97-AF65-F5344CB8AC3E}">
        <p14:creationId xmlns:p14="http://schemas.microsoft.com/office/powerpoint/2010/main" val="1829403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22"/>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Direction: Reverse the following sequence of the English alphabet then answer the following questions. </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  </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a:t>
            </a:r>
            <a:r>
              <a:rPr lang="en-US" b="1"/>
              <a:t>. Which letter is 9th to the left of 24th letter from the left in new series? </a:t>
            </a:r>
            <a:endParaRPr/>
          </a:p>
          <a:p>
            <a:pPr marL="228600" lvl="0" indent="-228600" algn="l" rtl="0">
              <a:lnSpc>
                <a:spcPct val="90000"/>
              </a:lnSpc>
              <a:spcBef>
                <a:spcPts val="1000"/>
              </a:spcBef>
              <a:spcAft>
                <a:spcPts val="0"/>
              </a:spcAft>
              <a:buClr>
                <a:schemeClr val="dk1"/>
              </a:buClr>
              <a:buSzPts val="2400"/>
              <a:buNone/>
            </a:pPr>
            <a:r>
              <a:rPr lang="en-US" b="1"/>
              <a:t>(a) X 		(b) C 		(c) O 		(d) L 		(e) None of these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22"/>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Direction: Reverse the following sequence of the English alphabet then answer the following questions. </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  </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a:t>
            </a:r>
            <a:r>
              <a:rPr lang="en-US" b="1" dirty="0"/>
              <a:t>. Which letter is 9th to the left of 24th letter from the left in new series? </a:t>
            </a:r>
            <a:endParaRPr dirty="0"/>
          </a:p>
          <a:p>
            <a:pPr marL="228600" lvl="0" indent="-228600" algn="l" rtl="0">
              <a:lnSpc>
                <a:spcPct val="90000"/>
              </a:lnSpc>
              <a:spcBef>
                <a:spcPts val="1000"/>
              </a:spcBef>
              <a:spcAft>
                <a:spcPts val="0"/>
              </a:spcAft>
              <a:buClr>
                <a:schemeClr val="dk1"/>
              </a:buClr>
              <a:buSzPts val="2400"/>
              <a:buNone/>
            </a:pPr>
            <a:r>
              <a:rPr lang="en-US" b="1" dirty="0"/>
              <a:t>(a) X 		(b) C 		(c) O 		</a:t>
            </a:r>
            <a:r>
              <a:rPr lang="en-US" b="1" dirty="0">
                <a:solidFill>
                  <a:srgbClr val="FF0000"/>
                </a:solidFill>
              </a:rPr>
              <a:t>(d) L </a:t>
            </a:r>
            <a:r>
              <a:rPr lang="en-US" b="1" dirty="0"/>
              <a:t>		(e) None of these</a:t>
            </a:r>
            <a:endParaRPr dirty="0"/>
          </a:p>
        </p:txBody>
      </p:sp>
    </p:spTree>
    <p:extLst>
      <p:ext uri="{BB962C8B-B14F-4D97-AF65-F5344CB8AC3E}">
        <p14:creationId xmlns:p14="http://schemas.microsoft.com/office/powerpoint/2010/main" val="293615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23"/>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Direction: Reverse the following sequence of the English alphabet then answer the following questions. </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  </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 Which letter is 9th to the right of 24th letter from the right in new series? (a) X 	(b) C 		(c) O 		(d) L 		(e) None of these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23"/>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Direction: Reverse the following sequence of the English alphabet then answer the following questions. </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  </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Which letter is 9th to the right of 24th letter from the right in new series? (a) X 	(b) C 		</a:t>
            </a:r>
            <a:r>
              <a:rPr lang="en-US" b="1" dirty="0">
                <a:solidFill>
                  <a:srgbClr val="FF0000"/>
                </a:solidFill>
              </a:rPr>
              <a:t>(c) O </a:t>
            </a:r>
            <a:r>
              <a:rPr lang="en-US" b="1" dirty="0"/>
              <a:t>		(d) L 		(e) None of these</a:t>
            </a:r>
            <a:endParaRPr dirty="0"/>
          </a:p>
        </p:txBody>
      </p:sp>
    </p:spTree>
    <p:extLst>
      <p:ext uri="{BB962C8B-B14F-4D97-AF65-F5344CB8AC3E}">
        <p14:creationId xmlns:p14="http://schemas.microsoft.com/office/powerpoint/2010/main" val="1163473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24"/>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Direction: Reverse the following sequence of the English alphabet then answer the following questions. </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  </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11. Which letter is 6th to the right of first vowel from the left end of English alphabet in new series? </a:t>
            </a:r>
            <a:endParaRPr/>
          </a:p>
          <a:p>
            <a:pPr marL="228600" lvl="0" indent="-228600" algn="l" rtl="0">
              <a:lnSpc>
                <a:spcPct val="90000"/>
              </a:lnSpc>
              <a:spcBef>
                <a:spcPts val="1000"/>
              </a:spcBef>
              <a:spcAft>
                <a:spcPts val="0"/>
              </a:spcAft>
              <a:buClr>
                <a:schemeClr val="dk1"/>
              </a:buClr>
              <a:buSzPts val="2400"/>
              <a:buNone/>
            </a:pPr>
            <a:r>
              <a:rPr lang="en-US" b="1"/>
              <a:t>(a) O 		(b) A 		(c) B 		(d) P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24"/>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Direction: Reverse the following sequence of the English alphabet then answer the following questions. </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  </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Which letter is 6th to the right of first vowel from the left end of English alphabet in new series? </a:t>
            </a:r>
            <a:endParaRPr dirty="0"/>
          </a:p>
          <a:p>
            <a:pPr marL="228600" lvl="0" indent="-228600" algn="l" rtl="0">
              <a:lnSpc>
                <a:spcPct val="90000"/>
              </a:lnSpc>
              <a:spcBef>
                <a:spcPts val="1000"/>
              </a:spcBef>
              <a:spcAft>
                <a:spcPts val="0"/>
              </a:spcAft>
              <a:buClr>
                <a:schemeClr val="dk1"/>
              </a:buClr>
              <a:buSzPts val="2400"/>
              <a:buNone/>
            </a:pPr>
            <a:r>
              <a:rPr lang="en-US" b="1" dirty="0"/>
              <a:t>(a) O 		</a:t>
            </a:r>
            <a:r>
              <a:rPr lang="en-US" b="1" dirty="0">
                <a:solidFill>
                  <a:srgbClr val="FF0000"/>
                </a:solidFill>
              </a:rPr>
              <a:t>(b) A </a:t>
            </a:r>
            <a:r>
              <a:rPr lang="en-US" b="1" dirty="0"/>
              <a:t>		(c) B 		(d) P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806961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25"/>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Direction: Reverse the following sequence of the English alphabet then answer the following questions. </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  </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Which letter will be twelfth to the left of sixteenth letter from your left? </a:t>
            </a:r>
            <a:endParaRPr/>
          </a:p>
          <a:p>
            <a:pPr marL="228600" lvl="0" indent="-228600" algn="l" rtl="0">
              <a:lnSpc>
                <a:spcPct val="90000"/>
              </a:lnSpc>
              <a:spcBef>
                <a:spcPts val="1000"/>
              </a:spcBef>
              <a:spcAft>
                <a:spcPts val="0"/>
              </a:spcAft>
              <a:buClr>
                <a:schemeClr val="dk1"/>
              </a:buClr>
              <a:buSzPts val="2400"/>
              <a:buNone/>
            </a:pPr>
            <a:r>
              <a:rPr lang="en-US" b="1"/>
              <a:t>(a) D 		(b) V 		(c) W 		(d) X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25"/>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Direction: Reverse the following sequence of the English alphabet then answer the following questions. </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  </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Which letter will be twelfth to the left of sixteenth letter from your left? </a:t>
            </a:r>
            <a:endParaRPr dirty="0"/>
          </a:p>
          <a:p>
            <a:pPr marL="228600" lvl="0" indent="-228600" algn="l" rtl="0">
              <a:lnSpc>
                <a:spcPct val="90000"/>
              </a:lnSpc>
              <a:spcBef>
                <a:spcPts val="1000"/>
              </a:spcBef>
              <a:spcAft>
                <a:spcPts val="0"/>
              </a:spcAft>
              <a:buClr>
                <a:schemeClr val="dk1"/>
              </a:buClr>
              <a:buSzPts val="2400"/>
              <a:buNone/>
            </a:pPr>
            <a:r>
              <a:rPr lang="en-US" b="1" dirty="0"/>
              <a:t>(a) D 		(b) V 		</a:t>
            </a:r>
            <a:r>
              <a:rPr lang="en-US" b="1" dirty="0">
                <a:solidFill>
                  <a:srgbClr val="FF0000"/>
                </a:solidFill>
              </a:rPr>
              <a:t>(c) W </a:t>
            </a:r>
            <a:r>
              <a:rPr lang="en-US" b="1" dirty="0"/>
              <a:t>		(d) X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942512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26"/>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Direction: Reverse the following sequence of the English alphabet then answer the following questions. </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  </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13</a:t>
            </a:r>
            <a:r>
              <a:rPr lang="en-US" b="1"/>
              <a:t>. Which letter in sixteenth letter to the left of twenty fourth letter from the left? </a:t>
            </a:r>
            <a:endParaRPr/>
          </a:p>
          <a:p>
            <a:pPr marL="228600" lvl="0" indent="-228600" algn="l" rtl="0">
              <a:lnSpc>
                <a:spcPct val="90000"/>
              </a:lnSpc>
              <a:spcBef>
                <a:spcPts val="1000"/>
              </a:spcBef>
              <a:spcAft>
                <a:spcPts val="0"/>
              </a:spcAft>
              <a:buClr>
                <a:schemeClr val="dk1"/>
              </a:buClr>
              <a:buSzPts val="2400"/>
              <a:buNone/>
            </a:pPr>
            <a:r>
              <a:rPr lang="en-US" b="1"/>
              <a:t>(a) H 		(b) S 		(c) R 		(d) I 		(e) None of these</a:t>
            </a:r>
            <a:r>
              <a:rPr lang="en-US" b="1">
                <a:latin typeface="Arial Black"/>
                <a:ea typeface="Arial Black"/>
                <a:cs typeface="Arial Black"/>
                <a:sym typeface="Arial Black"/>
              </a:rPr>
              <a:t>  </a:t>
            </a:r>
            <a:r>
              <a:rPr lang="en-US" b="1"/>
              <a:t> </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26"/>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Direction: Reverse the following sequence of the English alphabet then answer the following questions. </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  </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13</a:t>
            </a:r>
            <a:r>
              <a:rPr lang="en-US" b="1" dirty="0"/>
              <a:t>. Which letter in sixteenth letter to the left of twenty fourth letter from the left? </a:t>
            </a:r>
            <a:endParaRPr dirty="0"/>
          </a:p>
          <a:p>
            <a:pPr marL="228600" lvl="0" indent="-228600" algn="l" rtl="0">
              <a:lnSpc>
                <a:spcPct val="90000"/>
              </a:lnSpc>
              <a:spcBef>
                <a:spcPts val="1000"/>
              </a:spcBef>
              <a:spcAft>
                <a:spcPts val="0"/>
              </a:spcAft>
              <a:buClr>
                <a:schemeClr val="dk1"/>
              </a:buClr>
              <a:buSzPts val="2400"/>
              <a:buNone/>
            </a:pPr>
            <a:r>
              <a:rPr lang="en-US" b="1" dirty="0"/>
              <a:t>(a) H 		</a:t>
            </a:r>
            <a:r>
              <a:rPr lang="en-US" b="1" dirty="0">
                <a:solidFill>
                  <a:srgbClr val="FF0000"/>
                </a:solidFill>
              </a:rPr>
              <a:t>(b) S</a:t>
            </a:r>
            <a:r>
              <a:rPr lang="en-US" b="1" dirty="0"/>
              <a:t> 		(c) R 		(d) I 		(e) None of these</a:t>
            </a:r>
            <a:r>
              <a:rPr lang="en-US" b="1" dirty="0">
                <a:latin typeface="Arial Black"/>
                <a:ea typeface="Arial Black"/>
                <a:cs typeface="Arial Black"/>
                <a:sym typeface="Arial Black"/>
              </a:rPr>
              <a:t>  </a:t>
            </a:r>
            <a:r>
              <a:rPr lang="en-US" b="1" dirty="0"/>
              <a:t> </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75366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pic>
        <p:nvPicPr>
          <p:cNvPr id="6" name="Picture 5">
            <a:extLst>
              <a:ext uri="{FF2B5EF4-FFF2-40B4-BE49-F238E27FC236}">
                <a16:creationId xmlns:a16="http://schemas.microsoft.com/office/drawing/2014/main" id="{9915EB06-91FE-7FD1-2587-C10E1A8E55FF}"/>
              </a:ext>
            </a:extLst>
          </p:cNvPr>
          <p:cNvPicPr>
            <a:picLocks noChangeAspect="1"/>
          </p:cNvPicPr>
          <p:nvPr/>
        </p:nvPicPr>
        <p:blipFill rotWithShape="1">
          <a:blip r:embed="rId3"/>
          <a:srcRect l="18931" t="28128" r="34779" b="15708"/>
          <a:stretch/>
        </p:blipFill>
        <p:spPr>
          <a:xfrm>
            <a:off x="181626" y="964504"/>
            <a:ext cx="8874692" cy="5376308"/>
          </a:xfrm>
          <a:prstGeom prst="rect">
            <a:avLst/>
          </a:prstGeom>
        </p:spPr>
      </p:pic>
    </p:spTree>
    <p:extLst>
      <p:ext uri="{BB962C8B-B14F-4D97-AF65-F5344CB8AC3E}">
        <p14:creationId xmlns:p14="http://schemas.microsoft.com/office/powerpoint/2010/main" val="3459747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27"/>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14</a:t>
            </a:r>
            <a:r>
              <a:rPr lang="en-US" b="1"/>
              <a:t>. How many letter between 7th letter from left and 24th letter from left. </a:t>
            </a:r>
            <a:endParaRPr/>
          </a:p>
          <a:p>
            <a:pPr marL="228600" lvl="0" indent="-228600" algn="l" rtl="0">
              <a:lnSpc>
                <a:spcPct val="90000"/>
              </a:lnSpc>
              <a:spcBef>
                <a:spcPts val="1000"/>
              </a:spcBef>
              <a:spcAft>
                <a:spcPts val="0"/>
              </a:spcAft>
              <a:buClr>
                <a:schemeClr val="dk1"/>
              </a:buClr>
              <a:buSzPts val="2400"/>
              <a:buNone/>
            </a:pPr>
            <a:r>
              <a:rPr lang="en-US" b="1"/>
              <a:t>(a) 17 		(b) 16 		(c) 15 		(d) 20 		(e) None of these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27"/>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14</a:t>
            </a:r>
            <a:r>
              <a:rPr lang="en-US" b="1" dirty="0"/>
              <a:t>. How many letter between 7th letter from left and 24th letter from left. </a:t>
            </a:r>
            <a:endParaRPr dirty="0"/>
          </a:p>
          <a:p>
            <a:pPr marL="228600" lvl="0" indent="-228600" algn="l" rtl="0">
              <a:lnSpc>
                <a:spcPct val="90000"/>
              </a:lnSpc>
              <a:spcBef>
                <a:spcPts val="1000"/>
              </a:spcBef>
              <a:spcAft>
                <a:spcPts val="0"/>
              </a:spcAft>
              <a:buClr>
                <a:schemeClr val="dk1"/>
              </a:buClr>
              <a:buSzPts val="2400"/>
              <a:buNone/>
            </a:pPr>
            <a:r>
              <a:rPr lang="en-US" b="1" dirty="0"/>
              <a:t>(a) 17 		</a:t>
            </a:r>
            <a:r>
              <a:rPr lang="en-US" b="1" dirty="0">
                <a:solidFill>
                  <a:srgbClr val="FF0000"/>
                </a:solidFill>
              </a:rPr>
              <a:t>(b) 16 	</a:t>
            </a:r>
            <a:r>
              <a:rPr lang="en-US" b="1" dirty="0"/>
              <a:t>	(c) 15 		(d) 20 		(e) None of these</a:t>
            </a:r>
            <a:endParaRPr dirty="0"/>
          </a:p>
        </p:txBody>
      </p:sp>
    </p:spTree>
    <p:extLst>
      <p:ext uri="{BB962C8B-B14F-4D97-AF65-F5344CB8AC3E}">
        <p14:creationId xmlns:p14="http://schemas.microsoft.com/office/powerpoint/2010/main" val="696527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28"/>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15</a:t>
            </a:r>
            <a:r>
              <a:rPr lang="en-US" b="1"/>
              <a:t>. How many letters between 22nd letter from right and 9th letter from right end in give series. </a:t>
            </a:r>
            <a:endParaRPr/>
          </a:p>
          <a:p>
            <a:pPr marL="228600" lvl="0" indent="-228600" algn="l" rtl="0">
              <a:lnSpc>
                <a:spcPct val="90000"/>
              </a:lnSpc>
              <a:spcBef>
                <a:spcPts val="1000"/>
              </a:spcBef>
              <a:spcAft>
                <a:spcPts val="0"/>
              </a:spcAft>
              <a:buClr>
                <a:schemeClr val="dk1"/>
              </a:buClr>
              <a:buSzPts val="2400"/>
              <a:buNone/>
            </a:pPr>
            <a:r>
              <a:rPr lang="en-US" b="1"/>
              <a:t>(a) 13 		(b) 14 		(c) 12 		(d) 11 		(e) None of these</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28"/>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a:t>
            </a:r>
            <a:r>
              <a:rPr lang="en-US" b="1" dirty="0"/>
              <a:t>. How many letters between 22nd letter from right and 9th letter from right end in give series. </a:t>
            </a:r>
            <a:endParaRPr dirty="0"/>
          </a:p>
          <a:p>
            <a:pPr marL="228600" lvl="0" indent="-228600" algn="l" rtl="0">
              <a:lnSpc>
                <a:spcPct val="90000"/>
              </a:lnSpc>
              <a:spcBef>
                <a:spcPts val="1000"/>
              </a:spcBef>
              <a:spcAft>
                <a:spcPts val="0"/>
              </a:spcAft>
              <a:buClr>
                <a:schemeClr val="dk1"/>
              </a:buClr>
              <a:buSzPts val="2400"/>
              <a:buNone/>
            </a:pPr>
            <a:r>
              <a:rPr lang="en-US" b="1" dirty="0"/>
              <a:t>(a) 13 		(b) 14 		</a:t>
            </a:r>
            <a:r>
              <a:rPr lang="en-US" b="1" dirty="0">
                <a:solidFill>
                  <a:srgbClr val="FF0000"/>
                </a:solidFill>
              </a:rPr>
              <a:t>(c) 12 </a:t>
            </a:r>
            <a:r>
              <a:rPr lang="en-US" b="1" dirty="0"/>
              <a:t>		(d) 11 		(e) None of these</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54646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29"/>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16</a:t>
            </a:r>
            <a:r>
              <a:rPr lang="en-US" b="1"/>
              <a:t>. How many letters are in midway between 5th letter from the left and 4th letter from the right ? </a:t>
            </a:r>
            <a:endParaRPr/>
          </a:p>
          <a:p>
            <a:pPr marL="228600" lvl="0" indent="-228600" algn="l" rtl="0">
              <a:lnSpc>
                <a:spcPct val="90000"/>
              </a:lnSpc>
              <a:spcBef>
                <a:spcPts val="1000"/>
              </a:spcBef>
              <a:spcAft>
                <a:spcPts val="0"/>
              </a:spcAft>
              <a:buClr>
                <a:schemeClr val="dk1"/>
              </a:buClr>
              <a:buSzPts val="2400"/>
              <a:buNone/>
            </a:pPr>
            <a:r>
              <a:rPr lang="en-US" b="1"/>
              <a:t>(a) 15 		(b) 16 		(c) 17 		(d) 18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29"/>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How many letters are in midway between 5th letter from the left and 4th letter from the right ? </a:t>
            </a:r>
            <a:endParaRPr dirty="0"/>
          </a:p>
          <a:p>
            <a:pPr marL="228600" lvl="0" indent="-228600" algn="l" rtl="0">
              <a:lnSpc>
                <a:spcPct val="90000"/>
              </a:lnSpc>
              <a:spcBef>
                <a:spcPts val="1000"/>
              </a:spcBef>
              <a:spcAft>
                <a:spcPts val="0"/>
              </a:spcAft>
              <a:buClr>
                <a:schemeClr val="dk1"/>
              </a:buClr>
              <a:buSzPts val="2400"/>
              <a:buNone/>
            </a:pPr>
            <a:r>
              <a:rPr lang="en-US" b="1" dirty="0"/>
              <a:t>(a) 15 		(b) 16 		</a:t>
            </a:r>
            <a:r>
              <a:rPr lang="en-US" b="1" dirty="0">
                <a:solidFill>
                  <a:srgbClr val="FF0000"/>
                </a:solidFill>
              </a:rPr>
              <a:t>(c) 17 	</a:t>
            </a:r>
            <a:r>
              <a:rPr lang="en-US" b="1" dirty="0"/>
              <a:t>	(d) 18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896564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30"/>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17</a:t>
            </a:r>
            <a:r>
              <a:rPr lang="en-US" b="1"/>
              <a:t>. How many letters between 18th letter from left and 10th letters from right. (a) 7 	(b) 14 		(c) 0 		(d) 8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30"/>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How many letters between 18th letter from left and 10th letters from right. (a) 7 	(b) 14 		</a:t>
            </a:r>
            <a:r>
              <a:rPr lang="en-US" b="1" dirty="0">
                <a:solidFill>
                  <a:srgbClr val="FF0000"/>
                </a:solidFill>
              </a:rPr>
              <a:t>(c) 0 </a:t>
            </a:r>
            <a:r>
              <a:rPr lang="en-US" b="1" dirty="0"/>
              <a:t>		(d) 8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4117033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31"/>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18</a:t>
            </a:r>
            <a:r>
              <a:rPr lang="en-US" b="1"/>
              <a:t>. How many letters between 22nd letter to the left and 23rd letter from right end. </a:t>
            </a:r>
            <a:endParaRPr/>
          </a:p>
          <a:p>
            <a:pPr marL="228600" lvl="0" indent="-228600" algn="l" rtl="0">
              <a:lnSpc>
                <a:spcPct val="90000"/>
              </a:lnSpc>
              <a:spcBef>
                <a:spcPts val="1000"/>
              </a:spcBef>
              <a:spcAft>
                <a:spcPts val="0"/>
              </a:spcAft>
              <a:buClr>
                <a:schemeClr val="dk1"/>
              </a:buClr>
              <a:buSzPts val="2400"/>
              <a:buNone/>
            </a:pPr>
            <a:r>
              <a:rPr lang="en-US" b="1"/>
              <a:t>(a) 0 		(b) 17 		(c) 15 		(d) 1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31"/>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a:t>
            </a:r>
            <a:r>
              <a:rPr lang="en-US" b="1" dirty="0"/>
              <a:t>. How many letters between 22nd letter to the left and 23rd letter from right end. </a:t>
            </a:r>
            <a:endParaRPr dirty="0"/>
          </a:p>
          <a:p>
            <a:pPr marL="228600" lvl="0" indent="-228600" algn="l" rtl="0">
              <a:lnSpc>
                <a:spcPct val="90000"/>
              </a:lnSpc>
              <a:spcBef>
                <a:spcPts val="1000"/>
              </a:spcBef>
              <a:spcAft>
                <a:spcPts val="0"/>
              </a:spcAft>
              <a:buClr>
                <a:schemeClr val="dk1"/>
              </a:buClr>
              <a:buSzPts val="2400"/>
              <a:buNone/>
            </a:pPr>
            <a:r>
              <a:rPr lang="en-US" b="1" dirty="0"/>
              <a:t>(a) 0 		</a:t>
            </a:r>
            <a:r>
              <a:rPr lang="en-US" b="1" dirty="0">
                <a:solidFill>
                  <a:srgbClr val="FF0000"/>
                </a:solidFill>
              </a:rPr>
              <a:t>(b) 17 </a:t>
            </a:r>
            <a:r>
              <a:rPr lang="en-US" b="1" dirty="0"/>
              <a:t>		(c) 15 		(d) 1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73999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a:p>
          <a:p>
            <a:pPr marL="228600" lvl="0" indent="-228600" algn="l" rtl="0">
              <a:lnSpc>
                <a:spcPct val="90000"/>
              </a:lnSpc>
              <a:spcBef>
                <a:spcPts val="1000"/>
              </a:spcBef>
              <a:spcAft>
                <a:spcPts val="0"/>
              </a:spcAft>
              <a:buClr>
                <a:schemeClr val="dk1"/>
              </a:buClr>
              <a:buSzPts val="2400"/>
              <a:buNone/>
            </a:pPr>
            <a:r>
              <a:rPr lang="en-US" b="1"/>
              <a:t>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Which letter is 5th to the left of thirteenth letter from the left end ? </a:t>
            </a:r>
            <a:endParaRPr/>
          </a:p>
          <a:p>
            <a:pPr marL="228600" lvl="0" indent="-228600" algn="l" rtl="0">
              <a:lnSpc>
                <a:spcPct val="90000"/>
              </a:lnSpc>
              <a:spcBef>
                <a:spcPts val="1000"/>
              </a:spcBef>
              <a:spcAft>
                <a:spcPts val="0"/>
              </a:spcAft>
              <a:buClr>
                <a:schemeClr val="dk1"/>
              </a:buClr>
              <a:buSzPts val="2400"/>
              <a:buNone/>
            </a:pPr>
            <a:r>
              <a:rPr lang="en-US" b="1"/>
              <a:t>(a) H 		(b) R 		(c) I 		(d) G 		(e) None of these</a:t>
            </a:r>
            <a:endParaRPr/>
          </a:p>
        </p:txBody>
      </p:sp>
    </p:spTree>
    <p:extLst>
      <p:ext uri="{BB962C8B-B14F-4D97-AF65-F5344CB8AC3E}">
        <p14:creationId xmlns:p14="http://schemas.microsoft.com/office/powerpoint/2010/main" val="2451366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32"/>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19</a:t>
            </a:r>
            <a:r>
              <a:rPr lang="en-US" b="1"/>
              <a:t>. How many letters between 2nd and last vowel of given alphabet. </a:t>
            </a:r>
            <a:endParaRPr/>
          </a:p>
          <a:p>
            <a:pPr marL="228600" lvl="0" indent="-228600" algn="l" rtl="0">
              <a:lnSpc>
                <a:spcPct val="90000"/>
              </a:lnSpc>
              <a:spcBef>
                <a:spcPts val="1000"/>
              </a:spcBef>
              <a:spcAft>
                <a:spcPts val="0"/>
              </a:spcAft>
              <a:buClr>
                <a:schemeClr val="dk1"/>
              </a:buClr>
              <a:buSzPts val="2400"/>
              <a:buNone/>
            </a:pPr>
            <a:r>
              <a:rPr lang="en-US" b="1"/>
              <a:t>(a) 16 		(b) 15 		(c) 14 		(d) 17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32"/>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How many letters between 2nd and last vowel of given alphabet. </a:t>
            </a:r>
            <a:endParaRPr dirty="0"/>
          </a:p>
          <a:p>
            <a:pPr marL="228600" lvl="0" indent="-228600" algn="l" rtl="0">
              <a:lnSpc>
                <a:spcPct val="90000"/>
              </a:lnSpc>
              <a:spcBef>
                <a:spcPts val="1000"/>
              </a:spcBef>
              <a:spcAft>
                <a:spcPts val="0"/>
              </a:spcAft>
              <a:buClr>
                <a:schemeClr val="dk1"/>
              </a:buClr>
              <a:buSzPts val="2400"/>
              <a:buNone/>
            </a:pPr>
            <a:r>
              <a:rPr lang="en-US" b="1" dirty="0"/>
              <a:t>(a) 16 		</a:t>
            </a:r>
            <a:r>
              <a:rPr lang="en-US" b="1" dirty="0">
                <a:solidFill>
                  <a:srgbClr val="FF0000"/>
                </a:solidFill>
              </a:rPr>
              <a:t>(b) 15 </a:t>
            </a:r>
            <a:r>
              <a:rPr lang="en-US" b="1" dirty="0"/>
              <a:t>		(c) 14 		(d) 17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787278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33"/>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20</a:t>
            </a:r>
            <a:r>
              <a:rPr lang="en-US" b="1"/>
              <a:t>. How many letters between 22nd letter to the left and 3rd vowel from beginning in English alphabet. </a:t>
            </a:r>
            <a:endParaRPr/>
          </a:p>
          <a:p>
            <a:pPr marL="228600" lvl="0" indent="-228600" algn="l" rtl="0">
              <a:lnSpc>
                <a:spcPct val="90000"/>
              </a:lnSpc>
              <a:spcBef>
                <a:spcPts val="1000"/>
              </a:spcBef>
              <a:spcAft>
                <a:spcPts val="0"/>
              </a:spcAft>
              <a:buClr>
                <a:schemeClr val="dk1"/>
              </a:buClr>
              <a:buSzPts val="2400"/>
              <a:buNone/>
            </a:pPr>
            <a:r>
              <a:rPr lang="en-US" b="1"/>
              <a:t>(a) 13 		(b) 14 		(c) 15 		(d) 11 		(e) None of these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33"/>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20</a:t>
            </a:r>
            <a:r>
              <a:rPr lang="en-US" b="1" dirty="0"/>
              <a:t>. How many letters between 22nd letter to the left and 3rd vowel from beginning in English alphabet. </a:t>
            </a:r>
            <a:endParaRPr dirty="0"/>
          </a:p>
          <a:p>
            <a:pPr marL="228600" lvl="0" indent="-228600" algn="l" rtl="0">
              <a:lnSpc>
                <a:spcPct val="90000"/>
              </a:lnSpc>
              <a:spcBef>
                <a:spcPts val="1000"/>
              </a:spcBef>
              <a:spcAft>
                <a:spcPts val="0"/>
              </a:spcAft>
              <a:buClr>
                <a:schemeClr val="dk1"/>
              </a:buClr>
              <a:buSzPts val="2400"/>
              <a:buNone/>
            </a:pPr>
            <a:r>
              <a:rPr lang="en-US" b="1" dirty="0"/>
              <a:t>(a) 13 		(b) 14 		</a:t>
            </a:r>
            <a:r>
              <a:rPr lang="en-US" b="1" dirty="0">
                <a:solidFill>
                  <a:srgbClr val="FF0000"/>
                </a:solidFill>
              </a:rPr>
              <a:t>(c) 15 </a:t>
            </a:r>
            <a:r>
              <a:rPr lang="en-US" b="1" dirty="0"/>
              <a:t>		(d) 11 		(e) None of these</a:t>
            </a:r>
            <a:endParaRPr dirty="0"/>
          </a:p>
        </p:txBody>
      </p:sp>
    </p:spTree>
    <p:extLst>
      <p:ext uri="{BB962C8B-B14F-4D97-AF65-F5344CB8AC3E}">
        <p14:creationId xmlns:p14="http://schemas.microsoft.com/office/powerpoint/2010/main" val="2458414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34"/>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21</a:t>
            </a:r>
            <a:r>
              <a:rPr lang="en-US" b="1"/>
              <a:t>. Which letter is between midway of 13th letter from the left and 4th letter from the right ? </a:t>
            </a:r>
            <a:endParaRPr/>
          </a:p>
          <a:p>
            <a:pPr marL="228600" lvl="0" indent="-228600" algn="l" rtl="0">
              <a:lnSpc>
                <a:spcPct val="90000"/>
              </a:lnSpc>
              <a:spcBef>
                <a:spcPts val="1000"/>
              </a:spcBef>
              <a:spcAft>
                <a:spcPts val="0"/>
              </a:spcAft>
              <a:buClr>
                <a:schemeClr val="dk1"/>
              </a:buClr>
              <a:buSzPts val="2400"/>
              <a:buNone/>
            </a:pPr>
            <a:r>
              <a:rPr lang="en-US" b="1"/>
              <a:t>(a) R 		(b) I 		(c) J 		(d) S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34"/>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a:t>
            </a:r>
            <a:r>
              <a:rPr lang="en-US" b="1" dirty="0"/>
              <a:t>. Which letter is between midway of 13th letter from the left and 4th letter from the right ?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R </a:t>
            </a:r>
            <a:r>
              <a:rPr lang="en-US" b="1" dirty="0"/>
              <a:t>		(b) I 		(c) J 		(d) S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4268538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35"/>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22</a:t>
            </a:r>
            <a:r>
              <a:rPr lang="en-US" b="1"/>
              <a:t>. Which letter is exactly between the 7th letter from the left and 23th letter from left end. </a:t>
            </a:r>
            <a:endParaRPr/>
          </a:p>
          <a:p>
            <a:pPr marL="228600" lvl="0" indent="-228600" algn="l" rtl="0">
              <a:lnSpc>
                <a:spcPct val="90000"/>
              </a:lnSpc>
              <a:spcBef>
                <a:spcPts val="1000"/>
              </a:spcBef>
              <a:spcAft>
                <a:spcPts val="0"/>
              </a:spcAft>
              <a:buClr>
                <a:schemeClr val="dk1"/>
              </a:buClr>
              <a:buSzPts val="2400"/>
              <a:buNone/>
            </a:pPr>
            <a:r>
              <a:rPr lang="en-US" b="1"/>
              <a:t>(a) O 		(b) P 		(c) N 		(d) L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35"/>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22</a:t>
            </a:r>
            <a:r>
              <a:rPr lang="en-US" b="1" dirty="0"/>
              <a:t>. Which letter is exactly between the 7th letter from the left and 23th letter from left end.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O </a:t>
            </a:r>
            <a:r>
              <a:rPr lang="en-US" b="1" dirty="0"/>
              <a:t>		(b) P 		(c) N 		(d) L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805774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36"/>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a:t>
            </a:r>
            <a:r>
              <a:rPr lang="en-US" b="1"/>
              <a:t>3. Which letter/s is/are exactly between the 7th letter from the left and 20th letter from left end. </a:t>
            </a:r>
            <a:endParaRPr/>
          </a:p>
          <a:p>
            <a:pPr marL="228600" lvl="0" indent="-228600" algn="l" rtl="0">
              <a:lnSpc>
                <a:spcPct val="90000"/>
              </a:lnSpc>
              <a:spcBef>
                <a:spcPts val="1000"/>
              </a:spcBef>
              <a:spcAft>
                <a:spcPts val="0"/>
              </a:spcAft>
              <a:buClr>
                <a:schemeClr val="dk1"/>
              </a:buClr>
              <a:buSzPts val="2400"/>
              <a:buNone/>
            </a:pPr>
            <a:r>
              <a:rPr lang="en-US" b="1"/>
              <a:t>(a) M, N 	(b) M 		(c) N 		(d) N, P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36"/>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a:t>
            </a:r>
            <a:r>
              <a:rPr lang="en-US" b="1" dirty="0"/>
              <a:t>3. Which letter/s is/are exactly between the 7th letter from the left and 20th letter from left end.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M, N </a:t>
            </a:r>
            <a:r>
              <a:rPr lang="en-US" b="1" dirty="0"/>
              <a:t>	(b) M 		(c) N 		(d) N, P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62917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t>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Which letter is 5th to the left of thirteenth letter from the left end ?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H </a:t>
            </a:r>
            <a:r>
              <a:rPr lang="en-US" b="1" dirty="0"/>
              <a:t>		(b) R 		(c) I 		(d) G 		(e) None of these</a:t>
            </a:r>
            <a:endParaRPr dirty="0"/>
          </a:p>
        </p:txBody>
      </p:sp>
    </p:spTree>
    <p:extLst>
      <p:ext uri="{BB962C8B-B14F-4D97-AF65-F5344CB8AC3E}">
        <p14:creationId xmlns:p14="http://schemas.microsoft.com/office/powerpoint/2010/main" val="2353801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37"/>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a:t>
            </a:r>
            <a:r>
              <a:rPr lang="en-US" b="1"/>
              <a:t>4. Which letter is exactly between the 6th letter from the left and 18th letter from left end. </a:t>
            </a:r>
            <a:endParaRPr/>
          </a:p>
          <a:p>
            <a:pPr marL="228600" lvl="0" indent="-228600" algn="l" rtl="0">
              <a:lnSpc>
                <a:spcPct val="90000"/>
              </a:lnSpc>
              <a:spcBef>
                <a:spcPts val="1000"/>
              </a:spcBef>
              <a:spcAft>
                <a:spcPts val="0"/>
              </a:spcAft>
              <a:buClr>
                <a:schemeClr val="dk1"/>
              </a:buClr>
              <a:buSzPts val="2400"/>
              <a:buNone/>
            </a:pPr>
            <a:r>
              <a:rPr lang="en-US" b="1"/>
              <a:t>(a) L 		(b) N 		(c) O 		(d) P 		(e) None of these</a:t>
            </a:r>
            <a:r>
              <a:rPr lang="en-US" b="1">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37"/>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a:t>
            </a:r>
            <a:r>
              <a:rPr lang="en-US" b="1" dirty="0"/>
              <a:t>4. Which letter is exactly between the 6th letter from the left and 18th letter from left end. </a:t>
            </a:r>
            <a:endParaRPr dirty="0"/>
          </a:p>
          <a:p>
            <a:pPr marL="228600" lvl="0" indent="-228600" algn="l" rtl="0">
              <a:lnSpc>
                <a:spcPct val="90000"/>
              </a:lnSpc>
              <a:spcBef>
                <a:spcPts val="1000"/>
              </a:spcBef>
              <a:spcAft>
                <a:spcPts val="0"/>
              </a:spcAft>
              <a:buClr>
                <a:schemeClr val="dk1"/>
              </a:buClr>
              <a:buSzPts val="2400"/>
              <a:buNone/>
            </a:pPr>
            <a:r>
              <a:rPr lang="en-US" b="1" dirty="0"/>
              <a:t>(a) L 		(b) N 		</a:t>
            </a:r>
            <a:r>
              <a:rPr lang="en-US" b="1" dirty="0">
                <a:solidFill>
                  <a:srgbClr val="FF0000"/>
                </a:solidFill>
              </a:rPr>
              <a:t>(c) O 	</a:t>
            </a:r>
            <a:r>
              <a:rPr lang="en-US" b="1" dirty="0"/>
              <a:t>	(d) P 		(e) None of these</a:t>
            </a: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645634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38"/>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a:t>
            </a:r>
            <a:r>
              <a:rPr lang="en-US" b="1"/>
              <a:t>5. If the letters from T to Z are interchanged by the letters A to G in such a way that A takes the position of T and so on, then which will be the third letter to the left of 18th letter from the right ? </a:t>
            </a:r>
            <a:endParaRPr/>
          </a:p>
          <a:p>
            <a:pPr marL="228600" lvl="0" indent="-228600" algn="l" rtl="0">
              <a:lnSpc>
                <a:spcPct val="90000"/>
              </a:lnSpc>
              <a:spcBef>
                <a:spcPts val="1000"/>
              </a:spcBef>
              <a:spcAft>
                <a:spcPts val="0"/>
              </a:spcAft>
              <a:buClr>
                <a:schemeClr val="dk1"/>
              </a:buClr>
              <a:buSzPts val="2400"/>
              <a:buNone/>
            </a:pPr>
            <a:r>
              <a:rPr lang="en-US" b="1"/>
              <a:t>(a) Y 		(b) U 		(c) C 		(d) S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38"/>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a:t>
            </a:r>
            <a:r>
              <a:rPr lang="en-US" b="1" dirty="0"/>
              <a:t>5. If the letters from T to Z are interchanged by the letters A to G in such a way that A takes the position of T and so on, then which will be the third letter to the left of 18th letter from the right ?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Y </a:t>
            </a:r>
            <a:r>
              <a:rPr lang="en-US" b="1" dirty="0"/>
              <a:t>		(b) U 		(c) C 		(d) S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0770569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39"/>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26</a:t>
            </a:r>
            <a:r>
              <a:rPr lang="en-US" b="1"/>
              <a:t>. If the first 5 letters are written in reversed order, then the next five letters are written in reversed order and so on, which is 7th letter to the right of 9th letter from the left ? </a:t>
            </a:r>
            <a:endParaRPr/>
          </a:p>
          <a:p>
            <a:pPr marL="228600" lvl="0" indent="-228600" algn="l" rtl="0">
              <a:lnSpc>
                <a:spcPct val="90000"/>
              </a:lnSpc>
              <a:spcBef>
                <a:spcPts val="1000"/>
              </a:spcBef>
              <a:spcAft>
                <a:spcPts val="0"/>
              </a:spcAft>
              <a:buClr>
                <a:schemeClr val="dk1"/>
              </a:buClr>
              <a:buSzPts val="2400"/>
              <a:buNone/>
            </a:pPr>
            <a:r>
              <a:rPr lang="en-US" b="1"/>
              <a:t>(a) T 		(b) S 		(c) P 		(d) Q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39"/>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26</a:t>
            </a:r>
            <a:r>
              <a:rPr lang="en-US" b="1" dirty="0"/>
              <a:t>. If the first 5 letters are written in reversed order, then the next five letters are written in reversed order and so on, which is 7th letter to the right of 9th letter from the left ? </a:t>
            </a:r>
            <a:endParaRPr dirty="0"/>
          </a:p>
          <a:p>
            <a:pPr marL="228600" lvl="0" indent="-228600" algn="l" rtl="0">
              <a:lnSpc>
                <a:spcPct val="90000"/>
              </a:lnSpc>
              <a:spcBef>
                <a:spcPts val="1000"/>
              </a:spcBef>
              <a:spcAft>
                <a:spcPts val="0"/>
              </a:spcAft>
              <a:buClr>
                <a:schemeClr val="dk1"/>
              </a:buClr>
              <a:buSzPts val="2400"/>
              <a:buNone/>
            </a:pPr>
            <a:r>
              <a:rPr lang="en-US" b="1" dirty="0"/>
              <a:t>(a) T 		</a:t>
            </a:r>
            <a:r>
              <a:rPr lang="en-US" b="1" dirty="0">
                <a:solidFill>
                  <a:srgbClr val="FF0000"/>
                </a:solidFill>
              </a:rPr>
              <a:t>(b) S 	</a:t>
            </a:r>
            <a:r>
              <a:rPr lang="en-US" b="1" dirty="0"/>
              <a:t>	(c) P 		(d) Q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168703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40"/>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27</a:t>
            </a:r>
            <a:r>
              <a:rPr lang="en-US" b="1"/>
              <a:t>. If the first 6 letters are written in reversed order, then the next 5 letters are written in reversed order and again next 6 letters are written in reversed order then which letter is midway between 7th letter from the left and 12th letter from the right? </a:t>
            </a:r>
            <a:endParaRPr/>
          </a:p>
          <a:p>
            <a:pPr marL="228600" lvl="0" indent="-228600" algn="l" rtl="0">
              <a:lnSpc>
                <a:spcPct val="90000"/>
              </a:lnSpc>
              <a:spcBef>
                <a:spcPts val="1000"/>
              </a:spcBef>
              <a:spcAft>
                <a:spcPts val="0"/>
              </a:spcAft>
              <a:buClr>
                <a:schemeClr val="dk1"/>
              </a:buClr>
              <a:buSzPts val="2400"/>
              <a:buNone/>
            </a:pPr>
            <a:r>
              <a:rPr lang="en-US" b="1"/>
              <a:t>(a) G 		(b) T 		(c) H 		(d) U 		(e) None of these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40"/>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If the first 6 letters are written in reversed order, then the next 5 letters are written in reversed order and again next 6 letters are written in reversed order then which letter is midway between 7th letter from the left and 12th letter from the right?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G </a:t>
            </a:r>
            <a:r>
              <a:rPr lang="en-US" b="1" dirty="0"/>
              <a:t>		(b) T 		(c) H 		(d) U 		(e) None of these</a:t>
            </a:r>
            <a:endParaRPr dirty="0"/>
          </a:p>
        </p:txBody>
      </p:sp>
    </p:spTree>
    <p:extLst>
      <p:ext uri="{BB962C8B-B14F-4D97-AF65-F5344CB8AC3E}">
        <p14:creationId xmlns:p14="http://schemas.microsoft.com/office/powerpoint/2010/main" val="2621974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41"/>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28</a:t>
            </a:r>
            <a:r>
              <a:rPr lang="en-US" b="1"/>
              <a:t>. If the first 5 letters are fixed next 12 letter written in reversed order and remaining letters are also fixed. Then how many letters are at the same place when its written in alphabetical order. </a:t>
            </a:r>
            <a:endParaRPr/>
          </a:p>
          <a:p>
            <a:pPr marL="228600" lvl="0" indent="-228600" algn="l" rtl="0">
              <a:lnSpc>
                <a:spcPct val="90000"/>
              </a:lnSpc>
              <a:spcBef>
                <a:spcPts val="1000"/>
              </a:spcBef>
              <a:spcAft>
                <a:spcPts val="0"/>
              </a:spcAft>
              <a:buClr>
                <a:schemeClr val="dk1"/>
              </a:buClr>
              <a:buSzPts val="2400"/>
              <a:buNone/>
            </a:pPr>
            <a:r>
              <a:rPr lang="en-US" b="1"/>
              <a:t>(a) 5 		(b) 7 		(c) 6 		(d) 8 		(e) None of these</a:t>
            </a:r>
            <a:r>
              <a:rPr lang="en-US" b="1">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41"/>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If the first 5 letters are fixed next 12 letter written in reversed order and remaining letters are also fixed. Then how many letters are at the same place when its written in alphabetical order. </a:t>
            </a:r>
            <a:endParaRPr dirty="0"/>
          </a:p>
          <a:p>
            <a:pPr marL="228600" lvl="0" indent="-228600" algn="l" rtl="0">
              <a:lnSpc>
                <a:spcPct val="90000"/>
              </a:lnSpc>
              <a:spcBef>
                <a:spcPts val="1000"/>
              </a:spcBef>
              <a:spcAft>
                <a:spcPts val="0"/>
              </a:spcAft>
              <a:buClr>
                <a:schemeClr val="dk1"/>
              </a:buClr>
              <a:buSzPts val="2400"/>
              <a:buNone/>
            </a:pPr>
            <a:r>
              <a:rPr lang="en-US" b="1" dirty="0"/>
              <a:t>(a) 5 		(b) 7 		</a:t>
            </a:r>
            <a:r>
              <a:rPr lang="en-US" b="1" dirty="0">
                <a:solidFill>
                  <a:srgbClr val="FF0000"/>
                </a:solidFill>
              </a:rPr>
              <a:t>(c) 6 </a:t>
            </a:r>
            <a:r>
              <a:rPr lang="en-US" b="1" dirty="0"/>
              <a:t>		(d) 8 		(e) None of these</a:t>
            </a: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38527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15"/>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a:p>
          <a:p>
            <a:pPr marL="228600" lvl="0" indent="-228600" algn="l" rtl="0">
              <a:lnSpc>
                <a:spcPct val="90000"/>
              </a:lnSpc>
              <a:spcBef>
                <a:spcPts val="1000"/>
              </a:spcBef>
              <a:spcAft>
                <a:spcPts val="0"/>
              </a:spcAft>
              <a:buClr>
                <a:schemeClr val="dk1"/>
              </a:buClr>
              <a:buSzPts val="2400"/>
              <a:buNone/>
            </a:pPr>
            <a:r>
              <a:rPr lang="en-US" b="1"/>
              <a:t>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Which letter is 6th to the right of twelfth letter from the right end ? </a:t>
            </a:r>
            <a:endParaRPr/>
          </a:p>
          <a:p>
            <a:pPr marL="228600" lvl="0" indent="-228600" algn="l" rtl="0">
              <a:lnSpc>
                <a:spcPct val="90000"/>
              </a:lnSpc>
              <a:spcBef>
                <a:spcPts val="1000"/>
              </a:spcBef>
              <a:spcAft>
                <a:spcPts val="0"/>
              </a:spcAft>
              <a:buClr>
                <a:schemeClr val="dk1"/>
              </a:buClr>
              <a:buSzPts val="2400"/>
              <a:buNone/>
            </a:pPr>
            <a:r>
              <a:rPr lang="en-US" b="1"/>
              <a:t>(a) T 		(b) U 		(c) F 		(d) R 		(e) None of these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42"/>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29</a:t>
            </a:r>
            <a:r>
              <a:rPr lang="en-US" b="1"/>
              <a:t>. If the first ten letters of the given alphabet are written in the reversed oder. Which of the following letters will be the seventh to the left of the twelfth letter from the right end.</a:t>
            </a:r>
            <a:endParaRPr/>
          </a:p>
          <a:p>
            <a:pPr marL="228600" lvl="0" indent="-228600" algn="l" rtl="0">
              <a:lnSpc>
                <a:spcPct val="90000"/>
              </a:lnSpc>
              <a:spcBef>
                <a:spcPts val="1000"/>
              </a:spcBef>
              <a:spcAft>
                <a:spcPts val="0"/>
              </a:spcAft>
              <a:buClr>
                <a:schemeClr val="dk1"/>
              </a:buClr>
              <a:buSzPts val="2400"/>
              <a:buNone/>
            </a:pPr>
            <a:r>
              <a:rPr lang="en-US" b="1"/>
              <a:t> (a) B 		(b) I 		(c) H 		(d) C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42"/>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If the first ten letters of the given alphabet are written in the reversed </a:t>
            </a:r>
            <a:r>
              <a:rPr lang="en-US" b="1" dirty="0" err="1"/>
              <a:t>oder</a:t>
            </a:r>
            <a:r>
              <a:rPr lang="en-US" b="1" dirty="0"/>
              <a:t>. Which of the following letters will be the seventh to the left of the twelfth letter from the right end.</a:t>
            </a:r>
            <a:endParaRPr dirty="0"/>
          </a:p>
          <a:p>
            <a:pPr marL="228600" lvl="0" indent="-228600" algn="l" rtl="0">
              <a:lnSpc>
                <a:spcPct val="90000"/>
              </a:lnSpc>
              <a:spcBef>
                <a:spcPts val="1000"/>
              </a:spcBef>
              <a:spcAft>
                <a:spcPts val="0"/>
              </a:spcAft>
              <a:buClr>
                <a:schemeClr val="dk1"/>
              </a:buClr>
              <a:buSzPts val="2400"/>
              <a:buNone/>
            </a:pPr>
            <a:r>
              <a:rPr lang="en-US" b="1" dirty="0"/>
              <a:t> (a) B 		(b) I 		(c) H 		</a:t>
            </a:r>
            <a:r>
              <a:rPr lang="en-US" b="1" dirty="0">
                <a:solidFill>
                  <a:srgbClr val="FF0000"/>
                </a:solidFill>
              </a:rPr>
              <a:t>(d) C </a:t>
            </a:r>
            <a:r>
              <a:rPr lang="en-US" b="1" dirty="0"/>
              <a:t>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3593263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43"/>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30</a:t>
            </a:r>
            <a:r>
              <a:rPr lang="en-US" b="1"/>
              <a:t>. If every alternate letter, starting with A, is removed from the alphabet, which letter among the remaining letters would be the third to the right of the fifth letter from the right? </a:t>
            </a:r>
            <a:endParaRPr/>
          </a:p>
          <a:p>
            <a:pPr marL="228600" lvl="0" indent="-228600" algn="l" rtl="0">
              <a:lnSpc>
                <a:spcPct val="90000"/>
              </a:lnSpc>
              <a:spcBef>
                <a:spcPts val="1000"/>
              </a:spcBef>
              <a:spcAft>
                <a:spcPts val="0"/>
              </a:spcAft>
              <a:buClr>
                <a:schemeClr val="dk1"/>
              </a:buClr>
              <a:buSzPts val="2400"/>
              <a:buNone/>
            </a:pPr>
            <a:r>
              <a:rPr lang="en-US" b="1"/>
              <a:t>(a) X 		(b) V 		(c) L 		(d) J 		(e) None of these</a:t>
            </a:r>
            <a:r>
              <a:rPr lang="en-US" b="1">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a:t> </a:t>
            </a:r>
            <a:r>
              <a:rPr lang="en-US" b="1">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a:t> </a:t>
            </a:r>
            <a:r>
              <a:rPr lang="en-US" b="1">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43"/>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If every alternate letter, starting with A, is removed from the alphabet, which letter among the remaining letters would be the third to the right of the fifth letter from the right?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X </a:t>
            </a:r>
            <a:r>
              <a:rPr lang="en-US" b="1" dirty="0"/>
              <a:t>		(b) V 		(c) L 		(d) J 		(e) None of these</a:t>
            </a: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652097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44"/>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a:latin typeface="Arial Black"/>
                <a:ea typeface="Arial Black"/>
                <a:cs typeface="Arial Black"/>
                <a:sym typeface="Arial Black"/>
              </a:rPr>
              <a:t>				</a:t>
            </a:r>
            <a:r>
              <a:rPr lang="en-US" sz="6000">
                <a:solidFill>
                  <a:srgbClr val="FF0000"/>
                </a:solidFill>
                <a:latin typeface="Arial Black"/>
                <a:ea typeface="Arial Black"/>
                <a:cs typeface="Arial Black"/>
                <a:sym typeface="Arial Black"/>
              </a:rPr>
              <a:t>Alphabet Series</a:t>
            </a:r>
            <a:endParaRPr sz="6000"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 </a:t>
            </a:r>
            <a:r>
              <a:rPr lang="en-US" b="1">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288" name="Google Shape;288;p45"/>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 </a:t>
            </a:r>
            <a:r>
              <a:rPr lang="en-US" sz="2000" b="1" dirty="0"/>
              <a:t>BFH, EJL, HNP,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JQS </a:t>
            </a:r>
          </a:p>
          <a:p>
            <a:pPr marL="0" lvl="0" indent="0" algn="l" rtl="0">
              <a:lnSpc>
                <a:spcPct val="90000"/>
              </a:lnSpc>
              <a:spcBef>
                <a:spcPts val="1000"/>
              </a:spcBef>
              <a:spcAft>
                <a:spcPts val="0"/>
              </a:spcAft>
              <a:buClr>
                <a:schemeClr val="dk1"/>
              </a:buClr>
              <a:buSzPts val="2000"/>
              <a:buNone/>
            </a:pPr>
            <a:r>
              <a:rPr lang="en-US" sz="2000" b="1" dirty="0"/>
              <a:t>(b) LSU</a:t>
            </a:r>
            <a:endParaRPr dirty="0"/>
          </a:p>
          <a:p>
            <a:pPr marL="228600" lvl="0" indent="-228600" algn="l" rtl="0">
              <a:lnSpc>
                <a:spcPct val="90000"/>
              </a:lnSpc>
              <a:spcBef>
                <a:spcPts val="1000"/>
              </a:spcBef>
              <a:spcAft>
                <a:spcPts val="0"/>
              </a:spcAft>
              <a:buClr>
                <a:schemeClr val="dk1"/>
              </a:buClr>
              <a:buSzPts val="2000"/>
              <a:buNone/>
            </a:pPr>
            <a:r>
              <a:rPr lang="en-US" sz="2000" b="1" dirty="0"/>
              <a:t>(c) KRT </a:t>
            </a:r>
          </a:p>
          <a:p>
            <a:pPr marL="228600" lvl="0" indent="-228600" algn="l" rtl="0">
              <a:lnSpc>
                <a:spcPct val="90000"/>
              </a:lnSpc>
              <a:spcBef>
                <a:spcPts val="1000"/>
              </a:spcBef>
              <a:spcAft>
                <a:spcPts val="0"/>
              </a:spcAft>
              <a:buClr>
                <a:schemeClr val="dk1"/>
              </a:buClr>
              <a:buSzPts val="2000"/>
              <a:buNone/>
            </a:pPr>
            <a:r>
              <a:rPr lang="en-US" sz="2000" b="1" dirty="0"/>
              <a:t>(d) KRS</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288" name="Google Shape;288;p45"/>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 </a:t>
            </a:r>
            <a:r>
              <a:rPr lang="en-US" sz="2000" b="1" dirty="0"/>
              <a:t>BFH, EJL, HNP,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JQS </a:t>
            </a:r>
          </a:p>
          <a:p>
            <a:pPr marL="0" lvl="0" indent="0" algn="l" rtl="0">
              <a:lnSpc>
                <a:spcPct val="90000"/>
              </a:lnSpc>
              <a:spcBef>
                <a:spcPts val="1000"/>
              </a:spcBef>
              <a:spcAft>
                <a:spcPts val="0"/>
              </a:spcAft>
              <a:buClr>
                <a:schemeClr val="dk1"/>
              </a:buClr>
              <a:buSzPts val="2000"/>
              <a:buNone/>
            </a:pPr>
            <a:r>
              <a:rPr lang="en-US" sz="2000" b="1" dirty="0"/>
              <a:t>(b) LSU</a:t>
            </a:r>
            <a:endParaRPr dirty="0"/>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(c) KRT </a:t>
            </a:r>
          </a:p>
          <a:p>
            <a:pPr marL="228600" lvl="0" indent="-228600" algn="l" rtl="0">
              <a:lnSpc>
                <a:spcPct val="90000"/>
              </a:lnSpc>
              <a:spcBef>
                <a:spcPts val="1000"/>
              </a:spcBef>
              <a:spcAft>
                <a:spcPts val="0"/>
              </a:spcAft>
              <a:buClr>
                <a:schemeClr val="dk1"/>
              </a:buClr>
              <a:buSzPts val="2000"/>
              <a:buNone/>
            </a:pPr>
            <a:r>
              <a:rPr lang="en-US" sz="2000" b="1" dirty="0"/>
              <a:t>(d) KRS</a:t>
            </a:r>
            <a:endParaRPr dirty="0"/>
          </a:p>
        </p:txBody>
      </p:sp>
    </p:spTree>
    <p:extLst>
      <p:ext uri="{BB962C8B-B14F-4D97-AF65-F5344CB8AC3E}">
        <p14:creationId xmlns:p14="http://schemas.microsoft.com/office/powerpoint/2010/main" val="4039901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294" name="Google Shape;294;p46"/>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Q2. </a:t>
            </a:r>
            <a:r>
              <a:rPr lang="en-US" sz="2000" b="1" dirty="0"/>
              <a:t>BDG, DHM, FLS,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HOW </a:t>
            </a:r>
          </a:p>
          <a:p>
            <a:pPr marL="0" lvl="0" indent="0" algn="l" rtl="0">
              <a:lnSpc>
                <a:spcPct val="90000"/>
              </a:lnSpc>
              <a:spcBef>
                <a:spcPts val="1000"/>
              </a:spcBef>
              <a:spcAft>
                <a:spcPts val="0"/>
              </a:spcAft>
              <a:buClr>
                <a:schemeClr val="dk1"/>
              </a:buClr>
              <a:buSzPts val="2000"/>
              <a:buNone/>
            </a:pPr>
            <a:r>
              <a:rPr lang="en-US" sz="2000" b="1" dirty="0"/>
              <a:t>(b) IQZ</a:t>
            </a:r>
            <a:endParaRPr dirty="0"/>
          </a:p>
          <a:p>
            <a:pPr marL="228600" lvl="0" indent="-228600" algn="l" rtl="0">
              <a:lnSpc>
                <a:spcPct val="90000"/>
              </a:lnSpc>
              <a:spcBef>
                <a:spcPts val="1000"/>
              </a:spcBef>
              <a:spcAft>
                <a:spcPts val="0"/>
              </a:spcAft>
              <a:buClr>
                <a:schemeClr val="dk1"/>
              </a:buClr>
              <a:buSzPts val="2000"/>
              <a:buNone/>
            </a:pPr>
            <a:r>
              <a:rPr lang="en-US" sz="2000" b="1" dirty="0"/>
              <a:t>(c) GOX</a:t>
            </a:r>
          </a:p>
          <a:p>
            <a:pPr marL="228600" lvl="0" indent="-228600" algn="l" rtl="0">
              <a:lnSpc>
                <a:spcPct val="90000"/>
              </a:lnSpc>
              <a:spcBef>
                <a:spcPts val="1000"/>
              </a:spcBef>
              <a:spcAft>
                <a:spcPts val="0"/>
              </a:spcAft>
              <a:buClr>
                <a:schemeClr val="dk1"/>
              </a:buClr>
              <a:buSzPts val="2000"/>
              <a:buNone/>
            </a:pPr>
            <a:r>
              <a:rPr lang="en-US" sz="2000" b="1" dirty="0"/>
              <a:t> (d) HPY</a:t>
            </a:r>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294" name="Google Shape;294;p46"/>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Q2. </a:t>
            </a:r>
            <a:r>
              <a:rPr lang="en-US" sz="2000" b="1" dirty="0"/>
              <a:t>BDG, DHM, FLS,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HOW </a:t>
            </a:r>
          </a:p>
          <a:p>
            <a:pPr marL="0" lvl="0" indent="0" algn="l" rtl="0">
              <a:lnSpc>
                <a:spcPct val="90000"/>
              </a:lnSpc>
              <a:spcBef>
                <a:spcPts val="1000"/>
              </a:spcBef>
              <a:spcAft>
                <a:spcPts val="0"/>
              </a:spcAft>
              <a:buClr>
                <a:schemeClr val="dk1"/>
              </a:buClr>
              <a:buSzPts val="2000"/>
              <a:buNone/>
            </a:pPr>
            <a:r>
              <a:rPr lang="en-US" sz="2000" b="1" dirty="0"/>
              <a:t>(b) IQZ</a:t>
            </a:r>
            <a:endParaRPr dirty="0"/>
          </a:p>
          <a:p>
            <a:pPr marL="228600" lvl="0" indent="-228600" algn="l" rtl="0">
              <a:lnSpc>
                <a:spcPct val="90000"/>
              </a:lnSpc>
              <a:spcBef>
                <a:spcPts val="1000"/>
              </a:spcBef>
              <a:spcAft>
                <a:spcPts val="0"/>
              </a:spcAft>
              <a:buClr>
                <a:schemeClr val="dk1"/>
              </a:buClr>
              <a:buSzPts val="2000"/>
              <a:buNone/>
            </a:pPr>
            <a:r>
              <a:rPr lang="en-US" sz="2000" b="1" dirty="0"/>
              <a:t>(c) GOX</a:t>
            </a:r>
          </a:p>
          <a:p>
            <a:pPr marL="228600" lvl="0" indent="-228600" algn="l" rtl="0">
              <a:lnSpc>
                <a:spcPct val="90000"/>
              </a:lnSpc>
              <a:spcBef>
                <a:spcPts val="1000"/>
              </a:spcBef>
              <a:spcAft>
                <a:spcPts val="0"/>
              </a:spcAft>
              <a:buClr>
                <a:schemeClr val="dk1"/>
              </a:buClr>
              <a:buSzPts val="2000"/>
              <a:buNone/>
            </a:pPr>
            <a:r>
              <a:rPr lang="en-US" sz="2000" b="1" dirty="0"/>
              <a:t> </a:t>
            </a:r>
            <a:r>
              <a:rPr lang="en-US" sz="2000" b="1" dirty="0">
                <a:solidFill>
                  <a:srgbClr val="FF0000"/>
                </a:solidFill>
              </a:rPr>
              <a:t>(d) HPY</a:t>
            </a:r>
            <a:endParaRPr dirty="0">
              <a:solidFill>
                <a:srgbClr val="FF0000"/>
              </a:solidFill>
            </a:endParaRPr>
          </a:p>
        </p:txBody>
      </p:sp>
    </p:spTree>
    <p:extLst>
      <p:ext uri="{BB962C8B-B14F-4D97-AF65-F5344CB8AC3E}">
        <p14:creationId xmlns:p14="http://schemas.microsoft.com/office/powerpoint/2010/main" val="7145088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4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00" name="Google Shape;300;p47"/>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Q3. </a:t>
            </a:r>
            <a:r>
              <a:rPr lang="en-US" sz="2000" b="1" dirty="0"/>
              <a:t>MCE, PDF, SEG,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VFG </a:t>
            </a:r>
          </a:p>
          <a:p>
            <a:pPr marL="0" lvl="0" indent="0" algn="l" rtl="0">
              <a:lnSpc>
                <a:spcPct val="90000"/>
              </a:lnSpc>
              <a:spcBef>
                <a:spcPts val="1000"/>
              </a:spcBef>
              <a:spcAft>
                <a:spcPts val="0"/>
              </a:spcAft>
              <a:buClr>
                <a:schemeClr val="dk1"/>
              </a:buClr>
              <a:buSzPts val="2000"/>
              <a:buNone/>
            </a:pPr>
            <a:r>
              <a:rPr lang="en-US" sz="2000" b="1" dirty="0"/>
              <a:t>(b) UFH</a:t>
            </a:r>
            <a:endParaRPr dirty="0"/>
          </a:p>
          <a:p>
            <a:pPr marL="228600" lvl="0" indent="-228600" algn="l" rtl="0">
              <a:lnSpc>
                <a:spcPct val="90000"/>
              </a:lnSpc>
              <a:spcBef>
                <a:spcPts val="1000"/>
              </a:spcBef>
              <a:spcAft>
                <a:spcPts val="0"/>
              </a:spcAft>
              <a:buClr>
                <a:schemeClr val="dk1"/>
              </a:buClr>
              <a:buSzPts val="2000"/>
              <a:buNone/>
            </a:pPr>
            <a:r>
              <a:rPr lang="en-US" sz="2000" b="1" dirty="0"/>
              <a:t>(c) WGI </a:t>
            </a:r>
          </a:p>
          <a:p>
            <a:pPr marL="228600" lvl="0" indent="-228600" algn="l" rtl="0">
              <a:lnSpc>
                <a:spcPct val="90000"/>
              </a:lnSpc>
              <a:spcBef>
                <a:spcPts val="1000"/>
              </a:spcBef>
              <a:spcAft>
                <a:spcPts val="0"/>
              </a:spcAft>
              <a:buClr>
                <a:schemeClr val="dk1"/>
              </a:buClr>
              <a:buSzPts val="2000"/>
              <a:buNone/>
            </a:pPr>
            <a:r>
              <a:rPr lang="en-US" sz="2000" b="1" dirty="0"/>
              <a:t>(d) VFH</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15"/>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t>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Which letter is 6th to the right of twelfth letter from the right end ? </a:t>
            </a:r>
            <a:endParaRPr dirty="0"/>
          </a:p>
          <a:p>
            <a:pPr marL="228600" lvl="0" indent="-228600" algn="l" rtl="0">
              <a:lnSpc>
                <a:spcPct val="90000"/>
              </a:lnSpc>
              <a:spcBef>
                <a:spcPts val="1000"/>
              </a:spcBef>
              <a:spcAft>
                <a:spcPts val="0"/>
              </a:spcAft>
              <a:buClr>
                <a:schemeClr val="dk1"/>
              </a:buClr>
              <a:buSzPts val="2400"/>
              <a:buNone/>
            </a:pPr>
            <a:r>
              <a:rPr lang="en-US" b="1" dirty="0"/>
              <a:t>(a) T 		</a:t>
            </a:r>
            <a:r>
              <a:rPr lang="en-US" b="1" dirty="0">
                <a:solidFill>
                  <a:srgbClr val="FF0000"/>
                </a:solidFill>
              </a:rPr>
              <a:t>(b) U </a:t>
            </a:r>
            <a:r>
              <a:rPr lang="en-US" b="1" dirty="0"/>
              <a:t>		(c) F 		(d) R 		(e) None of these</a:t>
            </a:r>
            <a:endParaRPr dirty="0"/>
          </a:p>
        </p:txBody>
      </p:sp>
    </p:spTree>
    <p:extLst>
      <p:ext uri="{BB962C8B-B14F-4D97-AF65-F5344CB8AC3E}">
        <p14:creationId xmlns:p14="http://schemas.microsoft.com/office/powerpoint/2010/main" val="5440904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4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00" name="Google Shape;300;p47"/>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Q3. </a:t>
            </a:r>
            <a:r>
              <a:rPr lang="en-US" sz="2000" b="1" dirty="0"/>
              <a:t>MCE, PDF, SEG,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VFG </a:t>
            </a:r>
          </a:p>
          <a:p>
            <a:pPr marL="0" lvl="0" indent="0" algn="l" rtl="0">
              <a:lnSpc>
                <a:spcPct val="90000"/>
              </a:lnSpc>
              <a:spcBef>
                <a:spcPts val="1000"/>
              </a:spcBef>
              <a:spcAft>
                <a:spcPts val="0"/>
              </a:spcAft>
              <a:buClr>
                <a:schemeClr val="dk1"/>
              </a:buClr>
              <a:buSzPts val="2000"/>
              <a:buNone/>
            </a:pPr>
            <a:r>
              <a:rPr lang="en-US" sz="2000" b="1" dirty="0"/>
              <a:t>(b) UFH</a:t>
            </a:r>
            <a:endParaRPr dirty="0"/>
          </a:p>
          <a:p>
            <a:pPr marL="228600" lvl="0" indent="-228600" algn="l" rtl="0">
              <a:lnSpc>
                <a:spcPct val="90000"/>
              </a:lnSpc>
              <a:spcBef>
                <a:spcPts val="1000"/>
              </a:spcBef>
              <a:spcAft>
                <a:spcPts val="0"/>
              </a:spcAft>
              <a:buClr>
                <a:schemeClr val="dk1"/>
              </a:buClr>
              <a:buSzPts val="2000"/>
              <a:buNone/>
            </a:pPr>
            <a:r>
              <a:rPr lang="en-US" sz="2000" b="1" dirty="0"/>
              <a:t>(c) WGI </a:t>
            </a:r>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(d) VFH</a:t>
            </a:r>
            <a:endParaRPr dirty="0">
              <a:solidFill>
                <a:srgbClr val="FF0000"/>
              </a:solidFill>
            </a:endParaRPr>
          </a:p>
        </p:txBody>
      </p:sp>
    </p:spTree>
    <p:extLst>
      <p:ext uri="{BB962C8B-B14F-4D97-AF65-F5344CB8AC3E}">
        <p14:creationId xmlns:p14="http://schemas.microsoft.com/office/powerpoint/2010/main" val="39214988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06" name="Google Shape;306;p48"/>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Q4. </a:t>
            </a:r>
            <a:r>
              <a:rPr lang="en-US" sz="2000" b="1" dirty="0"/>
              <a:t>DBE, KIL, RPS,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XVY </a:t>
            </a:r>
          </a:p>
          <a:p>
            <a:pPr marL="0" lvl="0" indent="0" algn="l" rtl="0">
              <a:lnSpc>
                <a:spcPct val="90000"/>
              </a:lnSpc>
              <a:spcBef>
                <a:spcPts val="1000"/>
              </a:spcBef>
              <a:spcAft>
                <a:spcPts val="0"/>
              </a:spcAft>
              <a:buClr>
                <a:schemeClr val="dk1"/>
              </a:buClr>
              <a:buSzPts val="2000"/>
              <a:buNone/>
            </a:pPr>
            <a:r>
              <a:rPr lang="en-US" sz="2000" b="1" dirty="0"/>
              <a:t>(b) YXZ</a:t>
            </a:r>
            <a:endParaRPr dirty="0"/>
          </a:p>
          <a:p>
            <a:pPr marL="228600" lvl="0" indent="-228600" algn="l" rtl="0">
              <a:lnSpc>
                <a:spcPct val="90000"/>
              </a:lnSpc>
              <a:spcBef>
                <a:spcPts val="1000"/>
              </a:spcBef>
              <a:spcAft>
                <a:spcPts val="0"/>
              </a:spcAft>
              <a:buClr>
                <a:schemeClr val="dk1"/>
              </a:buClr>
              <a:buSzPts val="2000"/>
              <a:buNone/>
            </a:pPr>
            <a:r>
              <a:rPr lang="en-US" sz="2000" b="1" dirty="0"/>
              <a:t>(c) WUX </a:t>
            </a:r>
          </a:p>
          <a:p>
            <a:pPr marL="228600" lvl="0" indent="-228600" algn="l" rtl="0">
              <a:lnSpc>
                <a:spcPct val="90000"/>
              </a:lnSpc>
              <a:spcBef>
                <a:spcPts val="1000"/>
              </a:spcBef>
              <a:spcAft>
                <a:spcPts val="0"/>
              </a:spcAft>
              <a:buClr>
                <a:schemeClr val="dk1"/>
              </a:buClr>
              <a:buSzPts val="2000"/>
              <a:buNone/>
            </a:pPr>
            <a:r>
              <a:rPr lang="en-US" sz="2000" b="1" dirty="0"/>
              <a:t>(d) YWZ</a:t>
            </a:r>
            <a:endParaRP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06" name="Google Shape;306;p48"/>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Q4. </a:t>
            </a:r>
            <a:r>
              <a:rPr lang="en-US" sz="2000" b="1" dirty="0"/>
              <a:t>DBE, KIL, RPS,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XVY </a:t>
            </a:r>
          </a:p>
          <a:p>
            <a:pPr marL="0" lvl="0" indent="0" algn="l" rtl="0">
              <a:lnSpc>
                <a:spcPct val="90000"/>
              </a:lnSpc>
              <a:spcBef>
                <a:spcPts val="1000"/>
              </a:spcBef>
              <a:spcAft>
                <a:spcPts val="0"/>
              </a:spcAft>
              <a:buClr>
                <a:schemeClr val="dk1"/>
              </a:buClr>
              <a:buSzPts val="2000"/>
              <a:buNone/>
            </a:pPr>
            <a:r>
              <a:rPr lang="en-US" sz="2000" b="1" dirty="0"/>
              <a:t>(b) YXZ</a:t>
            </a:r>
            <a:endParaRPr dirty="0"/>
          </a:p>
          <a:p>
            <a:pPr marL="228600" lvl="0" indent="-228600" algn="l" rtl="0">
              <a:lnSpc>
                <a:spcPct val="90000"/>
              </a:lnSpc>
              <a:spcBef>
                <a:spcPts val="1000"/>
              </a:spcBef>
              <a:spcAft>
                <a:spcPts val="0"/>
              </a:spcAft>
              <a:buClr>
                <a:schemeClr val="dk1"/>
              </a:buClr>
              <a:buSzPts val="2000"/>
              <a:buNone/>
            </a:pPr>
            <a:r>
              <a:rPr lang="en-US" sz="2000" b="1" dirty="0"/>
              <a:t>(c) WUX </a:t>
            </a:r>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(d) YWZ</a:t>
            </a:r>
            <a:endParaRPr dirty="0">
              <a:solidFill>
                <a:srgbClr val="FF0000"/>
              </a:solidFill>
            </a:endParaRPr>
          </a:p>
        </p:txBody>
      </p:sp>
    </p:spTree>
    <p:extLst>
      <p:ext uri="{BB962C8B-B14F-4D97-AF65-F5344CB8AC3E}">
        <p14:creationId xmlns:p14="http://schemas.microsoft.com/office/powerpoint/2010/main" val="36109137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4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12" name="Google Shape;312;p49"/>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Q5. </a:t>
            </a:r>
            <a:r>
              <a:rPr lang="en-US" sz="2000" b="1" dirty="0"/>
              <a:t>DNP, GPR, JRT,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LSU </a:t>
            </a:r>
          </a:p>
          <a:p>
            <a:pPr marL="0" lvl="0" indent="0" algn="l" rtl="0">
              <a:lnSpc>
                <a:spcPct val="90000"/>
              </a:lnSpc>
              <a:spcBef>
                <a:spcPts val="1000"/>
              </a:spcBef>
              <a:spcAft>
                <a:spcPts val="0"/>
              </a:spcAft>
              <a:buClr>
                <a:schemeClr val="dk1"/>
              </a:buClr>
              <a:buSzPts val="2000"/>
              <a:buNone/>
            </a:pPr>
            <a:r>
              <a:rPr lang="en-US" sz="2000" b="1" dirty="0"/>
              <a:t>(b) NUW</a:t>
            </a:r>
            <a:endParaRPr dirty="0"/>
          </a:p>
          <a:p>
            <a:pPr marL="228600" lvl="0" indent="-228600" algn="l" rtl="0">
              <a:lnSpc>
                <a:spcPct val="90000"/>
              </a:lnSpc>
              <a:spcBef>
                <a:spcPts val="1000"/>
              </a:spcBef>
              <a:spcAft>
                <a:spcPts val="0"/>
              </a:spcAft>
              <a:buClr>
                <a:schemeClr val="dk1"/>
              </a:buClr>
              <a:buSzPts val="2000"/>
              <a:buNone/>
            </a:pPr>
            <a:r>
              <a:rPr lang="en-US" sz="2000" b="1" dirty="0"/>
              <a:t>(c) MTV </a:t>
            </a:r>
          </a:p>
          <a:p>
            <a:pPr marL="228600" lvl="0" indent="-228600" algn="l" rtl="0">
              <a:lnSpc>
                <a:spcPct val="90000"/>
              </a:lnSpc>
              <a:spcBef>
                <a:spcPts val="1000"/>
              </a:spcBef>
              <a:spcAft>
                <a:spcPts val="0"/>
              </a:spcAft>
              <a:buClr>
                <a:schemeClr val="dk1"/>
              </a:buClr>
              <a:buSzPts val="2000"/>
              <a:buNone/>
            </a:pPr>
            <a:r>
              <a:rPr lang="en-US" sz="2000" b="1" dirty="0"/>
              <a:t>(d) MTU</a:t>
            </a:r>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4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12" name="Google Shape;312;p49"/>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Q5. </a:t>
            </a:r>
            <a:r>
              <a:rPr lang="en-US" sz="2000" b="1" dirty="0"/>
              <a:t>DNP, GPR, JRT,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LSU </a:t>
            </a:r>
          </a:p>
          <a:p>
            <a:pPr marL="0" lvl="0" indent="0" algn="l" rtl="0">
              <a:lnSpc>
                <a:spcPct val="90000"/>
              </a:lnSpc>
              <a:spcBef>
                <a:spcPts val="1000"/>
              </a:spcBef>
              <a:spcAft>
                <a:spcPts val="0"/>
              </a:spcAft>
              <a:buClr>
                <a:schemeClr val="dk1"/>
              </a:buClr>
              <a:buSzPts val="2000"/>
              <a:buNone/>
            </a:pPr>
            <a:r>
              <a:rPr lang="en-US" sz="2000" b="1" dirty="0"/>
              <a:t>(b) NUW</a:t>
            </a:r>
            <a:endParaRPr dirty="0"/>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(c) MTV </a:t>
            </a:r>
          </a:p>
          <a:p>
            <a:pPr marL="228600" lvl="0" indent="-228600" algn="l" rtl="0">
              <a:lnSpc>
                <a:spcPct val="90000"/>
              </a:lnSpc>
              <a:spcBef>
                <a:spcPts val="1000"/>
              </a:spcBef>
              <a:spcAft>
                <a:spcPts val="0"/>
              </a:spcAft>
              <a:buClr>
                <a:schemeClr val="dk1"/>
              </a:buClr>
              <a:buSzPts val="2000"/>
              <a:buNone/>
            </a:pPr>
            <a:r>
              <a:rPr lang="en-US" sz="2000" b="1" dirty="0"/>
              <a:t>(d) MTU</a:t>
            </a:r>
            <a:endParaRPr dirty="0"/>
          </a:p>
        </p:txBody>
      </p:sp>
    </p:spTree>
    <p:extLst>
      <p:ext uri="{BB962C8B-B14F-4D97-AF65-F5344CB8AC3E}">
        <p14:creationId xmlns:p14="http://schemas.microsoft.com/office/powerpoint/2010/main" val="39672386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18" name="Google Shape;318;p50"/>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Q6. </a:t>
            </a:r>
            <a:r>
              <a:rPr lang="en-US" sz="2000" b="1" dirty="0"/>
              <a:t>FNC, HQG, JTK,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LXO </a:t>
            </a:r>
          </a:p>
          <a:p>
            <a:pPr marL="0" lvl="0" indent="0" algn="l" rtl="0">
              <a:lnSpc>
                <a:spcPct val="90000"/>
              </a:lnSpc>
              <a:spcBef>
                <a:spcPts val="1000"/>
              </a:spcBef>
              <a:spcAft>
                <a:spcPts val="0"/>
              </a:spcAft>
              <a:buClr>
                <a:schemeClr val="dk1"/>
              </a:buClr>
              <a:buSzPts val="2000"/>
              <a:buNone/>
            </a:pPr>
            <a:r>
              <a:rPr lang="en-US" sz="2000" b="1" dirty="0"/>
              <a:t>(b) LMO</a:t>
            </a:r>
            <a:endParaRPr dirty="0"/>
          </a:p>
          <a:p>
            <a:pPr marL="228600" lvl="0" indent="-228600" algn="l" rtl="0">
              <a:lnSpc>
                <a:spcPct val="90000"/>
              </a:lnSpc>
              <a:spcBef>
                <a:spcPts val="1000"/>
              </a:spcBef>
              <a:spcAft>
                <a:spcPts val="0"/>
              </a:spcAft>
              <a:buClr>
                <a:schemeClr val="dk1"/>
              </a:buClr>
              <a:buSzPts val="2000"/>
              <a:buNone/>
            </a:pPr>
            <a:r>
              <a:rPr lang="en-US" sz="2000" b="1" dirty="0"/>
              <a:t>(c) KMT </a:t>
            </a:r>
          </a:p>
          <a:p>
            <a:pPr marL="228600" lvl="0" indent="-228600" algn="l" rtl="0">
              <a:lnSpc>
                <a:spcPct val="90000"/>
              </a:lnSpc>
              <a:spcBef>
                <a:spcPts val="1000"/>
              </a:spcBef>
              <a:spcAft>
                <a:spcPts val="0"/>
              </a:spcAft>
              <a:buClr>
                <a:schemeClr val="dk1"/>
              </a:buClr>
              <a:buSzPts val="2000"/>
              <a:buNone/>
            </a:pPr>
            <a:r>
              <a:rPr lang="en-US" sz="2000" b="1" dirty="0"/>
              <a:t>(d) LWO</a:t>
            </a:r>
            <a:endParaRP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18" name="Google Shape;318;p50"/>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Q6. </a:t>
            </a:r>
            <a:r>
              <a:rPr lang="en-US" sz="2000" b="1" dirty="0"/>
              <a:t>FNC, HQG, JTK,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LXO </a:t>
            </a:r>
          </a:p>
          <a:p>
            <a:pPr marL="0" lvl="0" indent="0" algn="l" rtl="0">
              <a:lnSpc>
                <a:spcPct val="90000"/>
              </a:lnSpc>
              <a:spcBef>
                <a:spcPts val="1000"/>
              </a:spcBef>
              <a:spcAft>
                <a:spcPts val="0"/>
              </a:spcAft>
              <a:buClr>
                <a:schemeClr val="dk1"/>
              </a:buClr>
              <a:buSzPts val="2000"/>
              <a:buNone/>
            </a:pPr>
            <a:r>
              <a:rPr lang="en-US" sz="2000" b="1" dirty="0"/>
              <a:t>(b) LMO</a:t>
            </a:r>
            <a:endParaRPr dirty="0"/>
          </a:p>
          <a:p>
            <a:pPr marL="228600" lvl="0" indent="-228600" algn="l" rtl="0">
              <a:lnSpc>
                <a:spcPct val="90000"/>
              </a:lnSpc>
              <a:spcBef>
                <a:spcPts val="1000"/>
              </a:spcBef>
              <a:spcAft>
                <a:spcPts val="0"/>
              </a:spcAft>
              <a:buClr>
                <a:schemeClr val="dk1"/>
              </a:buClr>
              <a:buSzPts val="2000"/>
              <a:buNone/>
            </a:pPr>
            <a:r>
              <a:rPr lang="en-US" sz="2000" b="1" dirty="0"/>
              <a:t>(c) KMT </a:t>
            </a:r>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(d) LWO</a:t>
            </a:r>
            <a:endParaRPr dirty="0">
              <a:solidFill>
                <a:srgbClr val="FF0000"/>
              </a:solidFill>
            </a:endParaRPr>
          </a:p>
        </p:txBody>
      </p:sp>
    </p:spTree>
    <p:extLst>
      <p:ext uri="{BB962C8B-B14F-4D97-AF65-F5344CB8AC3E}">
        <p14:creationId xmlns:p14="http://schemas.microsoft.com/office/powerpoint/2010/main" val="19106916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322"/>
        <p:cNvGrpSpPr/>
        <p:nvPr/>
      </p:nvGrpSpPr>
      <p:grpSpPr>
        <a:xfrm>
          <a:off x="0" y="0"/>
          <a:ext cx="0" cy="0"/>
          <a:chOff x="0" y="0"/>
          <a:chExt cx="0" cy="0"/>
        </a:xfrm>
      </p:grpSpPr>
      <p:sp>
        <p:nvSpPr>
          <p:cNvPr id="323" name="Google Shape;323;p5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24" name="Google Shape;324;p51"/>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Q7. </a:t>
            </a:r>
            <a:r>
              <a:rPr lang="en-US" sz="2000" b="1" dirty="0"/>
              <a:t>A/4, D/9, H/15, M/22,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R/30 </a:t>
            </a:r>
          </a:p>
          <a:p>
            <a:pPr marL="0" lvl="0" indent="0" algn="l" rtl="0">
              <a:lnSpc>
                <a:spcPct val="90000"/>
              </a:lnSpc>
              <a:spcBef>
                <a:spcPts val="1000"/>
              </a:spcBef>
              <a:spcAft>
                <a:spcPts val="0"/>
              </a:spcAft>
              <a:buClr>
                <a:schemeClr val="dk1"/>
              </a:buClr>
              <a:buSzPts val="2000"/>
              <a:buNone/>
            </a:pPr>
            <a:r>
              <a:rPr lang="en-US" sz="2000" b="1" dirty="0"/>
              <a:t>(b) S/30</a:t>
            </a:r>
            <a:endParaRPr dirty="0"/>
          </a:p>
          <a:p>
            <a:pPr marL="228600" lvl="0" indent="-228600" algn="l" rtl="0">
              <a:lnSpc>
                <a:spcPct val="90000"/>
              </a:lnSpc>
              <a:spcBef>
                <a:spcPts val="1000"/>
              </a:spcBef>
              <a:spcAft>
                <a:spcPts val="0"/>
              </a:spcAft>
              <a:buClr>
                <a:schemeClr val="dk1"/>
              </a:buClr>
              <a:buSzPts val="2000"/>
              <a:buNone/>
            </a:pPr>
            <a:r>
              <a:rPr lang="en-US" sz="2000" b="1" dirty="0"/>
              <a:t>(c) Q/31 </a:t>
            </a:r>
          </a:p>
          <a:p>
            <a:pPr marL="228600" lvl="0" indent="-228600" algn="l" rtl="0">
              <a:lnSpc>
                <a:spcPct val="90000"/>
              </a:lnSpc>
              <a:spcBef>
                <a:spcPts val="1000"/>
              </a:spcBef>
              <a:spcAft>
                <a:spcPts val="0"/>
              </a:spcAft>
              <a:buClr>
                <a:schemeClr val="dk1"/>
              </a:buClr>
              <a:buSzPts val="2000"/>
              <a:buNone/>
            </a:pPr>
            <a:r>
              <a:rPr lang="en-US" sz="2000" b="1" dirty="0"/>
              <a:t>(d) Q/30</a:t>
            </a:r>
            <a:endParaRPr sz="2000"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322"/>
        <p:cNvGrpSpPr/>
        <p:nvPr/>
      </p:nvGrpSpPr>
      <p:grpSpPr>
        <a:xfrm>
          <a:off x="0" y="0"/>
          <a:ext cx="0" cy="0"/>
          <a:chOff x="0" y="0"/>
          <a:chExt cx="0" cy="0"/>
        </a:xfrm>
      </p:grpSpPr>
      <p:sp>
        <p:nvSpPr>
          <p:cNvPr id="323" name="Google Shape;323;p5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24" name="Google Shape;324;p51"/>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Q7. </a:t>
            </a:r>
            <a:r>
              <a:rPr lang="en-US" sz="2000" b="1" dirty="0"/>
              <a:t>A/4, D/9, H/15, M/22,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R/30 </a:t>
            </a:r>
          </a:p>
          <a:p>
            <a:pPr marL="0" lvl="0" indent="0" algn="l" rtl="0">
              <a:lnSpc>
                <a:spcPct val="90000"/>
              </a:lnSpc>
              <a:spcBef>
                <a:spcPts val="1000"/>
              </a:spcBef>
              <a:spcAft>
                <a:spcPts val="0"/>
              </a:spcAft>
              <a:buClr>
                <a:schemeClr val="dk1"/>
              </a:buClr>
              <a:buSzPts val="2000"/>
              <a:buNone/>
            </a:pPr>
            <a:r>
              <a:rPr lang="en-US" sz="2000" b="1" dirty="0">
                <a:solidFill>
                  <a:srgbClr val="FF0000"/>
                </a:solidFill>
              </a:rPr>
              <a:t>(b) S/30</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b="1" dirty="0"/>
              <a:t>(c) Q/31 </a:t>
            </a:r>
          </a:p>
          <a:p>
            <a:pPr marL="228600" lvl="0" indent="-228600" algn="l" rtl="0">
              <a:lnSpc>
                <a:spcPct val="90000"/>
              </a:lnSpc>
              <a:spcBef>
                <a:spcPts val="1000"/>
              </a:spcBef>
              <a:spcAft>
                <a:spcPts val="0"/>
              </a:spcAft>
              <a:buClr>
                <a:schemeClr val="dk1"/>
              </a:buClr>
              <a:buSzPts val="2000"/>
              <a:buNone/>
            </a:pPr>
            <a:r>
              <a:rPr lang="en-US" sz="2000" b="1" dirty="0"/>
              <a:t>(d) Q/30</a:t>
            </a:r>
            <a:endParaRPr sz="2000" b="1" dirty="0"/>
          </a:p>
        </p:txBody>
      </p:sp>
    </p:spTree>
    <p:extLst>
      <p:ext uri="{BB962C8B-B14F-4D97-AF65-F5344CB8AC3E}">
        <p14:creationId xmlns:p14="http://schemas.microsoft.com/office/powerpoint/2010/main" val="16915734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Google Shape;329;p5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30" name="Google Shape;330;p52"/>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Q8. </a:t>
            </a:r>
            <a:r>
              <a:rPr lang="en-US" sz="2000" b="1" dirty="0"/>
              <a:t>ZCBA, YFED, XIHG,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WLKM </a:t>
            </a:r>
          </a:p>
          <a:p>
            <a:pPr marL="0" lvl="0" indent="0" algn="l" rtl="0">
              <a:lnSpc>
                <a:spcPct val="90000"/>
              </a:lnSpc>
              <a:spcBef>
                <a:spcPts val="1000"/>
              </a:spcBef>
              <a:spcAft>
                <a:spcPts val="0"/>
              </a:spcAft>
              <a:buClr>
                <a:schemeClr val="dk1"/>
              </a:buClr>
              <a:buSzPts val="2000"/>
              <a:buNone/>
            </a:pPr>
            <a:r>
              <a:rPr lang="en-US" sz="2000" b="1" dirty="0"/>
              <a:t>(b) WJKL</a:t>
            </a:r>
            <a:endParaRPr dirty="0"/>
          </a:p>
          <a:p>
            <a:pPr marL="228600" lvl="0" indent="-228600" algn="l" rtl="0">
              <a:lnSpc>
                <a:spcPct val="90000"/>
              </a:lnSpc>
              <a:spcBef>
                <a:spcPts val="1000"/>
              </a:spcBef>
              <a:spcAft>
                <a:spcPts val="0"/>
              </a:spcAft>
              <a:buClr>
                <a:schemeClr val="dk1"/>
              </a:buClr>
              <a:buSzPts val="2000"/>
              <a:buNone/>
            </a:pPr>
            <a:r>
              <a:rPr lang="en-US" sz="2000" b="1" dirty="0"/>
              <a:t>(c) WKLJ </a:t>
            </a:r>
          </a:p>
          <a:p>
            <a:pPr marL="228600" lvl="0" indent="-228600" algn="l" rtl="0">
              <a:lnSpc>
                <a:spcPct val="90000"/>
              </a:lnSpc>
              <a:spcBef>
                <a:spcPts val="1000"/>
              </a:spcBef>
              <a:spcAft>
                <a:spcPts val="0"/>
              </a:spcAft>
              <a:buClr>
                <a:schemeClr val="dk1"/>
              </a:buClr>
              <a:buSzPts val="2000"/>
              <a:buNone/>
            </a:pPr>
            <a:r>
              <a:rPr lang="en-US" sz="2000" b="1" dirty="0"/>
              <a:t>(d) WLKJ</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16"/>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ALPHABET TEST</a:t>
            </a:r>
            <a:endParaRPr/>
          </a:p>
          <a:p>
            <a:pPr marL="228600" lvl="0" indent="-228600" algn="l" rtl="0">
              <a:lnSpc>
                <a:spcPct val="90000"/>
              </a:lnSpc>
              <a:spcBef>
                <a:spcPts val="1000"/>
              </a:spcBef>
              <a:spcAft>
                <a:spcPts val="0"/>
              </a:spcAft>
              <a:buClr>
                <a:schemeClr val="dk1"/>
              </a:buClr>
              <a:buSzPts val="2400"/>
              <a:buNone/>
            </a:pPr>
            <a:r>
              <a:rPr lang="en-US" b="1"/>
              <a:t>Direction: Each question is based on the following alphabet series</a:t>
            </a:r>
            <a:endParaRPr/>
          </a:p>
          <a:p>
            <a:pPr marL="228600" lvl="0" indent="-228600" algn="l" rtl="0">
              <a:lnSpc>
                <a:spcPct val="90000"/>
              </a:lnSpc>
              <a:spcBef>
                <a:spcPts val="1000"/>
              </a:spcBef>
              <a:spcAft>
                <a:spcPts val="0"/>
              </a:spcAft>
              <a:buClr>
                <a:schemeClr val="dk1"/>
              </a:buClr>
              <a:buSzPts val="2400"/>
              <a:buNone/>
            </a:pPr>
            <a:r>
              <a:rPr lang="en-US" b="1"/>
              <a:t>		       	A B C D E F G H I J K L M N O P Q R S T U V W X Y Z</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 Which letter is Seventh to the right of thirteenth letter from the left end ? (a) U 	(b) G 		(c) T 		(d) V 		(e) None of these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Google Shape;329;p5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30" name="Google Shape;330;p52"/>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Q8. </a:t>
            </a:r>
            <a:r>
              <a:rPr lang="en-US" sz="2000" b="1" dirty="0"/>
              <a:t>ZCBA, YFED, XIHG,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WLKM </a:t>
            </a:r>
          </a:p>
          <a:p>
            <a:pPr marL="0" lvl="0" indent="0" algn="l" rtl="0">
              <a:lnSpc>
                <a:spcPct val="90000"/>
              </a:lnSpc>
              <a:spcBef>
                <a:spcPts val="1000"/>
              </a:spcBef>
              <a:spcAft>
                <a:spcPts val="0"/>
              </a:spcAft>
              <a:buClr>
                <a:schemeClr val="dk1"/>
              </a:buClr>
              <a:buSzPts val="2000"/>
              <a:buNone/>
            </a:pPr>
            <a:r>
              <a:rPr lang="en-US" sz="2000" b="1" dirty="0">
                <a:solidFill>
                  <a:srgbClr val="FF0000"/>
                </a:solidFill>
              </a:rPr>
              <a:t>(b) WJKL</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b="1" dirty="0"/>
              <a:t>(c) WKLJ </a:t>
            </a:r>
          </a:p>
          <a:p>
            <a:pPr marL="228600" lvl="0" indent="-228600" algn="l" rtl="0">
              <a:lnSpc>
                <a:spcPct val="90000"/>
              </a:lnSpc>
              <a:spcBef>
                <a:spcPts val="1000"/>
              </a:spcBef>
              <a:spcAft>
                <a:spcPts val="0"/>
              </a:spcAft>
              <a:buClr>
                <a:schemeClr val="dk1"/>
              </a:buClr>
              <a:buSzPts val="2000"/>
              <a:buNone/>
            </a:pPr>
            <a:r>
              <a:rPr lang="en-US" sz="2000" b="1" dirty="0"/>
              <a:t>(d) WLKJ</a:t>
            </a:r>
            <a:endParaRPr dirty="0"/>
          </a:p>
        </p:txBody>
      </p:sp>
    </p:spTree>
    <p:extLst>
      <p:ext uri="{BB962C8B-B14F-4D97-AF65-F5344CB8AC3E}">
        <p14:creationId xmlns:p14="http://schemas.microsoft.com/office/powerpoint/2010/main" val="26749482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Google Shape;335;p5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36" name="Google Shape;336;p53"/>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Q9. </a:t>
            </a:r>
            <a:r>
              <a:rPr lang="en-US" sz="2000" b="1" dirty="0"/>
              <a:t>ADH, DGK, GJN,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ORV </a:t>
            </a:r>
          </a:p>
          <a:p>
            <a:pPr marL="0" lvl="0" indent="0" algn="l" rtl="0">
              <a:lnSpc>
                <a:spcPct val="90000"/>
              </a:lnSpc>
              <a:spcBef>
                <a:spcPts val="1000"/>
              </a:spcBef>
              <a:spcAft>
                <a:spcPts val="0"/>
              </a:spcAft>
              <a:buClr>
                <a:schemeClr val="dk1"/>
              </a:buClr>
              <a:buSzPts val="2000"/>
              <a:buNone/>
            </a:pPr>
            <a:r>
              <a:rPr lang="en-US" sz="2000" b="1" dirty="0"/>
              <a:t>(b) JMP</a:t>
            </a:r>
            <a:endParaRPr dirty="0"/>
          </a:p>
          <a:p>
            <a:pPr marL="228600" lvl="0" indent="-228600" algn="l" rtl="0">
              <a:lnSpc>
                <a:spcPct val="90000"/>
              </a:lnSpc>
              <a:spcBef>
                <a:spcPts val="1000"/>
              </a:spcBef>
              <a:spcAft>
                <a:spcPts val="0"/>
              </a:spcAft>
              <a:buClr>
                <a:schemeClr val="dk1"/>
              </a:buClr>
              <a:buSzPts val="2000"/>
              <a:buNone/>
            </a:pPr>
            <a:r>
              <a:rPr lang="en-US" sz="2000" b="1" dirty="0"/>
              <a:t>(c) JLM </a:t>
            </a:r>
          </a:p>
          <a:p>
            <a:pPr marL="228600" lvl="0" indent="-228600" algn="l" rtl="0">
              <a:lnSpc>
                <a:spcPct val="90000"/>
              </a:lnSpc>
              <a:spcBef>
                <a:spcPts val="1000"/>
              </a:spcBef>
              <a:spcAft>
                <a:spcPts val="0"/>
              </a:spcAft>
              <a:buClr>
                <a:schemeClr val="dk1"/>
              </a:buClr>
              <a:buSzPts val="2000"/>
              <a:buNone/>
            </a:pPr>
            <a:r>
              <a:rPr lang="en-US" sz="2000" b="1" dirty="0"/>
              <a:t>(d) KMQ</a:t>
            </a:r>
            <a:endParaRP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Google Shape;335;p5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36" name="Google Shape;336;p53"/>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Q9. </a:t>
            </a:r>
            <a:r>
              <a:rPr lang="en-US" sz="2000" b="1" dirty="0"/>
              <a:t>ADH, DGK, GJN,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ORV </a:t>
            </a:r>
          </a:p>
          <a:p>
            <a:pPr marL="0" lvl="0" indent="0" algn="l" rtl="0">
              <a:lnSpc>
                <a:spcPct val="90000"/>
              </a:lnSpc>
              <a:spcBef>
                <a:spcPts val="1000"/>
              </a:spcBef>
              <a:spcAft>
                <a:spcPts val="0"/>
              </a:spcAft>
              <a:buClr>
                <a:schemeClr val="dk1"/>
              </a:buClr>
              <a:buSzPts val="2000"/>
              <a:buNone/>
            </a:pPr>
            <a:r>
              <a:rPr lang="en-US" sz="2000" b="1" dirty="0"/>
              <a:t>(b) JMP</a:t>
            </a:r>
            <a:endParaRPr dirty="0"/>
          </a:p>
          <a:p>
            <a:pPr marL="228600" lvl="0" indent="-228600" algn="l" rtl="0">
              <a:lnSpc>
                <a:spcPct val="90000"/>
              </a:lnSpc>
              <a:spcBef>
                <a:spcPts val="1000"/>
              </a:spcBef>
              <a:spcAft>
                <a:spcPts val="0"/>
              </a:spcAft>
              <a:buClr>
                <a:schemeClr val="dk1"/>
              </a:buClr>
              <a:buSzPts val="2000"/>
              <a:buNone/>
            </a:pPr>
            <a:r>
              <a:rPr lang="en-US" sz="2000" b="1" dirty="0"/>
              <a:t>(c) JLM </a:t>
            </a:r>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(d) KMQ</a:t>
            </a:r>
            <a:endParaRPr dirty="0">
              <a:solidFill>
                <a:srgbClr val="FF0000"/>
              </a:solidFill>
            </a:endParaRPr>
          </a:p>
        </p:txBody>
      </p:sp>
    </p:spTree>
    <p:extLst>
      <p:ext uri="{BB962C8B-B14F-4D97-AF65-F5344CB8AC3E}">
        <p14:creationId xmlns:p14="http://schemas.microsoft.com/office/powerpoint/2010/main" val="17795115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1" name="Google Shape;341;p5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42" name="Google Shape;342;p54"/>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Q10. </a:t>
            </a:r>
            <a:r>
              <a:rPr lang="en-US" sz="2000" b="1" dirty="0"/>
              <a:t>AGM, BHN, CIO,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COU </a:t>
            </a:r>
          </a:p>
          <a:p>
            <a:pPr marL="0" lvl="0" indent="0" algn="l" rtl="0">
              <a:lnSpc>
                <a:spcPct val="90000"/>
              </a:lnSpc>
              <a:spcBef>
                <a:spcPts val="1000"/>
              </a:spcBef>
              <a:spcAft>
                <a:spcPts val="0"/>
              </a:spcAft>
              <a:buClr>
                <a:schemeClr val="dk1"/>
              </a:buClr>
              <a:buSzPts val="2000"/>
              <a:buNone/>
            </a:pPr>
            <a:r>
              <a:rPr lang="en-US" sz="2000" b="1" dirty="0"/>
              <a:t>(b) FQK</a:t>
            </a:r>
            <a:endParaRPr dirty="0"/>
          </a:p>
          <a:p>
            <a:pPr marL="228600" lvl="0" indent="-228600" algn="l" rtl="0">
              <a:lnSpc>
                <a:spcPct val="90000"/>
              </a:lnSpc>
              <a:spcBef>
                <a:spcPts val="1000"/>
              </a:spcBef>
              <a:spcAft>
                <a:spcPts val="0"/>
              </a:spcAft>
              <a:buClr>
                <a:schemeClr val="dk1"/>
              </a:buClr>
              <a:buSzPts val="2000"/>
              <a:buNone/>
            </a:pPr>
            <a:r>
              <a:rPr lang="en-US" sz="2000" b="1" dirty="0"/>
              <a:t>(c) DJP </a:t>
            </a:r>
          </a:p>
          <a:p>
            <a:pPr marL="228600" lvl="0" indent="-228600" algn="l" rtl="0">
              <a:lnSpc>
                <a:spcPct val="90000"/>
              </a:lnSpc>
              <a:spcBef>
                <a:spcPts val="1000"/>
              </a:spcBef>
              <a:spcAft>
                <a:spcPts val="0"/>
              </a:spcAft>
              <a:buClr>
                <a:schemeClr val="dk1"/>
              </a:buClr>
              <a:buSzPts val="2000"/>
              <a:buNone/>
            </a:pPr>
            <a:r>
              <a:rPr lang="en-US" sz="2000" b="1" dirty="0"/>
              <a:t>(d) QXD</a:t>
            </a:r>
            <a:endParaRP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1" name="Google Shape;341;p5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42" name="Google Shape;342;p54"/>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Q10. </a:t>
            </a:r>
            <a:r>
              <a:rPr lang="en-US" sz="2000" b="1" dirty="0"/>
              <a:t>AGM, BHN, CIO,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COU </a:t>
            </a:r>
          </a:p>
          <a:p>
            <a:pPr marL="0" lvl="0" indent="0" algn="l" rtl="0">
              <a:lnSpc>
                <a:spcPct val="90000"/>
              </a:lnSpc>
              <a:spcBef>
                <a:spcPts val="1000"/>
              </a:spcBef>
              <a:spcAft>
                <a:spcPts val="0"/>
              </a:spcAft>
              <a:buClr>
                <a:schemeClr val="dk1"/>
              </a:buClr>
              <a:buSzPts val="2000"/>
              <a:buNone/>
            </a:pPr>
            <a:r>
              <a:rPr lang="en-US" sz="2000" b="1" dirty="0"/>
              <a:t>(b) FQK</a:t>
            </a:r>
            <a:endParaRPr dirty="0"/>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(c) DJP </a:t>
            </a:r>
          </a:p>
          <a:p>
            <a:pPr marL="228600" lvl="0" indent="-228600" algn="l" rtl="0">
              <a:lnSpc>
                <a:spcPct val="90000"/>
              </a:lnSpc>
              <a:spcBef>
                <a:spcPts val="1000"/>
              </a:spcBef>
              <a:spcAft>
                <a:spcPts val="0"/>
              </a:spcAft>
              <a:buClr>
                <a:schemeClr val="dk1"/>
              </a:buClr>
              <a:buSzPts val="2000"/>
              <a:buNone/>
            </a:pPr>
            <a:r>
              <a:rPr lang="en-US" sz="2000" b="1" dirty="0"/>
              <a:t>(d) QXD</a:t>
            </a:r>
            <a:endParaRPr dirty="0"/>
          </a:p>
        </p:txBody>
      </p:sp>
    </p:spTree>
    <p:extLst>
      <p:ext uri="{BB962C8B-B14F-4D97-AF65-F5344CB8AC3E}">
        <p14:creationId xmlns:p14="http://schemas.microsoft.com/office/powerpoint/2010/main" val="30624082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Shape 346"/>
        <p:cNvGrpSpPr/>
        <p:nvPr/>
      </p:nvGrpSpPr>
      <p:grpSpPr>
        <a:xfrm>
          <a:off x="0" y="0"/>
          <a:ext cx="0" cy="0"/>
          <a:chOff x="0" y="0"/>
          <a:chExt cx="0" cy="0"/>
        </a:xfrm>
      </p:grpSpPr>
      <p:sp>
        <p:nvSpPr>
          <p:cNvPr id="347" name="Google Shape;347;p5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48" name="Google Shape;348;p55"/>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Q11. </a:t>
            </a:r>
            <a:r>
              <a:rPr lang="en-US" sz="2000" b="1" dirty="0"/>
              <a:t>NOAB, OPBC, PQCD,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QRDE </a:t>
            </a:r>
          </a:p>
          <a:p>
            <a:pPr marL="0" lvl="0" indent="0" algn="l" rtl="0">
              <a:lnSpc>
                <a:spcPct val="90000"/>
              </a:lnSpc>
              <a:spcBef>
                <a:spcPts val="1000"/>
              </a:spcBef>
              <a:spcAft>
                <a:spcPts val="0"/>
              </a:spcAft>
              <a:buClr>
                <a:schemeClr val="dk1"/>
              </a:buClr>
              <a:buSzPts val="2000"/>
              <a:buNone/>
            </a:pPr>
            <a:r>
              <a:rPr lang="en-US" sz="2000" b="1" dirty="0"/>
              <a:t>(b) RTEF</a:t>
            </a:r>
            <a:endParaRPr dirty="0"/>
          </a:p>
          <a:p>
            <a:pPr marL="228600" lvl="0" indent="-228600" algn="l" rtl="0">
              <a:lnSpc>
                <a:spcPct val="90000"/>
              </a:lnSpc>
              <a:spcBef>
                <a:spcPts val="1000"/>
              </a:spcBef>
              <a:spcAft>
                <a:spcPts val="0"/>
              </a:spcAft>
              <a:buClr>
                <a:schemeClr val="dk1"/>
              </a:buClr>
              <a:buSzPts val="2000"/>
              <a:buNone/>
            </a:pPr>
            <a:r>
              <a:rPr lang="en-US" sz="2000" b="1" dirty="0"/>
              <a:t>(c) QSDE </a:t>
            </a:r>
          </a:p>
          <a:p>
            <a:pPr marL="228600" lvl="0" indent="-228600" algn="l" rtl="0">
              <a:lnSpc>
                <a:spcPct val="90000"/>
              </a:lnSpc>
              <a:spcBef>
                <a:spcPts val="1000"/>
              </a:spcBef>
              <a:spcAft>
                <a:spcPts val="0"/>
              </a:spcAft>
              <a:buClr>
                <a:schemeClr val="dk1"/>
              </a:buClr>
              <a:buSzPts val="2000"/>
              <a:buNone/>
            </a:pPr>
            <a:r>
              <a:rPr lang="en-US" sz="2000" b="1" dirty="0"/>
              <a:t>(d) ORGI</a:t>
            </a:r>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346"/>
        <p:cNvGrpSpPr/>
        <p:nvPr/>
      </p:nvGrpSpPr>
      <p:grpSpPr>
        <a:xfrm>
          <a:off x="0" y="0"/>
          <a:ext cx="0" cy="0"/>
          <a:chOff x="0" y="0"/>
          <a:chExt cx="0" cy="0"/>
        </a:xfrm>
      </p:grpSpPr>
      <p:sp>
        <p:nvSpPr>
          <p:cNvPr id="347" name="Google Shape;347;p5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48" name="Google Shape;348;p55"/>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Q11. </a:t>
            </a:r>
            <a:r>
              <a:rPr lang="en-US" sz="2000" b="1" dirty="0"/>
              <a:t>NOAB, OPBC, PQCD, ?</a:t>
            </a:r>
            <a:endParaRPr dirty="0"/>
          </a:p>
          <a:p>
            <a:pPr lvl="0" indent="-457200" algn="l" rtl="0">
              <a:lnSpc>
                <a:spcPct val="90000"/>
              </a:lnSpc>
              <a:spcBef>
                <a:spcPts val="1000"/>
              </a:spcBef>
              <a:spcAft>
                <a:spcPts val="0"/>
              </a:spcAft>
              <a:buClr>
                <a:schemeClr val="dk1"/>
              </a:buClr>
              <a:buSzPts val="2000"/>
              <a:buAutoNum type="alphaLcParenBoth"/>
            </a:pPr>
            <a:r>
              <a:rPr lang="en-US" sz="2000" b="1" dirty="0">
                <a:solidFill>
                  <a:srgbClr val="FF0000"/>
                </a:solidFill>
              </a:rPr>
              <a:t>QRDE </a:t>
            </a:r>
          </a:p>
          <a:p>
            <a:pPr marL="0" lvl="0" indent="0" algn="l" rtl="0">
              <a:lnSpc>
                <a:spcPct val="90000"/>
              </a:lnSpc>
              <a:spcBef>
                <a:spcPts val="1000"/>
              </a:spcBef>
              <a:spcAft>
                <a:spcPts val="0"/>
              </a:spcAft>
              <a:buClr>
                <a:schemeClr val="dk1"/>
              </a:buClr>
              <a:buSzPts val="2000"/>
              <a:buNone/>
            </a:pPr>
            <a:r>
              <a:rPr lang="en-US" sz="2000" b="1" dirty="0"/>
              <a:t>(b) RTEF</a:t>
            </a:r>
            <a:endParaRPr dirty="0"/>
          </a:p>
          <a:p>
            <a:pPr marL="228600" lvl="0" indent="-228600" algn="l" rtl="0">
              <a:lnSpc>
                <a:spcPct val="90000"/>
              </a:lnSpc>
              <a:spcBef>
                <a:spcPts val="1000"/>
              </a:spcBef>
              <a:spcAft>
                <a:spcPts val="0"/>
              </a:spcAft>
              <a:buClr>
                <a:schemeClr val="dk1"/>
              </a:buClr>
              <a:buSzPts val="2000"/>
              <a:buNone/>
            </a:pPr>
            <a:r>
              <a:rPr lang="en-US" sz="2000" b="1" dirty="0"/>
              <a:t>(c) QSDE </a:t>
            </a:r>
          </a:p>
          <a:p>
            <a:pPr marL="228600" lvl="0" indent="-228600" algn="l" rtl="0">
              <a:lnSpc>
                <a:spcPct val="90000"/>
              </a:lnSpc>
              <a:spcBef>
                <a:spcPts val="1000"/>
              </a:spcBef>
              <a:spcAft>
                <a:spcPts val="0"/>
              </a:spcAft>
              <a:buClr>
                <a:schemeClr val="dk1"/>
              </a:buClr>
              <a:buSzPts val="2000"/>
              <a:buNone/>
            </a:pPr>
            <a:r>
              <a:rPr lang="en-US" sz="2000" b="1" dirty="0"/>
              <a:t>(d) ORGI</a:t>
            </a:r>
            <a:endParaRPr dirty="0"/>
          </a:p>
        </p:txBody>
      </p:sp>
    </p:spTree>
    <p:extLst>
      <p:ext uri="{BB962C8B-B14F-4D97-AF65-F5344CB8AC3E}">
        <p14:creationId xmlns:p14="http://schemas.microsoft.com/office/powerpoint/2010/main" val="11101718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Shape 352"/>
        <p:cNvGrpSpPr/>
        <p:nvPr/>
      </p:nvGrpSpPr>
      <p:grpSpPr>
        <a:xfrm>
          <a:off x="0" y="0"/>
          <a:ext cx="0" cy="0"/>
          <a:chOff x="0" y="0"/>
          <a:chExt cx="0" cy="0"/>
        </a:xfrm>
      </p:grpSpPr>
      <p:sp>
        <p:nvSpPr>
          <p:cNvPr id="353" name="Google Shape;353;p5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54" name="Google Shape;354;p56"/>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Q12. </a:t>
            </a:r>
            <a:r>
              <a:rPr lang="en-US" sz="2000" b="1" dirty="0"/>
              <a:t>KDW, MGT, OJQ,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MNQ </a:t>
            </a:r>
          </a:p>
          <a:p>
            <a:pPr marL="0" lvl="0" indent="0" algn="l" rtl="0">
              <a:lnSpc>
                <a:spcPct val="90000"/>
              </a:lnSpc>
              <a:spcBef>
                <a:spcPts val="1000"/>
              </a:spcBef>
              <a:spcAft>
                <a:spcPts val="0"/>
              </a:spcAft>
              <a:buClr>
                <a:schemeClr val="dk1"/>
              </a:buClr>
              <a:buSzPts val="2000"/>
              <a:buNone/>
            </a:pPr>
            <a:r>
              <a:rPr lang="en-US" sz="2000" b="1" dirty="0"/>
              <a:t>(b) QNM</a:t>
            </a:r>
            <a:endParaRPr dirty="0"/>
          </a:p>
          <a:p>
            <a:pPr marL="228600" lvl="0" indent="-228600" algn="l" rtl="0">
              <a:lnSpc>
                <a:spcPct val="90000"/>
              </a:lnSpc>
              <a:spcBef>
                <a:spcPts val="1000"/>
              </a:spcBef>
              <a:spcAft>
                <a:spcPts val="0"/>
              </a:spcAft>
              <a:buClr>
                <a:schemeClr val="dk1"/>
              </a:buClr>
              <a:buSzPts val="2000"/>
              <a:buNone/>
            </a:pPr>
            <a:r>
              <a:rPr lang="en-US" sz="2000" b="1" dirty="0"/>
              <a:t>(c) NMQ </a:t>
            </a:r>
          </a:p>
          <a:p>
            <a:pPr marL="228600" lvl="0" indent="-228600" algn="l" rtl="0">
              <a:lnSpc>
                <a:spcPct val="90000"/>
              </a:lnSpc>
              <a:spcBef>
                <a:spcPts val="1000"/>
              </a:spcBef>
              <a:spcAft>
                <a:spcPts val="0"/>
              </a:spcAft>
              <a:buClr>
                <a:schemeClr val="dk1"/>
              </a:buClr>
              <a:buSzPts val="2000"/>
              <a:buNone/>
            </a:pPr>
            <a:r>
              <a:rPr lang="en-US" sz="2000" b="1" dirty="0"/>
              <a:t>(d) QMN</a:t>
            </a:r>
            <a:endParaRPr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Shape 352"/>
        <p:cNvGrpSpPr/>
        <p:nvPr/>
      </p:nvGrpSpPr>
      <p:grpSpPr>
        <a:xfrm>
          <a:off x="0" y="0"/>
          <a:ext cx="0" cy="0"/>
          <a:chOff x="0" y="0"/>
          <a:chExt cx="0" cy="0"/>
        </a:xfrm>
      </p:grpSpPr>
      <p:sp>
        <p:nvSpPr>
          <p:cNvPr id="353" name="Google Shape;353;p5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54" name="Google Shape;354;p56"/>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Q12. </a:t>
            </a:r>
            <a:r>
              <a:rPr lang="en-US" sz="2000" b="1" dirty="0"/>
              <a:t>KDW, MGT, OJQ,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MNQ </a:t>
            </a:r>
          </a:p>
          <a:p>
            <a:pPr marL="0" lvl="0" indent="0" algn="l" rtl="0">
              <a:lnSpc>
                <a:spcPct val="90000"/>
              </a:lnSpc>
              <a:spcBef>
                <a:spcPts val="1000"/>
              </a:spcBef>
              <a:spcAft>
                <a:spcPts val="0"/>
              </a:spcAft>
              <a:buClr>
                <a:schemeClr val="dk1"/>
              </a:buClr>
              <a:buSzPts val="2000"/>
              <a:buNone/>
            </a:pPr>
            <a:r>
              <a:rPr lang="en-US" sz="2000" b="1" dirty="0"/>
              <a:t>(b) QNM</a:t>
            </a:r>
            <a:endParaRPr dirty="0"/>
          </a:p>
          <a:p>
            <a:pPr marL="228600" lvl="0" indent="-228600" algn="l" rtl="0">
              <a:lnSpc>
                <a:spcPct val="90000"/>
              </a:lnSpc>
              <a:spcBef>
                <a:spcPts val="1000"/>
              </a:spcBef>
              <a:spcAft>
                <a:spcPts val="0"/>
              </a:spcAft>
              <a:buClr>
                <a:schemeClr val="dk1"/>
              </a:buClr>
              <a:buSzPts val="2000"/>
              <a:buNone/>
            </a:pPr>
            <a:r>
              <a:rPr lang="en-US" sz="2000" b="1" dirty="0"/>
              <a:t>(c) NMQ </a:t>
            </a:r>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(d) QMN</a:t>
            </a:r>
            <a:endParaRPr dirty="0">
              <a:solidFill>
                <a:srgbClr val="FF0000"/>
              </a:solidFill>
            </a:endParaRPr>
          </a:p>
        </p:txBody>
      </p:sp>
    </p:spTree>
    <p:extLst>
      <p:ext uri="{BB962C8B-B14F-4D97-AF65-F5344CB8AC3E}">
        <p14:creationId xmlns:p14="http://schemas.microsoft.com/office/powerpoint/2010/main" val="5979638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Shape 358"/>
        <p:cNvGrpSpPr/>
        <p:nvPr/>
      </p:nvGrpSpPr>
      <p:grpSpPr>
        <a:xfrm>
          <a:off x="0" y="0"/>
          <a:ext cx="0" cy="0"/>
          <a:chOff x="0" y="0"/>
          <a:chExt cx="0" cy="0"/>
        </a:xfrm>
      </p:grpSpPr>
      <p:sp>
        <p:nvSpPr>
          <p:cNvPr id="359" name="Google Shape;359;p5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60" name="Google Shape;360;p57"/>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Q13. </a:t>
            </a:r>
            <a:r>
              <a:rPr lang="en-US" sz="2000" b="1" dirty="0"/>
              <a:t>NOE, PQB, RSC,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TUD </a:t>
            </a:r>
          </a:p>
          <a:p>
            <a:pPr marL="0" lvl="0" indent="0" algn="l" rtl="0">
              <a:lnSpc>
                <a:spcPct val="90000"/>
              </a:lnSpc>
              <a:spcBef>
                <a:spcPts val="1000"/>
              </a:spcBef>
              <a:spcAft>
                <a:spcPts val="0"/>
              </a:spcAft>
              <a:buClr>
                <a:schemeClr val="dk1"/>
              </a:buClr>
              <a:buSzPts val="2000"/>
              <a:buNone/>
            </a:pPr>
            <a:r>
              <a:rPr lang="en-US" sz="2000" b="1" dirty="0"/>
              <a:t>(b) DTU</a:t>
            </a:r>
            <a:endParaRPr dirty="0"/>
          </a:p>
          <a:p>
            <a:pPr marL="228600" lvl="0" indent="-228600" algn="l" rtl="0">
              <a:lnSpc>
                <a:spcPct val="90000"/>
              </a:lnSpc>
              <a:spcBef>
                <a:spcPts val="1000"/>
              </a:spcBef>
              <a:spcAft>
                <a:spcPts val="0"/>
              </a:spcAft>
              <a:buClr>
                <a:schemeClr val="dk1"/>
              </a:buClr>
              <a:buSzPts val="2000"/>
              <a:buNone/>
            </a:pPr>
            <a:r>
              <a:rPr lang="en-US" sz="2000" b="1" dirty="0"/>
              <a:t>(c) ENO </a:t>
            </a:r>
          </a:p>
          <a:p>
            <a:pPr marL="228600" lvl="0" indent="-228600" algn="l" rtl="0">
              <a:lnSpc>
                <a:spcPct val="90000"/>
              </a:lnSpc>
              <a:spcBef>
                <a:spcPts val="1000"/>
              </a:spcBef>
              <a:spcAft>
                <a:spcPts val="0"/>
              </a:spcAft>
              <a:buClr>
                <a:schemeClr val="dk1"/>
              </a:buClr>
              <a:buSzPts val="2000"/>
              <a:buNone/>
            </a:pPr>
            <a:r>
              <a:rPr lang="en-US" sz="2000" b="1" dirty="0"/>
              <a:t>(d) FNQ</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16"/>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t>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Which letter is Seventh to the right of thirteenth letter from the left end ? (a) U 	(b) G 		</a:t>
            </a:r>
            <a:r>
              <a:rPr lang="en-US" b="1" dirty="0">
                <a:solidFill>
                  <a:srgbClr val="FF0000"/>
                </a:solidFill>
              </a:rPr>
              <a:t>(c) T </a:t>
            </a:r>
            <a:r>
              <a:rPr lang="en-US" b="1" dirty="0"/>
              <a:t>		(d) V 		(e) None of these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5549645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Shape 358"/>
        <p:cNvGrpSpPr/>
        <p:nvPr/>
      </p:nvGrpSpPr>
      <p:grpSpPr>
        <a:xfrm>
          <a:off x="0" y="0"/>
          <a:ext cx="0" cy="0"/>
          <a:chOff x="0" y="0"/>
          <a:chExt cx="0" cy="0"/>
        </a:xfrm>
      </p:grpSpPr>
      <p:sp>
        <p:nvSpPr>
          <p:cNvPr id="359" name="Google Shape;359;p5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60" name="Google Shape;360;p57"/>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Q13. </a:t>
            </a:r>
            <a:r>
              <a:rPr lang="en-US" sz="2000" b="1" dirty="0"/>
              <a:t>NOE, PQB, RSC, ?</a:t>
            </a:r>
            <a:endParaRPr dirty="0"/>
          </a:p>
          <a:p>
            <a:pPr lvl="0" indent="-457200" algn="l" rtl="0">
              <a:lnSpc>
                <a:spcPct val="90000"/>
              </a:lnSpc>
              <a:spcBef>
                <a:spcPts val="1000"/>
              </a:spcBef>
              <a:spcAft>
                <a:spcPts val="0"/>
              </a:spcAft>
              <a:buClr>
                <a:schemeClr val="dk1"/>
              </a:buClr>
              <a:buSzPts val="2000"/>
              <a:buAutoNum type="alphaLcParenBoth"/>
            </a:pPr>
            <a:r>
              <a:rPr lang="en-US" sz="2000" b="1" dirty="0">
                <a:solidFill>
                  <a:srgbClr val="FF0000"/>
                </a:solidFill>
              </a:rPr>
              <a:t>TUD </a:t>
            </a:r>
          </a:p>
          <a:p>
            <a:pPr marL="0" lvl="0" indent="0" algn="l" rtl="0">
              <a:lnSpc>
                <a:spcPct val="90000"/>
              </a:lnSpc>
              <a:spcBef>
                <a:spcPts val="1000"/>
              </a:spcBef>
              <a:spcAft>
                <a:spcPts val="0"/>
              </a:spcAft>
              <a:buClr>
                <a:schemeClr val="dk1"/>
              </a:buClr>
              <a:buSzPts val="2000"/>
              <a:buNone/>
            </a:pPr>
            <a:r>
              <a:rPr lang="en-US" sz="2000" b="1" dirty="0"/>
              <a:t>(b) DTU</a:t>
            </a:r>
            <a:endParaRPr dirty="0"/>
          </a:p>
          <a:p>
            <a:pPr marL="228600" lvl="0" indent="-228600" algn="l" rtl="0">
              <a:lnSpc>
                <a:spcPct val="90000"/>
              </a:lnSpc>
              <a:spcBef>
                <a:spcPts val="1000"/>
              </a:spcBef>
              <a:spcAft>
                <a:spcPts val="0"/>
              </a:spcAft>
              <a:buClr>
                <a:schemeClr val="dk1"/>
              </a:buClr>
              <a:buSzPts val="2000"/>
              <a:buNone/>
            </a:pPr>
            <a:r>
              <a:rPr lang="en-US" sz="2000" b="1" dirty="0"/>
              <a:t>(c) ENO </a:t>
            </a:r>
          </a:p>
          <a:p>
            <a:pPr marL="228600" lvl="0" indent="-228600" algn="l" rtl="0">
              <a:lnSpc>
                <a:spcPct val="90000"/>
              </a:lnSpc>
              <a:spcBef>
                <a:spcPts val="1000"/>
              </a:spcBef>
              <a:spcAft>
                <a:spcPts val="0"/>
              </a:spcAft>
              <a:buClr>
                <a:schemeClr val="dk1"/>
              </a:buClr>
              <a:buSzPts val="2000"/>
              <a:buNone/>
            </a:pPr>
            <a:r>
              <a:rPr lang="en-US" sz="2000" b="1" dirty="0"/>
              <a:t>(d) FNQ</a:t>
            </a:r>
            <a:endParaRPr dirty="0"/>
          </a:p>
        </p:txBody>
      </p:sp>
    </p:spTree>
    <p:extLst>
      <p:ext uri="{BB962C8B-B14F-4D97-AF65-F5344CB8AC3E}">
        <p14:creationId xmlns:p14="http://schemas.microsoft.com/office/powerpoint/2010/main" val="12496270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Shape 364"/>
        <p:cNvGrpSpPr/>
        <p:nvPr/>
      </p:nvGrpSpPr>
      <p:grpSpPr>
        <a:xfrm>
          <a:off x="0" y="0"/>
          <a:ext cx="0" cy="0"/>
          <a:chOff x="0" y="0"/>
          <a:chExt cx="0" cy="0"/>
        </a:xfrm>
      </p:grpSpPr>
      <p:sp>
        <p:nvSpPr>
          <p:cNvPr id="365" name="Google Shape;365;p5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66" name="Google Shape;366;p58"/>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Q14. </a:t>
            </a:r>
            <a:r>
              <a:rPr lang="en-US" sz="2000" b="1" dirty="0"/>
              <a:t>DIB, HMF, LQJ,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OTM </a:t>
            </a:r>
          </a:p>
          <a:p>
            <a:pPr marL="0" lvl="0" indent="0" algn="l" rtl="0">
              <a:lnSpc>
                <a:spcPct val="90000"/>
              </a:lnSpc>
              <a:spcBef>
                <a:spcPts val="1000"/>
              </a:spcBef>
              <a:spcAft>
                <a:spcPts val="0"/>
              </a:spcAft>
              <a:buClr>
                <a:schemeClr val="dk1"/>
              </a:buClr>
              <a:buSzPts val="2000"/>
              <a:buNone/>
            </a:pPr>
            <a:r>
              <a:rPr lang="en-US" sz="2000" b="1" dirty="0"/>
              <a:t>(b) QVO</a:t>
            </a:r>
            <a:endParaRPr dirty="0"/>
          </a:p>
          <a:p>
            <a:pPr marL="228600" lvl="0" indent="-228600" algn="l" rtl="0">
              <a:lnSpc>
                <a:spcPct val="90000"/>
              </a:lnSpc>
              <a:spcBef>
                <a:spcPts val="1000"/>
              </a:spcBef>
              <a:spcAft>
                <a:spcPts val="0"/>
              </a:spcAft>
              <a:buClr>
                <a:schemeClr val="dk1"/>
              </a:buClr>
              <a:buSzPts val="2000"/>
              <a:buNone/>
            </a:pPr>
            <a:r>
              <a:rPr lang="en-US" sz="2000" b="1" dirty="0"/>
              <a:t>(c) PVO </a:t>
            </a:r>
          </a:p>
          <a:p>
            <a:pPr marL="228600" lvl="0" indent="-228600" algn="l" rtl="0">
              <a:lnSpc>
                <a:spcPct val="90000"/>
              </a:lnSpc>
              <a:spcBef>
                <a:spcPts val="1000"/>
              </a:spcBef>
              <a:spcAft>
                <a:spcPts val="0"/>
              </a:spcAft>
              <a:buClr>
                <a:schemeClr val="dk1"/>
              </a:buClr>
              <a:buSzPts val="2000"/>
              <a:buNone/>
            </a:pPr>
            <a:r>
              <a:rPr lang="en-US" sz="2000" b="1" dirty="0"/>
              <a:t>(d) PUN</a:t>
            </a:r>
            <a:endParaRP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Shape 364"/>
        <p:cNvGrpSpPr/>
        <p:nvPr/>
      </p:nvGrpSpPr>
      <p:grpSpPr>
        <a:xfrm>
          <a:off x="0" y="0"/>
          <a:ext cx="0" cy="0"/>
          <a:chOff x="0" y="0"/>
          <a:chExt cx="0" cy="0"/>
        </a:xfrm>
      </p:grpSpPr>
      <p:sp>
        <p:nvSpPr>
          <p:cNvPr id="365" name="Google Shape;365;p5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66" name="Google Shape;366;p58"/>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Q14. </a:t>
            </a:r>
            <a:r>
              <a:rPr lang="en-US" sz="2000" b="1" dirty="0"/>
              <a:t>DIB, HMF, LQJ, ?</a:t>
            </a:r>
            <a:endParaRPr dirty="0"/>
          </a:p>
          <a:p>
            <a:pPr lvl="0" indent="-457200" algn="l" rtl="0">
              <a:lnSpc>
                <a:spcPct val="90000"/>
              </a:lnSpc>
              <a:spcBef>
                <a:spcPts val="1000"/>
              </a:spcBef>
              <a:spcAft>
                <a:spcPts val="0"/>
              </a:spcAft>
              <a:buClr>
                <a:schemeClr val="dk1"/>
              </a:buClr>
              <a:buSzPts val="2000"/>
              <a:buAutoNum type="alphaLcParenBoth"/>
            </a:pPr>
            <a:r>
              <a:rPr lang="en-US" sz="2000" b="1" dirty="0"/>
              <a:t>OTM </a:t>
            </a:r>
          </a:p>
          <a:p>
            <a:pPr marL="0" lvl="0" indent="0" algn="l" rtl="0">
              <a:lnSpc>
                <a:spcPct val="90000"/>
              </a:lnSpc>
              <a:spcBef>
                <a:spcPts val="1000"/>
              </a:spcBef>
              <a:spcAft>
                <a:spcPts val="0"/>
              </a:spcAft>
              <a:buClr>
                <a:schemeClr val="dk1"/>
              </a:buClr>
              <a:buSzPts val="2000"/>
              <a:buNone/>
            </a:pPr>
            <a:r>
              <a:rPr lang="en-US" sz="2000" b="1" dirty="0"/>
              <a:t>(b) QVO</a:t>
            </a:r>
            <a:endParaRPr dirty="0"/>
          </a:p>
          <a:p>
            <a:pPr marL="228600" lvl="0" indent="-228600" algn="l" rtl="0">
              <a:lnSpc>
                <a:spcPct val="90000"/>
              </a:lnSpc>
              <a:spcBef>
                <a:spcPts val="1000"/>
              </a:spcBef>
              <a:spcAft>
                <a:spcPts val="0"/>
              </a:spcAft>
              <a:buClr>
                <a:schemeClr val="dk1"/>
              </a:buClr>
              <a:buSzPts val="2000"/>
              <a:buNone/>
            </a:pPr>
            <a:r>
              <a:rPr lang="en-US" sz="2000" b="1" dirty="0"/>
              <a:t>(c) PVO </a:t>
            </a:r>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(d) PUN</a:t>
            </a:r>
            <a:endParaRPr dirty="0">
              <a:solidFill>
                <a:srgbClr val="FF0000"/>
              </a:solidFill>
            </a:endParaRPr>
          </a:p>
        </p:txBody>
      </p:sp>
    </p:spTree>
    <p:extLst>
      <p:ext uri="{BB962C8B-B14F-4D97-AF65-F5344CB8AC3E}">
        <p14:creationId xmlns:p14="http://schemas.microsoft.com/office/powerpoint/2010/main" val="39983283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Shape 370"/>
        <p:cNvGrpSpPr/>
        <p:nvPr/>
      </p:nvGrpSpPr>
      <p:grpSpPr>
        <a:xfrm>
          <a:off x="0" y="0"/>
          <a:ext cx="0" cy="0"/>
          <a:chOff x="0" y="0"/>
          <a:chExt cx="0" cy="0"/>
        </a:xfrm>
      </p:grpSpPr>
      <p:sp>
        <p:nvSpPr>
          <p:cNvPr id="371" name="Google Shape;371;p5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72" name="Google Shape;372;p59"/>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a:t>
            </a:r>
            <a:endParaRPr/>
          </a:p>
          <a:p>
            <a:pPr marL="228600" lvl="0" indent="-228600" algn="l" rtl="0">
              <a:lnSpc>
                <a:spcPct val="90000"/>
              </a:lnSpc>
              <a:spcBef>
                <a:spcPts val="1000"/>
              </a:spcBef>
              <a:spcAft>
                <a:spcPts val="0"/>
              </a:spcAft>
              <a:buClr>
                <a:schemeClr val="dk1"/>
              </a:buClr>
              <a:buSzPts val="3200"/>
              <a:buNone/>
            </a:pPr>
            <a:endParaRPr sz="320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3200"/>
              <a:buNone/>
            </a:pPr>
            <a:endParaRPr sz="3200">
              <a:latin typeface="Arial Black"/>
              <a:ea typeface="Arial Black"/>
              <a:cs typeface="Arial Black"/>
              <a:sym typeface="Arial Black"/>
            </a:endParaRPr>
          </a:p>
          <a:p>
            <a:pPr marL="228600" lvl="0" indent="-228600" algn="l" rtl="0">
              <a:lnSpc>
                <a:spcPct val="90000"/>
              </a:lnSpc>
              <a:spcBef>
                <a:spcPts val="1000"/>
              </a:spcBef>
              <a:spcAft>
                <a:spcPts val="0"/>
              </a:spcAft>
              <a:buClr>
                <a:srgbClr val="FF0000"/>
              </a:buClr>
              <a:buSzPts val="6000"/>
              <a:buNone/>
            </a:pPr>
            <a:r>
              <a:rPr lang="en-US" sz="6000">
                <a:solidFill>
                  <a:srgbClr val="FF0000"/>
                </a:solidFill>
                <a:latin typeface="Arial Black"/>
                <a:ea typeface="Arial Black"/>
                <a:cs typeface="Arial Black"/>
                <a:sym typeface="Arial Black"/>
              </a:rPr>
              <a:t>				  Letter Series </a:t>
            </a:r>
            <a:endParaRPr sz="6000">
              <a:solidFill>
                <a:srgbClr val="FF0000"/>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1800"/>
              <a:buNone/>
            </a:pPr>
            <a:r>
              <a:rPr lang="en-US" sz="1800" b="1"/>
              <a:t>  </a:t>
            </a:r>
            <a:endParaRPr/>
          </a:p>
          <a:p>
            <a:pPr marL="228600" lvl="0" indent="-228600" algn="l" rtl="0">
              <a:lnSpc>
                <a:spcPct val="90000"/>
              </a:lnSpc>
              <a:spcBef>
                <a:spcPts val="1000"/>
              </a:spcBef>
              <a:spcAft>
                <a:spcPts val="0"/>
              </a:spcAft>
              <a:buClr>
                <a:schemeClr val="dk1"/>
              </a:buClr>
              <a:buSzPts val="2000"/>
              <a:buNone/>
            </a:pPr>
            <a:endParaRPr sz="2000" b="1"/>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Shape 376"/>
        <p:cNvGrpSpPr/>
        <p:nvPr/>
      </p:nvGrpSpPr>
      <p:grpSpPr>
        <a:xfrm>
          <a:off x="0" y="0"/>
          <a:ext cx="0" cy="0"/>
          <a:chOff x="0" y="0"/>
          <a:chExt cx="0" cy="0"/>
        </a:xfrm>
      </p:grpSpPr>
      <p:sp>
        <p:nvSpPr>
          <p:cNvPr id="377" name="Google Shape;377;p6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78" name="Google Shape;378;p60"/>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 </a:t>
            </a:r>
            <a:r>
              <a:rPr lang="en-US" sz="2000" b="1" dirty="0"/>
              <a:t>_ _ aba _ _ </a:t>
            </a:r>
            <a:r>
              <a:rPr lang="en-US" sz="2000" b="1" dirty="0" err="1"/>
              <a:t>ba</a:t>
            </a:r>
            <a:r>
              <a:rPr lang="en-US" sz="2000" b="1" dirty="0"/>
              <a:t> _ ab</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abbba</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abbab</a:t>
            </a:r>
            <a:endParaRPr sz="2000" b="1"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baabb</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bbaba</a:t>
            </a:r>
            <a:endParaRPr sz="20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Shape 376"/>
        <p:cNvGrpSpPr/>
        <p:nvPr/>
      </p:nvGrpSpPr>
      <p:grpSpPr>
        <a:xfrm>
          <a:off x="0" y="0"/>
          <a:ext cx="0" cy="0"/>
          <a:chOff x="0" y="0"/>
          <a:chExt cx="0" cy="0"/>
        </a:xfrm>
      </p:grpSpPr>
      <p:sp>
        <p:nvSpPr>
          <p:cNvPr id="377" name="Google Shape;377;p6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78" name="Google Shape;378;p60"/>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Q1. </a:t>
            </a:r>
            <a:r>
              <a:rPr lang="en-US" sz="2000" b="1" dirty="0"/>
              <a:t>_ _ aba _ _ </a:t>
            </a:r>
            <a:r>
              <a:rPr lang="en-US" sz="2000" b="1" dirty="0" err="1"/>
              <a:t>ba</a:t>
            </a:r>
            <a:r>
              <a:rPr lang="en-US" sz="2000" b="1" dirty="0"/>
              <a:t> _ ab</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abbba</a:t>
            </a:r>
            <a:r>
              <a:rPr lang="en-US" sz="2000" b="1" dirty="0"/>
              <a:t> </a:t>
            </a:r>
          </a:p>
          <a:p>
            <a:pPr marL="0" lvl="0" indent="0" algn="l" rtl="0">
              <a:lnSpc>
                <a:spcPct val="90000"/>
              </a:lnSpc>
              <a:spcBef>
                <a:spcPts val="1000"/>
              </a:spcBef>
              <a:spcAft>
                <a:spcPts val="0"/>
              </a:spcAft>
              <a:buClr>
                <a:schemeClr val="dk1"/>
              </a:buClr>
              <a:buSzPts val="2000"/>
              <a:buNone/>
            </a:pPr>
            <a:r>
              <a:rPr lang="en-US" sz="2000" b="1" dirty="0">
                <a:solidFill>
                  <a:srgbClr val="FF0000"/>
                </a:solidFill>
              </a:rPr>
              <a:t>(b) </a:t>
            </a:r>
            <a:r>
              <a:rPr lang="en-US" sz="2000" b="1" dirty="0" err="1">
                <a:solidFill>
                  <a:srgbClr val="FF0000"/>
                </a:solidFill>
              </a:rPr>
              <a:t>abbab</a:t>
            </a:r>
            <a:endParaRPr sz="2000" b="1"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baabb</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bbaba</a:t>
            </a:r>
            <a:endParaRPr sz="2000" b="1" dirty="0"/>
          </a:p>
        </p:txBody>
      </p:sp>
    </p:spTree>
    <p:extLst>
      <p:ext uri="{BB962C8B-B14F-4D97-AF65-F5344CB8AC3E}">
        <p14:creationId xmlns:p14="http://schemas.microsoft.com/office/powerpoint/2010/main" val="29808923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Shape 382"/>
        <p:cNvGrpSpPr/>
        <p:nvPr/>
      </p:nvGrpSpPr>
      <p:grpSpPr>
        <a:xfrm>
          <a:off x="0" y="0"/>
          <a:ext cx="0" cy="0"/>
          <a:chOff x="0" y="0"/>
          <a:chExt cx="0" cy="0"/>
        </a:xfrm>
      </p:grpSpPr>
      <p:sp>
        <p:nvSpPr>
          <p:cNvPr id="383" name="Google Shape;383;p6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84" name="Google Shape;384;p61"/>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Q2. </a:t>
            </a:r>
            <a:r>
              <a:rPr lang="en-US" sz="2000" b="1" dirty="0"/>
              <a:t>ab _ _ baa _ _ ab _</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aaaaa</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aabaa</a:t>
            </a:r>
            <a:endParaRPr sz="2000" b="1"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aabab</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baabb</a:t>
            </a:r>
            <a:endParaRPr sz="2000"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Shape 382"/>
        <p:cNvGrpSpPr/>
        <p:nvPr/>
      </p:nvGrpSpPr>
      <p:grpSpPr>
        <a:xfrm>
          <a:off x="0" y="0"/>
          <a:ext cx="0" cy="0"/>
          <a:chOff x="0" y="0"/>
          <a:chExt cx="0" cy="0"/>
        </a:xfrm>
      </p:grpSpPr>
      <p:sp>
        <p:nvSpPr>
          <p:cNvPr id="383" name="Google Shape;383;p6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84" name="Google Shape;384;p61"/>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Q2. </a:t>
            </a:r>
            <a:r>
              <a:rPr lang="en-US" sz="2000" b="1" dirty="0"/>
              <a:t>ab _ _ baa _ _ ab _</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aaaaa</a:t>
            </a:r>
            <a:r>
              <a:rPr lang="en-US" sz="2000" b="1" dirty="0"/>
              <a:t> </a:t>
            </a:r>
          </a:p>
          <a:p>
            <a:pPr marL="0" lvl="0" indent="0" algn="l" rtl="0">
              <a:lnSpc>
                <a:spcPct val="90000"/>
              </a:lnSpc>
              <a:spcBef>
                <a:spcPts val="1000"/>
              </a:spcBef>
              <a:spcAft>
                <a:spcPts val="0"/>
              </a:spcAft>
              <a:buClr>
                <a:schemeClr val="dk1"/>
              </a:buClr>
              <a:buSzPts val="2000"/>
              <a:buNone/>
            </a:pPr>
            <a:r>
              <a:rPr lang="en-US" sz="2000" b="1" dirty="0">
                <a:solidFill>
                  <a:srgbClr val="FF0000"/>
                </a:solidFill>
              </a:rPr>
              <a:t>(b) </a:t>
            </a:r>
            <a:r>
              <a:rPr lang="en-US" sz="2000" b="1" dirty="0" err="1">
                <a:solidFill>
                  <a:srgbClr val="FF0000"/>
                </a:solidFill>
              </a:rPr>
              <a:t>aabaa</a:t>
            </a:r>
            <a:endParaRPr sz="2000" b="1"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aabab</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baabb</a:t>
            </a:r>
            <a:endParaRPr sz="2000" b="1" dirty="0"/>
          </a:p>
        </p:txBody>
      </p:sp>
    </p:spTree>
    <p:extLst>
      <p:ext uri="{BB962C8B-B14F-4D97-AF65-F5344CB8AC3E}">
        <p14:creationId xmlns:p14="http://schemas.microsoft.com/office/powerpoint/2010/main" val="18709258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Shape 388"/>
        <p:cNvGrpSpPr/>
        <p:nvPr/>
      </p:nvGrpSpPr>
      <p:grpSpPr>
        <a:xfrm>
          <a:off x="0" y="0"/>
          <a:ext cx="0" cy="0"/>
          <a:chOff x="0" y="0"/>
          <a:chExt cx="0" cy="0"/>
        </a:xfrm>
      </p:grpSpPr>
      <p:sp>
        <p:nvSpPr>
          <p:cNvPr id="389" name="Google Shape;389;p6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90" name="Google Shape;390;p62"/>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Q3. </a:t>
            </a:r>
            <a:r>
              <a:rPr lang="en-US" sz="2000" b="1" dirty="0"/>
              <a:t>m _ nm _ n _ an _ a _ ma _</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aamnan</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ammanm</a:t>
            </a:r>
            <a:endParaRPr sz="2000" b="1" dirty="0"/>
          </a:p>
          <a:p>
            <a:pPr marL="228600" lvl="0" indent="-228600" algn="l" rtl="0">
              <a:lnSpc>
                <a:spcPct val="90000"/>
              </a:lnSpc>
              <a:spcBef>
                <a:spcPts val="1000"/>
              </a:spcBef>
              <a:spcAft>
                <a:spcPts val="0"/>
              </a:spcAft>
              <a:buClr>
                <a:schemeClr val="dk1"/>
              </a:buClr>
              <a:buSzPts val="2000"/>
              <a:buNone/>
            </a:pPr>
            <a:r>
              <a:rPr lang="en-US" sz="2000" b="1" dirty="0"/>
              <a:t>(c) </a:t>
            </a:r>
            <a:r>
              <a:rPr lang="en-US" sz="2000" b="1" dirty="0" err="1"/>
              <a:t>aammnn</a:t>
            </a:r>
            <a:r>
              <a:rPr lang="en-US" sz="2000" b="1" dirty="0"/>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amammn</a:t>
            </a:r>
            <a:endParaRPr sz="20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Shape 388"/>
        <p:cNvGrpSpPr/>
        <p:nvPr/>
      </p:nvGrpSpPr>
      <p:grpSpPr>
        <a:xfrm>
          <a:off x="0" y="0"/>
          <a:ext cx="0" cy="0"/>
          <a:chOff x="0" y="0"/>
          <a:chExt cx="0" cy="0"/>
        </a:xfrm>
      </p:grpSpPr>
      <p:sp>
        <p:nvSpPr>
          <p:cNvPr id="389" name="Google Shape;389;p6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QUANTITATIVE MATH</a:t>
            </a:r>
            <a:endParaRPr/>
          </a:p>
        </p:txBody>
      </p:sp>
      <p:sp>
        <p:nvSpPr>
          <p:cNvPr id="390" name="Google Shape;390;p62"/>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3200"/>
              <a:buNone/>
            </a:pPr>
            <a:r>
              <a:rPr lang="en-US" sz="3200" b="1" dirty="0">
                <a:solidFill>
                  <a:srgbClr val="0C0C0C"/>
                </a:solidFill>
                <a:latin typeface="Arial Black"/>
                <a:ea typeface="Arial Black"/>
                <a:cs typeface="Arial Black"/>
                <a:sym typeface="Arial Black"/>
              </a:rPr>
              <a:t>			</a:t>
            </a:r>
            <a:r>
              <a:rPr lang="en-US" sz="3200" dirty="0">
                <a:latin typeface="Arial Black"/>
                <a:ea typeface="Arial Black"/>
                <a:cs typeface="Arial Black"/>
                <a:sym typeface="Arial Black"/>
              </a:rPr>
              <a:t> SERIES </a:t>
            </a:r>
            <a:endParaRPr dirty="0"/>
          </a:p>
          <a:p>
            <a:pPr marL="228600" lvl="0" indent="-228600" algn="l" rtl="0">
              <a:lnSpc>
                <a:spcPct val="90000"/>
              </a:lnSpc>
              <a:spcBef>
                <a:spcPts val="1000"/>
              </a:spcBef>
              <a:spcAft>
                <a:spcPts val="0"/>
              </a:spcAft>
              <a:buClr>
                <a:schemeClr val="dk1"/>
              </a:buClr>
              <a:buSzPts val="1800"/>
              <a:buNone/>
            </a:pPr>
            <a:r>
              <a:rPr lang="en-US" sz="1800" b="1" dirty="0"/>
              <a:t> Choose the correct alternative from the given ones that will complete the series.</a:t>
            </a:r>
            <a:endParaRPr dirty="0"/>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latin typeface="Arial Black"/>
                <a:ea typeface="Arial Black"/>
                <a:cs typeface="Arial Black"/>
                <a:sym typeface="Arial Black"/>
              </a:rPr>
              <a:t>Q3. </a:t>
            </a:r>
            <a:r>
              <a:rPr lang="en-US" sz="2000" b="1" dirty="0"/>
              <a:t>m _ nm _ n _ an _ a _ ma _</a:t>
            </a:r>
            <a:endParaRPr dirty="0"/>
          </a:p>
          <a:p>
            <a:pPr lvl="0" indent="-457200" algn="l" rtl="0">
              <a:lnSpc>
                <a:spcPct val="90000"/>
              </a:lnSpc>
              <a:spcBef>
                <a:spcPts val="1000"/>
              </a:spcBef>
              <a:spcAft>
                <a:spcPts val="0"/>
              </a:spcAft>
              <a:buClr>
                <a:schemeClr val="dk1"/>
              </a:buClr>
              <a:buSzPts val="2000"/>
              <a:buAutoNum type="alphaLcParenBoth"/>
            </a:pPr>
            <a:r>
              <a:rPr lang="en-US" sz="2000" b="1" dirty="0" err="1"/>
              <a:t>aamnan</a:t>
            </a:r>
            <a:r>
              <a:rPr lang="en-US" sz="2000" b="1" dirty="0"/>
              <a:t> </a:t>
            </a:r>
          </a:p>
          <a:p>
            <a:pPr marL="0" lvl="0" indent="0" algn="l" rtl="0">
              <a:lnSpc>
                <a:spcPct val="90000"/>
              </a:lnSpc>
              <a:spcBef>
                <a:spcPts val="1000"/>
              </a:spcBef>
              <a:spcAft>
                <a:spcPts val="0"/>
              </a:spcAft>
              <a:buClr>
                <a:schemeClr val="dk1"/>
              </a:buClr>
              <a:buSzPts val="2000"/>
              <a:buNone/>
            </a:pPr>
            <a:r>
              <a:rPr lang="en-US" sz="2000" b="1" dirty="0"/>
              <a:t>(b) </a:t>
            </a:r>
            <a:r>
              <a:rPr lang="en-US" sz="2000" b="1" dirty="0" err="1"/>
              <a:t>ammanm</a:t>
            </a:r>
            <a:endParaRPr sz="2000" b="1" dirty="0"/>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(c) </a:t>
            </a:r>
            <a:r>
              <a:rPr lang="en-US" sz="2000" b="1" dirty="0" err="1">
                <a:solidFill>
                  <a:srgbClr val="FF0000"/>
                </a:solidFill>
              </a:rPr>
              <a:t>aammnn</a:t>
            </a:r>
            <a:r>
              <a:rPr lang="en-US" sz="2000" b="1" dirty="0">
                <a:solidFill>
                  <a:srgbClr val="FF0000"/>
                </a:solidFill>
              </a:rPr>
              <a:t> </a:t>
            </a:r>
          </a:p>
          <a:p>
            <a:pPr marL="228600" lvl="0" indent="-228600" algn="l" rtl="0">
              <a:lnSpc>
                <a:spcPct val="90000"/>
              </a:lnSpc>
              <a:spcBef>
                <a:spcPts val="1000"/>
              </a:spcBef>
              <a:spcAft>
                <a:spcPts val="0"/>
              </a:spcAft>
              <a:buClr>
                <a:schemeClr val="dk1"/>
              </a:buClr>
              <a:buSzPts val="2000"/>
              <a:buNone/>
            </a:pPr>
            <a:r>
              <a:rPr lang="en-US" sz="2000" b="1" dirty="0"/>
              <a:t>(d) </a:t>
            </a:r>
            <a:r>
              <a:rPr lang="en-US" sz="2000" b="1" dirty="0" err="1"/>
              <a:t>amammn</a:t>
            </a:r>
            <a:endParaRPr sz="2000" b="1" dirty="0"/>
          </a:p>
        </p:txBody>
      </p:sp>
    </p:spTree>
    <p:extLst>
      <p:ext uri="{BB962C8B-B14F-4D97-AF65-F5344CB8AC3E}">
        <p14:creationId xmlns:p14="http://schemas.microsoft.com/office/powerpoint/2010/main" val="40978254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8606</Words>
  <Application>Microsoft Office PowerPoint</Application>
  <PresentationFormat>Widescreen</PresentationFormat>
  <Paragraphs>903</Paragraphs>
  <Slides>114</Slides>
  <Notes>114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114</vt:i4>
      </vt:variant>
    </vt:vector>
  </HeadingPairs>
  <TitlesOfParts>
    <vt:vector size="118" baseType="lpstr">
      <vt:lpstr>Calibri</vt:lpstr>
      <vt:lpstr>Arial</vt:lpstr>
      <vt:lpstr>Arial Black</vt: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LOGICAL REASONING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cp:lastModifiedBy>Bineesh Soni</cp:lastModifiedBy>
  <cp:revision>1</cp:revision>
  <dcterms:modified xsi:type="dcterms:W3CDTF">2023-04-13T13:55:12Z</dcterms:modified>
</cp:coreProperties>
</file>