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1"/>
  </p:notesMasterIdLst>
  <p:sldIdLst>
    <p:sldId id="256" r:id="rId2"/>
    <p:sldId id="285" r:id="rId3"/>
    <p:sldId id="257" r:id="rId4"/>
    <p:sldId id="286" r:id="rId5"/>
    <p:sldId id="258" r:id="rId6"/>
    <p:sldId id="287" r:id="rId7"/>
    <p:sldId id="259" r:id="rId8"/>
    <p:sldId id="288" r:id="rId9"/>
    <p:sldId id="260" r:id="rId10"/>
    <p:sldId id="289" r:id="rId11"/>
    <p:sldId id="261" r:id="rId12"/>
    <p:sldId id="290" r:id="rId13"/>
    <p:sldId id="262" r:id="rId14"/>
    <p:sldId id="291" r:id="rId15"/>
    <p:sldId id="263" r:id="rId16"/>
    <p:sldId id="292" r:id="rId17"/>
    <p:sldId id="264" r:id="rId18"/>
    <p:sldId id="293" r:id="rId19"/>
    <p:sldId id="265" r:id="rId20"/>
    <p:sldId id="294" r:id="rId21"/>
    <p:sldId id="266" r:id="rId22"/>
    <p:sldId id="295" r:id="rId23"/>
    <p:sldId id="267" r:id="rId24"/>
    <p:sldId id="296" r:id="rId25"/>
    <p:sldId id="268" r:id="rId26"/>
    <p:sldId id="297" r:id="rId27"/>
    <p:sldId id="269" r:id="rId28"/>
    <p:sldId id="298" r:id="rId29"/>
    <p:sldId id="270" r:id="rId30"/>
    <p:sldId id="299" r:id="rId31"/>
    <p:sldId id="271" r:id="rId32"/>
    <p:sldId id="300" r:id="rId33"/>
    <p:sldId id="272" r:id="rId34"/>
    <p:sldId id="301" r:id="rId35"/>
    <p:sldId id="273" r:id="rId36"/>
    <p:sldId id="302" r:id="rId37"/>
    <p:sldId id="274" r:id="rId38"/>
    <p:sldId id="303" r:id="rId39"/>
    <p:sldId id="275" r:id="rId40"/>
    <p:sldId id="304" r:id="rId41"/>
    <p:sldId id="276" r:id="rId42"/>
    <p:sldId id="305" r:id="rId43"/>
    <p:sldId id="277" r:id="rId44"/>
    <p:sldId id="306" r:id="rId45"/>
    <p:sldId id="278" r:id="rId46"/>
    <p:sldId id="307" r:id="rId47"/>
    <p:sldId id="279" r:id="rId48"/>
    <p:sldId id="308" r:id="rId49"/>
    <p:sldId id="280" r:id="rId50"/>
    <p:sldId id="309" r:id="rId51"/>
    <p:sldId id="281" r:id="rId52"/>
    <p:sldId id="310" r:id="rId53"/>
    <p:sldId id="282" r:id="rId54"/>
    <p:sldId id="311" r:id="rId55"/>
    <p:sldId id="283" r:id="rId56"/>
    <p:sldId id="312" r:id="rId57"/>
    <p:sldId id="284" r:id="rId58"/>
    <p:sldId id="313" r:id="rId59"/>
    <p:sldId id="314" r:id="rId60"/>
  </p:sldIdLst>
  <p:sldSz cx="12192000" cy="6858000"/>
  <p:notesSz cx="6858000" cy="9144000"/>
  <p:embeddedFontLst>
    <p:embeddedFont>
      <p:font typeface="Arial Black" panose="020B0A04020102020204" pitchFamily="34" charset="0"/>
      <p:regular r:id="rId62"/>
      <p:bold r:id="rId63"/>
    </p:embeddedFont>
    <p:embeddedFont>
      <p:font typeface="Calibri" panose="020F050202020403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hYYUubcU8k3G5GsU/EToTFhcoQ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190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020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09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1607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019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966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561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46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878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36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285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046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888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6123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043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874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429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681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656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619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411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7661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50140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0206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8680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094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219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32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25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15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1"/>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31"/>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31"/>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31"/>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1"/>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31"/>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31"/>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31"/>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31"/>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31"/>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a:spLocks noGrp="1"/>
          </p:cNvSpPr>
          <p:nvPr>
            <p:ph type="pic" idx="2"/>
          </p:nvPr>
        </p:nvSpPr>
        <p:spPr>
          <a:xfrm>
            <a:off x="5183188" y="987425"/>
            <a:ext cx="6172200" cy="4873625"/>
          </a:xfrm>
          <a:prstGeom prst="rect">
            <a:avLst/>
          </a:prstGeom>
          <a:noFill/>
          <a:ln>
            <a:noFill/>
          </a:ln>
        </p:spPr>
      </p:sp>
      <p:sp>
        <p:nvSpPr>
          <p:cNvPr id="81" name="Google Shape;81;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3"/>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33"/>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Which is the third number to the left of the number which is exactly in the middle of the following sequence of numbers?</a:t>
            </a:r>
            <a:br>
              <a:rPr lang="en-US" b="1"/>
            </a:br>
            <a:r>
              <a:rPr lang="en-US" b="1"/>
              <a:t>1  2  3  4  5  6  7  8  9  2  4  6  8  9  7  5  3  1  9  8  7  6  5  4  3  2  1</a:t>
            </a:r>
            <a:endParaRPr/>
          </a:p>
          <a:p>
            <a:pPr marL="228600" lvl="0" indent="-228600" algn="l" rtl="0">
              <a:lnSpc>
                <a:spcPct val="90000"/>
              </a:lnSpc>
              <a:spcBef>
                <a:spcPts val="1000"/>
              </a:spcBef>
              <a:spcAft>
                <a:spcPts val="0"/>
              </a:spcAft>
              <a:buClr>
                <a:schemeClr val="dk1"/>
              </a:buClr>
              <a:buSzPts val="2400"/>
              <a:buNone/>
            </a:pPr>
            <a:r>
              <a:rPr lang="en-US" b="1"/>
              <a:t>A. 3       	B. 4       	C. 5       	D. 6       	E. 7</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How many 7's are there in the following series which are not immediately followed by 3 but immediately preceded by 8?</a:t>
            </a:r>
            <a:br>
              <a:rPr lang="en-US" b="1" dirty="0"/>
            </a:br>
            <a:r>
              <a:rPr lang="en-US" b="1" dirty="0"/>
              <a:t>8  9  8  7  6  2  2  6  3  2  6  9  7  3  2  8  7  2  7  7  8  7  3  7  7  9  4</a:t>
            </a:r>
            <a:endParaRPr dirty="0"/>
          </a:p>
          <a:p>
            <a:pPr marL="228600" lvl="0" indent="-228600" algn="l" rtl="0">
              <a:lnSpc>
                <a:spcPct val="90000"/>
              </a:lnSpc>
              <a:spcBef>
                <a:spcPts val="1000"/>
              </a:spcBef>
              <a:spcAft>
                <a:spcPts val="0"/>
              </a:spcAft>
              <a:buClr>
                <a:schemeClr val="dk1"/>
              </a:buClr>
              <a:buSzPts val="2400"/>
              <a:buNone/>
            </a:pPr>
            <a:r>
              <a:rPr lang="en-US" b="1" dirty="0"/>
              <a:t>A. 10       	B. 3       	</a:t>
            </a:r>
            <a:r>
              <a:rPr lang="en-US" b="1" dirty="0">
                <a:solidFill>
                  <a:srgbClr val="FF0000"/>
                </a:solidFill>
              </a:rPr>
              <a:t>C. 2       </a:t>
            </a:r>
            <a:r>
              <a:rPr lang="en-US" b="1" dirty="0"/>
              <a:t>	D. 0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70688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6.Count each 1 in the following sequence of numbers that is immediately followed by 2, if 2 is not immediately followed by 3. How many such 1's are there ?</a:t>
            </a:r>
            <a:br>
              <a:rPr lang="en-US" b="1"/>
            </a:br>
            <a:r>
              <a:rPr lang="en-US" b="1"/>
              <a:t>1  2  1  3  4  5  1  2  3  5  2  1  2  6  1  4  5  1  1  2  4  1  2  3  2  1  7  5  2  1  2  5</a:t>
            </a:r>
            <a:endParaRPr/>
          </a:p>
          <a:p>
            <a:pPr marL="228600" lvl="0" indent="-228600" algn="l" rtl="0">
              <a:lnSpc>
                <a:spcPct val="90000"/>
              </a:lnSpc>
              <a:spcBef>
                <a:spcPts val="1000"/>
              </a:spcBef>
              <a:spcAft>
                <a:spcPts val="0"/>
              </a:spcAft>
              <a:buClr>
                <a:schemeClr val="dk1"/>
              </a:buClr>
              <a:buSzPts val="2400"/>
              <a:buNone/>
            </a:pPr>
            <a:r>
              <a:rPr lang="en-US" b="1"/>
              <a:t>A. 2       	B. 4       	C. 5       	D. 7       	E. 9</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6.Count each 1 in the following sequence of numbers that is immediately followed by 2, if 2 is not immediately followed by 3. How many such 1's are there ?</a:t>
            </a:r>
            <a:br>
              <a:rPr lang="en-US" b="1" dirty="0"/>
            </a:br>
            <a:r>
              <a:rPr lang="en-US" b="1" dirty="0"/>
              <a:t>1  2  1  3  4  5  1  2  3  5  2  1  2  6  1  4  5  1  1  2  4  1  2  3  2  1  7  5  2  1  2  5</a:t>
            </a:r>
            <a:endParaRPr dirty="0"/>
          </a:p>
          <a:p>
            <a:pPr marL="228600" lvl="0" indent="-228600" algn="l" rtl="0">
              <a:lnSpc>
                <a:spcPct val="90000"/>
              </a:lnSpc>
              <a:spcBef>
                <a:spcPts val="1000"/>
              </a:spcBef>
              <a:spcAft>
                <a:spcPts val="0"/>
              </a:spcAft>
              <a:buClr>
                <a:schemeClr val="dk1"/>
              </a:buClr>
              <a:buSzPts val="2400"/>
              <a:buNone/>
            </a:pPr>
            <a:r>
              <a:rPr lang="en-US" b="1" dirty="0"/>
              <a:t>A. 2       	</a:t>
            </a:r>
            <a:r>
              <a:rPr lang="en-US" b="1" dirty="0">
                <a:solidFill>
                  <a:srgbClr val="FF0000"/>
                </a:solidFill>
              </a:rPr>
              <a:t>B. 4     </a:t>
            </a:r>
            <a:r>
              <a:rPr lang="en-US" b="1" dirty="0"/>
              <a:t>  	C. 5       	D. 7       	E. 9</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9495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ct val="1000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a:t>
            </a:r>
            <a:r>
              <a:rPr lang="en-US" b="1"/>
              <a:t>7.How many 7's are there in the following series which are preceded by 6 which is not preceded by 8?</a:t>
            </a:r>
            <a:br>
              <a:rPr lang="en-US" b="1"/>
            </a:br>
            <a:r>
              <a:rPr lang="en-US" b="1"/>
              <a:t>8  7  6  7  8  6  7  5  6  7  9  7  6  1  6  7  7  6  8  8  6  9  7  6  8  7</a:t>
            </a:r>
            <a:endParaRPr/>
          </a:p>
          <a:p>
            <a:pPr marL="228600" lvl="0" indent="-228600" algn="l" rtl="0">
              <a:lnSpc>
                <a:spcPct val="90000"/>
              </a:lnSpc>
              <a:spcBef>
                <a:spcPts val="1000"/>
              </a:spcBef>
              <a:spcAft>
                <a:spcPts val="0"/>
              </a:spcAft>
              <a:buClr>
                <a:schemeClr val="dk1"/>
              </a:buClr>
              <a:buSzPct val="100000"/>
              <a:buNone/>
            </a:pPr>
            <a:r>
              <a:rPr lang="en-US" b="1"/>
              <a:t>A. Nil       B. One       C. Two       D. Three       E. 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 </a:t>
            </a:r>
            <a:endParaRPr b="1"/>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000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ct val="1000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latin typeface="Arial Black"/>
                <a:ea typeface="Arial Black"/>
                <a:cs typeface="Arial Black"/>
                <a:sym typeface="Arial Black"/>
              </a:rPr>
              <a:t>Q </a:t>
            </a:r>
            <a:r>
              <a:rPr lang="en-US" b="1" dirty="0"/>
              <a:t>7.How many 7's are there in the following series which are preceded by 6 which is not preceded by 8?</a:t>
            </a:r>
            <a:br>
              <a:rPr lang="en-US" b="1" dirty="0"/>
            </a:br>
            <a:r>
              <a:rPr lang="en-US" b="1" dirty="0"/>
              <a:t>8  7  6  7  8  6  7  5  6  7  9  7  6  1  6  7  7  6  8  8  6  9  7  6  8  7</a:t>
            </a:r>
            <a:endParaRPr dirty="0"/>
          </a:p>
          <a:p>
            <a:pPr marL="228600" lvl="0" indent="-228600" algn="l" rtl="0">
              <a:lnSpc>
                <a:spcPct val="90000"/>
              </a:lnSpc>
              <a:spcBef>
                <a:spcPts val="1000"/>
              </a:spcBef>
              <a:spcAft>
                <a:spcPts val="0"/>
              </a:spcAft>
              <a:buClr>
                <a:schemeClr val="dk1"/>
              </a:buClr>
              <a:buSzPct val="100000"/>
              <a:buNone/>
            </a:pPr>
            <a:r>
              <a:rPr lang="en-US" b="1" dirty="0"/>
              <a:t>A. Nil       B. One       C. Two       D. Three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latin typeface="Arial Black"/>
                <a:ea typeface="Arial Black"/>
                <a:cs typeface="Arial Black"/>
                <a:sym typeface="Arial Black"/>
              </a:rPr>
              <a:t> </a:t>
            </a:r>
            <a:r>
              <a:rPr lang="en-US" b="1" dirty="0"/>
              <a:t> </a:t>
            </a:r>
            <a:endParaRPr b="1"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b="1" dirty="0"/>
          </a:p>
        </p:txBody>
      </p:sp>
    </p:spTree>
    <p:extLst>
      <p:ext uri="{BB962C8B-B14F-4D97-AF65-F5344CB8AC3E}">
        <p14:creationId xmlns:p14="http://schemas.microsoft.com/office/powerpoint/2010/main" val="215118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8.In the following list of numerals, how many 2's are followed by 1's but not preceded by 4?</a:t>
            </a:r>
            <a:br>
              <a:rPr lang="en-US" b="1"/>
            </a:br>
            <a:r>
              <a:rPr lang="en-US" b="1"/>
              <a:t>4  2  1  2  1  4  2  1  1  2  4  4  4  1  2  2  1  2  1  4  4  2  1  4  2  1  2  1  2  4  1  4  2  1  2  4  1  4  6</a:t>
            </a:r>
            <a:endParaRPr/>
          </a:p>
          <a:p>
            <a:pPr marL="228600" lvl="0" indent="-228600" algn="l" rtl="0">
              <a:lnSpc>
                <a:spcPct val="90000"/>
              </a:lnSpc>
              <a:spcBef>
                <a:spcPts val="1000"/>
              </a:spcBef>
              <a:spcAft>
                <a:spcPts val="0"/>
              </a:spcAft>
              <a:buClr>
                <a:schemeClr val="dk1"/>
              </a:buClr>
              <a:buSzPts val="2400"/>
              <a:buNone/>
            </a:pPr>
            <a:r>
              <a:rPr lang="en-US" b="1"/>
              <a:t>A. Two       B. Three       C. Four       D. Five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8.In the following list of numerals, how many 2's are followed by 1's but not preceded by 4?</a:t>
            </a:r>
            <a:br>
              <a:rPr lang="en-US" b="1" dirty="0"/>
            </a:br>
            <a:r>
              <a:rPr lang="en-US" b="1" dirty="0"/>
              <a:t>4  2  1  2  1  4  2  1  1  2  4  4  4  1  2  2  1  2  1  4  4  2  1  4  2  1  2  1  2  4  1  4  2  1  2  4  1  4  6</a:t>
            </a:r>
            <a:endParaRPr dirty="0"/>
          </a:p>
          <a:p>
            <a:pPr marL="228600" lvl="0" indent="-228600" algn="l" rtl="0">
              <a:lnSpc>
                <a:spcPct val="90000"/>
              </a:lnSpc>
              <a:spcBef>
                <a:spcPts val="1000"/>
              </a:spcBef>
              <a:spcAft>
                <a:spcPts val="0"/>
              </a:spcAft>
              <a:buClr>
                <a:schemeClr val="dk1"/>
              </a:buClr>
              <a:buSzPts val="2400"/>
              <a:buNone/>
            </a:pPr>
            <a:r>
              <a:rPr lang="en-US" b="1" dirty="0"/>
              <a:t>A. Two       B. Three       </a:t>
            </a:r>
            <a:r>
              <a:rPr lang="en-US" b="1" dirty="0">
                <a:solidFill>
                  <a:srgbClr val="FF0000"/>
                </a:solidFill>
              </a:rPr>
              <a:t>C. Four       </a:t>
            </a:r>
            <a:r>
              <a:rPr lang="en-US" b="1" dirty="0"/>
              <a:t>D. Five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51899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9.How many 7's are there in the following sequence which are precedede by 9 and followed by 6?</a:t>
            </a:r>
            <a:br>
              <a:rPr lang="en-US" b="1"/>
            </a:br>
            <a:r>
              <a:rPr lang="en-US" b="1"/>
              <a:t>7  8  9  7  6  5  3  4  2  8  9  7  2  4  5  9  2  9  7  6  4  7</a:t>
            </a:r>
            <a:endParaRPr/>
          </a:p>
          <a:p>
            <a:pPr marL="228600" lvl="0" indent="-228600" algn="l" rtl="0">
              <a:lnSpc>
                <a:spcPct val="90000"/>
              </a:lnSpc>
              <a:spcBef>
                <a:spcPts val="1000"/>
              </a:spcBef>
              <a:spcAft>
                <a:spcPts val="0"/>
              </a:spcAft>
              <a:buClr>
                <a:schemeClr val="dk1"/>
              </a:buClr>
              <a:buSzPts val="2400"/>
              <a:buNone/>
            </a:pPr>
            <a:r>
              <a:rPr lang="en-US" b="1"/>
              <a:t>A. 2       B. 3       C. 4       D. 5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9.How many 7's are there in the following sequence which are </a:t>
            </a:r>
            <a:r>
              <a:rPr lang="en-US" b="1" dirty="0" err="1"/>
              <a:t>precedede</a:t>
            </a:r>
            <a:r>
              <a:rPr lang="en-US" b="1" dirty="0"/>
              <a:t> by 9 and followed by 6?</a:t>
            </a:r>
            <a:br>
              <a:rPr lang="en-US" b="1" dirty="0"/>
            </a:br>
            <a:r>
              <a:rPr lang="en-US" b="1" dirty="0"/>
              <a:t>7  8  9  7  6  5  3  4  2  8  9  7  2  4  5  9  2  9  7  6  4  7</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2</a:t>
            </a:r>
            <a:r>
              <a:rPr lang="en-US" b="1" dirty="0"/>
              <a:t>       B. 3       C. 4       D. 5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782683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10.In the series : 7  8  9  7  6  5  3  4  2  8  9  7  2  4  5  9  2  9  7  6  4  7</a:t>
            </a:r>
            <a:br>
              <a:rPr lang="en-US" b="1"/>
            </a:br>
            <a:r>
              <a:rPr lang="en-US" b="1"/>
              <a:t>Which figures have equal frequency?</a:t>
            </a:r>
            <a:endParaRPr/>
          </a:p>
          <a:p>
            <a:pPr marL="228600" lvl="0" indent="-228600" algn="l" rtl="0">
              <a:lnSpc>
                <a:spcPct val="90000"/>
              </a:lnSpc>
              <a:spcBef>
                <a:spcPts val="1000"/>
              </a:spcBef>
              <a:spcAft>
                <a:spcPts val="0"/>
              </a:spcAft>
              <a:buClr>
                <a:schemeClr val="dk1"/>
              </a:buClr>
              <a:buSzPts val="2400"/>
              <a:buNone/>
            </a:pPr>
            <a:r>
              <a:rPr lang="en-US" b="1"/>
              <a:t>A. 253       B. 245       C. 375       D. 865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Which is the third number to the left of the number which is exactly in the middle of the following sequence of numbers?</a:t>
            </a:r>
            <a:br>
              <a:rPr lang="en-US" b="1" dirty="0"/>
            </a:br>
            <a:r>
              <a:rPr lang="en-US" b="1" dirty="0"/>
              <a:t>1  2  3  4  5  6  7  8  9  2  4  6  8  9  7  5  3  1  9  8  7  6  5  4  3  2  1</a:t>
            </a:r>
            <a:endParaRPr dirty="0"/>
          </a:p>
          <a:p>
            <a:pPr marL="228600" lvl="0" indent="-228600" algn="l" rtl="0">
              <a:lnSpc>
                <a:spcPct val="90000"/>
              </a:lnSpc>
              <a:spcBef>
                <a:spcPts val="1000"/>
              </a:spcBef>
              <a:spcAft>
                <a:spcPts val="0"/>
              </a:spcAft>
              <a:buClr>
                <a:schemeClr val="dk1"/>
              </a:buClr>
              <a:buSzPts val="2400"/>
              <a:buNone/>
            </a:pPr>
            <a:r>
              <a:rPr lang="en-US" b="1" dirty="0"/>
              <a:t>A. 3       	</a:t>
            </a:r>
            <a:r>
              <a:rPr lang="en-US" b="1" dirty="0">
                <a:solidFill>
                  <a:srgbClr val="FF0000"/>
                </a:solidFill>
              </a:rPr>
              <a:t>B. 4       </a:t>
            </a:r>
            <a:r>
              <a:rPr lang="en-US" b="1" dirty="0"/>
              <a:t>	C. 5       	D. 6       	E. 7</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12850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10.In the series : 7  8  9  7  6  5  3  4  2  8  9  7  2  4  5  9  2  9  7  6  4  7</a:t>
            </a:r>
            <a:br>
              <a:rPr lang="en-US" b="1" dirty="0"/>
            </a:br>
            <a:r>
              <a:rPr lang="en-US" b="1" dirty="0"/>
              <a:t>Which figures have equal frequency?</a:t>
            </a:r>
            <a:endParaRPr dirty="0"/>
          </a:p>
          <a:p>
            <a:pPr marL="228600" lvl="0" indent="-228600" algn="l" rtl="0">
              <a:lnSpc>
                <a:spcPct val="90000"/>
              </a:lnSpc>
              <a:spcBef>
                <a:spcPts val="1000"/>
              </a:spcBef>
              <a:spcAft>
                <a:spcPts val="0"/>
              </a:spcAft>
              <a:buClr>
                <a:schemeClr val="dk1"/>
              </a:buClr>
              <a:buSzPts val="2400"/>
              <a:buNone/>
            </a:pPr>
            <a:r>
              <a:rPr lang="en-US" b="1" dirty="0"/>
              <a:t>A. 253       B. 245       C. 375       </a:t>
            </a:r>
            <a:r>
              <a:rPr lang="en-US" b="1" dirty="0">
                <a:solidFill>
                  <a:srgbClr val="FF0000"/>
                </a:solidFill>
              </a:rPr>
              <a:t>D. 865   </a:t>
            </a:r>
            <a:r>
              <a:rPr lang="en-US" b="1" dirty="0"/>
              <a:t>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14665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11.How many 6's are there in the following number sequence which are immediately preceded by 9 but not immediately followed by 4?</a:t>
            </a:r>
            <a:br>
              <a:rPr lang="en-US" b="1"/>
            </a:br>
            <a:r>
              <a:rPr lang="en-US" b="1"/>
              <a:t>5  6  4  3  2  9  6  3  1  6  4  9  6  4  2  1  5  9  6  7  2  1  4  7  4  9  6  4  2</a:t>
            </a:r>
            <a:endParaRPr/>
          </a:p>
          <a:p>
            <a:pPr marL="228600" lvl="0" indent="-228600" algn="l" rtl="0">
              <a:lnSpc>
                <a:spcPct val="90000"/>
              </a:lnSpc>
              <a:spcBef>
                <a:spcPts val="1000"/>
              </a:spcBef>
              <a:spcAft>
                <a:spcPts val="0"/>
              </a:spcAft>
              <a:buClr>
                <a:schemeClr val="dk1"/>
              </a:buClr>
              <a:buSzPts val="2400"/>
              <a:buNone/>
            </a:pPr>
            <a:r>
              <a:rPr lang="en-US" b="1"/>
              <a:t>A. One       B. Two       C. Three       D. Four       E. More than four</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11.How many 6's are there in the following number sequence which are immediately preceded by 9 but not immediately followed by 4?</a:t>
            </a:r>
            <a:br>
              <a:rPr lang="en-US" b="1" dirty="0"/>
            </a:br>
            <a:r>
              <a:rPr lang="en-US" b="1" dirty="0"/>
              <a:t>5  6  4  3  2  9  6  3  1  6  4  9  6  4  2  1  5  9  6  7  2  1  4  7  4  9  6  4  2</a:t>
            </a:r>
            <a:endParaRPr dirty="0"/>
          </a:p>
          <a:p>
            <a:pPr marL="228600" lvl="0" indent="-228600" algn="l" rtl="0">
              <a:lnSpc>
                <a:spcPct val="90000"/>
              </a:lnSpc>
              <a:spcBef>
                <a:spcPts val="1000"/>
              </a:spcBef>
              <a:spcAft>
                <a:spcPts val="0"/>
              </a:spcAft>
              <a:buClr>
                <a:schemeClr val="dk1"/>
              </a:buClr>
              <a:buSzPts val="2400"/>
              <a:buNone/>
            </a:pPr>
            <a:r>
              <a:rPr lang="en-US" b="1" dirty="0"/>
              <a:t>A. One       </a:t>
            </a:r>
            <a:r>
              <a:rPr lang="en-US" b="1" dirty="0">
                <a:solidFill>
                  <a:srgbClr val="FF0000"/>
                </a:solidFill>
              </a:rPr>
              <a:t>B. Two</a:t>
            </a:r>
            <a:r>
              <a:rPr lang="en-US" b="1" dirty="0"/>
              <a:t>       C. Three       D. Four       E. More than four</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27825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12.In the following series of numbers, find out how many times, 1, 3 and 7 have appeared together, 7 being in the middle and 1 and 3 on either side of 7?</a:t>
            </a:r>
            <a:br>
              <a:rPr lang="en-US" b="1"/>
            </a:br>
            <a:r>
              <a:rPr lang="en-US" b="1"/>
              <a:t>2  9  7  3  1  7  3  7  7  1  3  3  1  7  3  8  5  7  1  3  7  7  1  7  3  9  0  6</a:t>
            </a:r>
            <a:endParaRPr/>
          </a:p>
          <a:p>
            <a:pPr marL="228600" lvl="0" indent="-228600" algn="l" rtl="0">
              <a:lnSpc>
                <a:spcPct val="90000"/>
              </a:lnSpc>
              <a:spcBef>
                <a:spcPts val="1000"/>
              </a:spcBef>
              <a:spcAft>
                <a:spcPts val="0"/>
              </a:spcAft>
              <a:buClr>
                <a:schemeClr val="dk1"/>
              </a:buClr>
              <a:buSzPts val="2400"/>
              <a:buNone/>
            </a:pPr>
            <a:r>
              <a:rPr lang="en-US" b="1"/>
              <a:t>A. 3       B. 4       C. 5       D. More than 5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12.In the following series of numbers, find out how many times, 1, 3 and 7 have appeared together, 7 being in the middle and 1 and 3 on either side of 7?</a:t>
            </a:r>
            <a:br>
              <a:rPr lang="en-US" b="1" dirty="0"/>
            </a:br>
            <a:r>
              <a:rPr lang="en-US" b="1" dirty="0"/>
              <a:t>2  9  7  3  1  7  3  7  7  1  3  3  1  7  3  8  5  7  1  3  7  7  1  7  3  9  0  6</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3       </a:t>
            </a:r>
            <a:r>
              <a:rPr lang="en-US" b="1" dirty="0"/>
              <a:t>B. 4       C. 5       D. More than 5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9509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In the series,</a:t>
            </a:r>
            <a:br>
              <a:rPr lang="en-US" b="1"/>
            </a:br>
            <a:r>
              <a:rPr lang="en-US" b="1"/>
              <a:t>6  4  1  2  2  8  7  4  2  1  5  3  8  6  2  1  7  1  4  1  3  2  8  6</a:t>
            </a:r>
            <a:br>
              <a:rPr lang="en-US" b="1"/>
            </a:br>
            <a:r>
              <a:rPr lang="en-US" b="1"/>
              <a:t>13.How many pairs of alternate numbers have a difference of 2?</a:t>
            </a:r>
            <a:endParaRPr/>
          </a:p>
          <a:p>
            <a:pPr marL="228600" lvl="0" indent="-228600" algn="l" rtl="0">
              <a:lnSpc>
                <a:spcPct val="90000"/>
              </a:lnSpc>
              <a:spcBef>
                <a:spcPts val="1000"/>
              </a:spcBef>
              <a:spcAft>
                <a:spcPts val="0"/>
              </a:spcAft>
              <a:buClr>
                <a:schemeClr val="dk1"/>
              </a:buClr>
              <a:buSzPts val="2400"/>
              <a:buNone/>
            </a:pPr>
            <a:r>
              <a:rPr lang="en-US" b="1"/>
              <a:t>A. One       B. Two       C. Three       D. Four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Q13. </a:t>
            </a:r>
            <a:r>
              <a:rPr lang="en-US" b="1" dirty="0"/>
              <a:t>In the series,</a:t>
            </a:r>
            <a:br>
              <a:rPr lang="en-US" b="1" dirty="0"/>
            </a:br>
            <a:r>
              <a:rPr lang="en-US" b="1" dirty="0"/>
              <a:t>6  4  1  2  2  8  7  4  2  1  5  3  8  6  2  1  7  1  4  1  3  2  8  6</a:t>
            </a:r>
            <a:br>
              <a:rPr lang="en-US" b="1" dirty="0"/>
            </a:br>
            <a:r>
              <a:rPr lang="en-US" b="1" dirty="0"/>
              <a:t>13.How many pairs of alternate numbers have a difference of 2?</a:t>
            </a:r>
            <a:endParaRPr dirty="0"/>
          </a:p>
          <a:p>
            <a:pPr marL="228600" lvl="0" indent="-228600" algn="l" rtl="0">
              <a:lnSpc>
                <a:spcPct val="90000"/>
              </a:lnSpc>
              <a:spcBef>
                <a:spcPts val="1000"/>
              </a:spcBef>
              <a:spcAft>
                <a:spcPts val="0"/>
              </a:spcAft>
              <a:buClr>
                <a:schemeClr val="dk1"/>
              </a:buClr>
              <a:buSzPts val="2400"/>
              <a:buNone/>
            </a:pPr>
            <a:r>
              <a:rPr lang="en-US" b="1" dirty="0"/>
              <a:t>A. One       </a:t>
            </a:r>
            <a:r>
              <a:rPr lang="en-US" b="1" dirty="0">
                <a:solidFill>
                  <a:srgbClr val="FF0000"/>
                </a:solidFill>
              </a:rPr>
              <a:t>B. Two       </a:t>
            </a:r>
            <a:r>
              <a:rPr lang="en-US" b="1" dirty="0"/>
              <a:t>C. Three       D. Four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15670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14.How many even numbers are there in the following sequence of numbers which are immediately followed by an odd number as well as immediately preceded by an even number?</a:t>
            </a:r>
            <a:br>
              <a:rPr lang="en-US" b="1"/>
            </a:br>
            <a:r>
              <a:rPr lang="en-US" b="1"/>
              <a:t>8  6  7  6  8  9  3  2  7  5  3  4  2  2  3  5  5  2  2  8  1  1  9</a:t>
            </a:r>
            <a:endParaRPr/>
          </a:p>
          <a:p>
            <a:pPr marL="228600" lvl="0" indent="-228600" algn="l" rtl="0">
              <a:lnSpc>
                <a:spcPct val="90000"/>
              </a:lnSpc>
              <a:spcBef>
                <a:spcPts val="1000"/>
              </a:spcBef>
              <a:spcAft>
                <a:spcPts val="0"/>
              </a:spcAft>
              <a:buClr>
                <a:schemeClr val="dk1"/>
              </a:buClr>
              <a:buSzPts val="2400"/>
              <a:buNone/>
            </a:pPr>
            <a:r>
              <a:rPr lang="en-US" b="1"/>
              <a:t>A. One       B. Three       C. Five       D. Six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14.How many even numbers are there in the following sequence of numbers which are immediately followed by an odd number as well as immediately preceded by an even number?</a:t>
            </a:r>
            <a:br>
              <a:rPr lang="en-US" b="1" dirty="0"/>
            </a:br>
            <a:r>
              <a:rPr lang="en-US" b="1" dirty="0"/>
              <a:t>8  6  7  6  8  9  3  2  7  5  3  4  2  2  3  5  5  2  2  8  1  1  9</a:t>
            </a:r>
            <a:endParaRPr dirty="0"/>
          </a:p>
          <a:p>
            <a:pPr marL="228600" lvl="0" indent="-228600" algn="l" rtl="0">
              <a:lnSpc>
                <a:spcPct val="90000"/>
              </a:lnSpc>
              <a:spcBef>
                <a:spcPts val="1000"/>
              </a:spcBef>
              <a:spcAft>
                <a:spcPts val="0"/>
              </a:spcAft>
              <a:buClr>
                <a:schemeClr val="dk1"/>
              </a:buClr>
              <a:buSzPts val="2400"/>
              <a:buNone/>
            </a:pPr>
            <a:r>
              <a:rPr lang="en-US" b="1" dirty="0"/>
              <a:t>A. One       B. Three       C. Five       D. Six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312769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Series : 5  1  4  7  3  9  8  5  7  2  6  3  1  5  8  6  3  8  5  2  2  4  3  4  9  6</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How many even numbers are there in the sequence which is immediately followed by an odd number?</a:t>
            </a:r>
            <a:endParaRPr/>
          </a:p>
          <a:p>
            <a:pPr marL="228600" lvl="0" indent="-228600" algn="l" rtl="0">
              <a:lnSpc>
                <a:spcPct val="90000"/>
              </a:lnSpc>
              <a:spcBef>
                <a:spcPts val="1000"/>
              </a:spcBef>
              <a:spcAft>
                <a:spcPts val="0"/>
              </a:spcAft>
              <a:buClr>
                <a:schemeClr val="dk1"/>
              </a:buClr>
              <a:buSzPts val="2400"/>
              <a:buNone/>
            </a:pPr>
            <a:r>
              <a:rPr lang="en-US" b="1"/>
              <a:t>A. 1       B. 2       C. 3       D. 4       E. More than 4</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How many 3's are there in the following sequence which are neither preceded by 6 nor immediately followed by 9?</a:t>
            </a:r>
            <a:br>
              <a:rPr lang="en-US" b="1"/>
            </a:br>
            <a:r>
              <a:rPr lang="en-US" b="1"/>
              <a:t>9  3  6  6  3  9  5  9  3  7  8  9  1  6  3  9  6  3  9</a:t>
            </a:r>
            <a:endParaRPr/>
          </a:p>
          <a:p>
            <a:pPr marL="228600" lvl="0" indent="-228600" algn="l" rtl="0">
              <a:lnSpc>
                <a:spcPct val="90000"/>
              </a:lnSpc>
              <a:spcBef>
                <a:spcPts val="1000"/>
              </a:spcBef>
              <a:spcAft>
                <a:spcPts val="0"/>
              </a:spcAft>
              <a:buClr>
                <a:schemeClr val="dk1"/>
              </a:buClr>
              <a:buSzPts val="2400"/>
              <a:buNone/>
            </a:pPr>
            <a:r>
              <a:rPr lang="en-US" b="1"/>
              <a:t>A. One       B. Two       C. Three       D. Four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Series : 5  1  4  7  3  9  8  5  7  2  6  3  1  5  8  6  3  8  5  2  2  4  3  4  9  6</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How many even numbers are there in the sequence which is immediately followed by an odd number?</a:t>
            </a:r>
            <a:endParaRPr dirty="0"/>
          </a:p>
          <a:p>
            <a:pPr marL="228600" lvl="0" indent="-228600" algn="l" rtl="0">
              <a:lnSpc>
                <a:spcPct val="90000"/>
              </a:lnSpc>
              <a:spcBef>
                <a:spcPts val="1000"/>
              </a:spcBef>
              <a:spcAft>
                <a:spcPts val="0"/>
              </a:spcAft>
              <a:buClr>
                <a:schemeClr val="dk1"/>
              </a:buClr>
              <a:buSzPts val="2400"/>
              <a:buNone/>
            </a:pPr>
            <a:r>
              <a:rPr lang="en-US" b="1" dirty="0"/>
              <a:t>A. 1       B. 2       C. 3       D. 4       </a:t>
            </a:r>
            <a:r>
              <a:rPr lang="en-US" b="1" dirty="0">
                <a:solidFill>
                  <a:srgbClr val="FF0000"/>
                </a:solidFill>
              </a:rPr>
              <a:t>E. More than 4</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1102855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Series : 5  1  4  7  3  9  8  5  7  2  6  3  1  5  8  6  3  8  5  2  2  4  3  4  9  6</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How many even numbers are there in the sequence which are immediately preceded by an odd number but immediately followed by an even number?</a:t>
            </a:r>
            <a:endParaRPr/>
          </a:p>
          <a:p>
            <a:pPr marL="228600" lvl="0" indent="-228600" algn="l" rtl="0">
              <a:lnSpc>
                <a:spcPct val="90000"/>
              </a:lnSpc>
              <a:spcBef>
                <a:spcPts val="1000"/>
              </a:spcBef>
              <a:spcAft>
                <a:spcPts val="0"/>
              </a:spcAft>
              <a:buClr>
                <a:schemeClr val="dk1"/>
              </a:buClr>
              <a:buSzPts val="2400"/>
              <a:buNone/>
            </a:pPr>
            <a:r>
              <a:rPr lang="en-US" b="1"/>
              <a:t>A. 1       B. 2       C. 3       D. 4       E. More than 4</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Series : 5  1  4  7  3  9  8  5  7  2  6  3  1  5  8  6  3  8  5  2  2  4  3  4  9  6</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How many even numbers are there in the sequence which are immediately preceded by an odd number but immediately followed by an even number?</a:t>
            </a:r>
            <a:endParaRPr dirty="0"/>
          </a:p>
          <a:p>
            <a:pPr marL="228600" lvl="0" indent="-228600" algn="l" rtl="0">
              <a:lnSpc>
                <a:spcPct val="90000"/>
              </a:lnSpc>
              <a:spcBef>
                <a:spcPts val="1000"/>
              </a:spcBef>
              <a:spcAft>
                <a:spcPts val="0"/>
              </a:spcAft>
              <a:buClr>
                <a:schemeClr val="dk1"/>
              </a:buClr>
              <a:buSzPts val="2400"/>
              <a:buNone/>
            </a:pPr>
            <a:r>
              <a:rPr lang="en-US" b="1" dirty="0"/>
              <a:t>A. 1       B. 2       </a:t>
            </a:r>
            <a:r>
              <a:rPr lang="en-US" b="1" dirty="0">
                <a:solidFill>
                  <a:srgbClr val="FF0000"/>
                </a:solidFill>
              </a:rPr>
              <a:t>C. 3  </a:t>
            </a:r>
            <a:r>
              <a:rPr lang="en-US" b="1" dirty="0"/>
              <a:t>     D. 4       E. More than 4</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258397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Series : 5  1  4  7  3  9  8  5  7  2  6  3  1  5  8  6  3  8  5  2  2  4  3  4  9  6</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How many odd numbers are there in the sequence which are immediately preceded and also immediately followed by an even number?</a:t>
            </a:r>
            <a:endParaRPr/>
          </a:p>
          <a:p>
            <a:pPr marL="228600" lvl="0" indent="-228600" algn="l" rtl="0">
              <a:lnSpc>
                <a:spcPct val="90000"/>
              </a:lnSpc>
              <a:spcBef>
                <a:spcPts val="1000"/>
              </a:spcBef>
              <a:spcAft>
                <a:spcPts val="0"/>
              </a:spcAft>
              <a:buClr>
                <a:schemeClr val="dk1"/>
              </a:buClr>
              <a:buSzPts val="2400"/>
              <a:buNone/>
            </a:pPr>
            <a:r>
              <a:rPr lang="en-US" b="1"/>
              <a:t>A. 1       B. 2       C. 3       D. 4       E. More than 4</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Series : 5  1  4  7  3  9  8  5  7  2  6  3  1  5  8  6  3  8  5  2  2  4  3  4  9  6</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How many odd numbers are there in the sequence which are immediately preceded and also immediately followed by an even number?</a:t>
            </a:r>
            <a:endParaRPr dirty="0"/>
          </a:p>
          <a:p>
            <a:pPr marL="228600" lvl="0" indent="-228600" algn="l" rtl="0">
              <a:lnSpc>
                <a:spcPct val="90000"/>
              </a:lnSpc>
              <a:spcBef>
                <a:spcPts val="1000"/>
              </a:spcBef>
              <a:spcAft>
                <a:spcPts val="0"/>
              </a:spcAft>
              <a:buClr>
                <a:schemeClr val="dk1"/>
              </a:buClr>
              <a:buSzPts val="2400"/>
              <a:buNone/>
            </a:pPr>
            <a:r>
              <a:rPr lang="en-US" b="1" dirty="0"/>
              <a:t>A. 1       B. 2       C. 3       </a:t>
            </a:r>
            <a:r>
              <a:rPr lang="en-US" b="1" dirty="0">
                <a:solidFill>
                  <a:srgbClr val="FF0000"/>
                </a:solidFill>
              </a:rPr>
              <a:t>D. 4</a:t>
            </a:r>
            <a:r>
              <a:rPr lang="en-US" b="1" dirty="0"/>
              <a:t>       E. More than 4</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145272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In the following series, how many such odd numbers are there which are divisible by 3 or 5, then followed by odd numbers and then also followed by even numbers?</a:t>
            </a:r>
            <a:br>
              <a:rPr lang="en-US" b="1"/>
            </a:br>
            <a:r>
              <a:rPr lang="en-US" b="1"/>
              <a:t>12, 19, 21, 3, 25, 18, 35, 20, 22, 21, 45, 46, 47, 48, 9, 50, 52, 54, 55, 56</a:t>
            </a:r>
            <a:endParaRPr/>
          </a:p>
          <a:p>
            <a:pPr marL="228600" lvl="0" indent="-228600" algn="l" rtl="0">
              <a:lnSpc>
                <a:spcPct val="90000"/>
              </a:lnSpc>
              <a:spcBef>
                <a:spcPts val="1000"/>
              </a:spcBef>
              <a:spcAft>
                <a:spcPts val="0"/>
              </a:spcAft>
              <a:buClr>
                <a:schemeClr val="dk1"/>
              </a:buClr>
              <a:buSzPts val="2400"/>
              <a:buNone/>
            </a:pPr>
            <a:r>
              <a:rPr lang="en-US" b="1"/>
              <a:t>A. Nil       B. One       C. Two       D. Three       E.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In the following series, how many such odd numbers are there which are divisible by 3 or 5, then followed by odd numbers and then also followed by even numbers?</a:t>
            </a:r>
            <a:br>
              <a:rPr lang="en-US" b="1" dirty="0"/>
            </a:br>
            <a:r>
              <a:rPr lang="en-US" b="1" dirty="0"/>
              <a:t>12, 19, 21, 3, 25, 18, 35, 20, 22, 21, 45, 46, 47, 48, 9, 50, 52, 54, 55, 56</a:t>
            </a:r>
            <a:endParaRPr dirty="0"/>
          </a:p>
          <a:p>
            <a:pPr marL="228600" lvl="0" indent="-228600" algn="l" rtl="0">
              <a:lnSpc>
                <a:spcPct val="90000"/>
              </a:lnSpc>
              <a:spcBef>
                <a:spcPts val="1000"/>
              </a:spcBef>
              <a:spcAft>
                <a:spcPts val="0"/>
              </a:spcAft>
              <a:buClr>
                <a:schemeClr val="dk1"/>
              </a:buClr>
              <a:buSzPts val="2400"/>
              <a:buNone/>
            </a:pPr>
            <a:r>
              <a:rPr lang="en-US" b="1" dirty="0"/>
              <a:t>A. Nil       B. One       </a:t>
            </a:r>
            <a:r>
              <a:rPr lang="en-US" b="1" dirty="0">
                <a:solidFill>
                  <a:srgbClr val="FF0000"/>
                </a:solidFill>
              </a:rPr>
              <a:t>C. Two       </a:t>
            </a:r>
            <a:r>
              <a:rPr lang="en-US" b="1" dirty="0"/>
              <a:t>D. Three       E. None of these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2408145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19. In the following number sequence, how many such even numbers are there which are exactly divisible by its immediate preceding number but not exactly divisible by its immediate following number?</a:t>
            </a:r>
            <a:br>
              <a:rPr lang="en-US" b="1"/>
            </a:br>
            <a:r>
              <a:rPr lang="en-US" b="1"/>
              <a:t>3  8  4  1  5  7  2  8  3  4  8  9  3  9  4  2  1  5  8  2</a:t>
            </a:r>
            <a:endParaRPr/>
          </a:p>
          <a:p>
            <a:pPr marL="228600" lvl="0" indent="-228600" algn="l" rtl="0">
              <a:lnSpc>
                <a:spcPct val="90000"/>
              </a:lnSpc>
              <a:spcBef>
                <a:spcPts val="1000"/>
              </a:spcBef>
              <a:spcAft>
                <a:spcPts val="0"/>
              </a:spcAft>
              <a:buClr>
                <a:schemeClr val="dk1"/>
              </a:buClr>
              <a:buSzPts val="2400"/>
              <a:buNone/>
            </a:pPr>
            <a:r>
              <a:rPr lang="en-US" b="1"/>
              <a:t>A. One       B. Two       C. Three       D. Four       E.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In the following number sequence, how many such even numbers are there which are exactly divisible by its immediate preceding number but not exactly divisible by its immediate following number?</a:t>
            </a:r>
            <a:br>
              <a:rPr lang="en-US" b="1" dirty="0"/>
            </a:br>
            <a:r>
              <a:rPr lang="en-US" b="1" dirty="0"/>
              <a:t>3  8  4  1  5  7  2  8  3  4  8  9  3  9  4  2  1  5  8  2</a:t>
            </a:r>
            <a:endParaRPr dirty="0"/>
          </a:p>
          <a:p>
            <a:pPr marL="228600" lvl="0" indent="-228600" algn="l" rtl="0">
              <a:lnSpc>
                <a:spcPct val="90000"/>
              </a:lnSpc>
              <a:spcBef>
                <a:spcPts val="1000"/>
              </a:spcBef>
              <a:spcAft>
                <a:spcPts val="0"/>
              </a:spcAft>
              <a:buClr>
                <a:schemeClr val="dk1"/>
              </a:buClr>
              <a:buSzPts val="2400"/>
              <a:buNone/>
            </a:pPr>
            <a:r>
              <a:rPr lang="en-US" b="1" dirty="0"/>
              <a:t>A. One       </a:t>
            </a:r>
            <a:r>
              <a:rPr lang="en-US" b="1" dirty="0">
                <a:solidFill>
                  <a:srgbClr val="FF0000"/>
                </a:solidFill>
              </a:rPr>
              <a:t>B. Two       </a:t>
            </a:r>
            <a:r>
              <a:rPr lang="en-US" b="1" dirty="0"/>
              <a:t>C. Three       D. Four       E. None of these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740623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20. Nitin was counting down from 32. Sumit was counting upwards the numbers starting from 1 and he was calling out only the odd numbers. What common number will they call out at the same time if they were calling out at the same speed?</a:t>
            </a:r>
            <a:endParaRPr/>
          </a:p>
          <a:p>
            <a:pPr marL="228600" lvl="0" indent="-228600" algn="l" rtl="0">
              <a:lnSpc>
                <a:spcPct val="90000"/>
              </a:lnSpc>
              <a:spcBef>
                <a:spcPts val="1000"/>
              </a:spcBef>
              <a:spcAft>
                <a:spcPts val="0"/>
              </a:spcAft>
              <a:buClr>
                <a:schemeClr val="dk1"/>
              </a:buClr>
              <a:buSzPts val="2400"/>
              <a:buNone/>
            </a:pPr>
            <a:r>
              <a:rPr lang="en-US" b="1"/>
              <a:t> 	A. 19      	 		B. 21       			C. 22     </a:t>
            </a:r>
            <a:endParaRPr/>
          </a:p>
          <a:p>
            <a:pPr marL="228600" lvl="0" indent="-228600" algn="l" rtl="0">
              <a:lnSpc>
                <a:spcPct val="90000"/>
              </a:lnSpc>
              <a:spcBef>
                <a:spcPts val="1000"/>
              </a:spcBef>
              <a:spcAft>
                <a:spcPts val="0"/>
              </a:spcAft>
              <a:buClr>
                <a:schemeClr val="dk1"/>
              </a:buClr>
              <a:buSzPts val="2400"/>
              <a:buNone/>
            </a:pPr>
            <a:r>
              <a:rPr lang="en-US" b="1"/>
              <a:t>D. They will not call out the same number       	E. NFT</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How many 3's are there in the following sequence which are neither preceded by 6 nor immediately followed by 9?</a:t>
            </a:r>
            <a:br>
              <a:rPr lang="en-US" b="1" dirty="0"/>
            </a:br>
            <a:r>
              <a:rPr lang="en-US" b="1" dirty="0"/>
              <a:t>9  3  6  6  3  9  5  9  3  7  8  9  1  6  3  9  6  3  9</a:t>
            </a:r>
            <a:endParaRPr dirty="0"/>
          </a:p>
          <a:p>
            <a:pPr marL="228600" lvl="0" indent="-228600" algn="l" rtl="0">
              <a:lnSpc>
                <a:spcPct val="90000"/>
              </a:lnSpc>
              <a:spcBef>
                <a:spcPts val="1000"/>
              </a:spcBef>
              <a:spcAft>
                <a:spcPts val="0"/>
              </a:spcAft>
              <a:buClr>
                <a:schemeClr val="dk1"/>
              </a:buClr>
              <a:buSzPts val="2400"/>
              <a:buNone/>
            </a:pPr>
            <a:r>
              <a:rPr lang="en-US" b="1" dirty="0"/>
              <a:t>A. One       B. Two       C. Three       D. Four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3648781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20. Nitin was counting down from 32. Sumit was counting upwards the numbers starting from 1 and he was calling out only the odd numbers. What common number will they call out at the same time if they were calling out at the same speed?</a:t>
            </a:r>
            <a:endParaRPr dirty="0"/>
          </a:p>
          <a:p>
            <a:pPr marL="228600" lvl="0" indent="-228600" algn="l" rtl="0">
              <a:lnSpc>
                <a:spcPct val="90000"/>
              </a:lnSpc>
              <a:spcBef>
                <a:spcPts val="1000"/>
              </a:spcBef>
              <a:spcAft>
                <a:spcPts val="0"/>
              </a:spcAft>
              <a:buClr>
                <a:schemeClr val="dk1"/>
              </a:buClr>
              <a:buSzPts val="2400"/>
              <a:buNone/>
            </a:pPr>
            <a:r>
              <a:rPr lang="en-US" b="1" dirty="0"/>
              <a:t> 	A. 19      	 		B. 21       			C. 22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D. They will not call out the same number       </a:t>
            </a:r>
            <a:r>
              <a:rPr lang="en-US" b="1" dirty="0"/>
              <a:t>	E. NFT</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749762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21. If the first and second digits in the sequence 5 9 8 1 3 2 7 4 3 8 are interchanged, also the third and fourth digits, the fifth and sixth digits and so on, which digit would be the seventh counting to your left ?</a:t>
            </a:r>
            <a:endParaRPr/>
          </a:p>
          <a:p>
            <a:pPr marL="228600" lvl="0" indent="-228600" algn="l" rtl="0">
              <a:lnSpc>
                <a:spcPct val="90000"/>
              </a:lnSpc>
              <a:spcBef>
                <a:spcPts val="1000"/>
              </a:spcBef>
              <a:spcAft>
                <a:spcPts val="0"/>
              </a:spcAft>
              <a:buClr>
                <a:schemeClr val="dk1"/>
              </a:buClr>
              <a:buSzPts val="2400"/>
              <a:buNone/>
            </a:pPr>
            <a:r>
              <a:rPr lang="en-US" b="1"/>
              <a:t>A. 1      	 B. 4      	 C. 7     	  D. 6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21. If the first and second digits in the sequence 5 9 8 1 3 2 7 4 3 8 are interchanged, also the third and fourth digits, the fifth and sixth digits and so on, which digit would be the seventh counting to your left ?</a:t>
            </a:r>
            <a:endParaRPr dirty="0"/>
          </a:p>
          <a:p>
            <a:pPr marL="228600" lvl="0" indent="-228600" algn="l" rtl="0">
              <a:lnSpc>
                <a:spcPct val="90000"/>
              </a:lnSpc>
              <a:spcBef>
                <a:spcPts val="1000"/>
              </a:spcBef>
              <a:spcAft>
                <a:spcPts val="0"/>
              </a:spcAft>
              <a:buClr>
                <a:schemeClr val="dk1"/>
              </a:buClr>
              <a:buSzPts val="2400"/>
              <a:buNone/>
            </a:pPr>
            <a:r>
              <a:rPr lang="en-US" b="1" dirty="0"/>
              <a:t>A. 1      	 B. 4      	 C. 7     	  D. 6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252456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22. If the position of the first and the sixth digits of  the sequence of numbers 8  9  0  3 2  1  4  6  7  5 are interchanged, the second and the seventh and so on. Which number would be seventh from the right end?</a:t>
            </a:r>
            <a:endParaRPr/>
          </a:p>
          <a:p>
            <a:pPr marL="228600" lvl="0" indent="-228600" algn="l" rtl="0">
              <a:lnSpc>
                <a:spcPct val="90000"/>
              </a:lnSpc>
              <a:spcBef>
                <a:spcPts val="1000"/>
              </a:spcBef>
              <a:spcAft>
                <a:spcPts val="0"/>
              </a:spcAft>
              <a:buClr>
                <a:schemeClr val="dk1"/>
              </a:buClr>
              <a:buSzPts val="2400"/>
              <a:buNone/>
            </a:pPr>
            <a:r>
              <a:rPr lang="en-US" b="1"/>
              <a:t>A. 2       	B. 6       	C. 7       	D. 8       	E. 9</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22. If the position of the first and the sixth digits of  the sequence of numbers 8  9  0  3 2  1  4  6  7  5 are interchanged, the second and the seventh and so on. Which number would be seventh from the right end?</a:t>
            </a:r>
            <a:endParaRPr dirty="0"/>
          </a:p>
          <a:p>
            <a:pPr marL="228600" lvl="0" indent="-228600" algn="l" rtl="0">
              <a:lnSpc>
                <a:spcPct val="90000"/>
              </a:lnSpc>
              <a:spcBef>
                <a:spcPts val="1000"/>
              </a:spcBef>
              <a:spcAft>
                <a:spcPts val="0"/>
              </a:spcAft>
              <a:buClr>
                <a:schemeClr val="dk1"/>
              </a:buClr>
              <a:buSzPts val="2400"/>
              <a:buNone/>
            </a:pPr>
            <a:r>
              <a:rPr lang="en-US" b="1" dirty="0"/>
              <a:t>A. 2       	B. 6       	</a:t>
            </a:r>
            <a:r>
              <a:rPr lang="en-US" b="1" dirty="0">
                <a:solidFill>
                  <a:srgbClr val="FF0000"/>
                </a:solidFill>
              </a:rPr>
              <a:t>C. 7</a:t>
            </a:r>
            <a:r>
              <a:rPr lang="en-US" b="1" dirty="0"/>
              <a:t>       	D. 8       	E. 9</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319042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23. The letters L, M, N, O, P, Q, R, S and T in their order are substituted by nine intergers 1 to 9 but not in that order. 4 is assigned to P. The difference between P and T is 5. The difference between N and T is 3. What is the integer assigned to N?</a:t>
            </a:r>
            <a:endParaRPr/>
          </a:p>
          <a:p>
            <a:pPr marL="228600" lvl="0" indent="-228600" algn="l" rtl="0">
              <a:lnSpc>
                <a:spcPct val="90000"/>
              </a:lnSpc>
              <a:spcBef>
                <a:spcPts val="1000"/>
              </a:spcBef>
              <a:spcAft>
                <a:spcPts val="0"/>
              </a:spcAft>
              <a:buClr>
                <a:schemeClr val="dk1"/>
              </a:buClr>
              <a:buSzPts val="2400"/>
              <a:buNone/>
            </a:pPr>
            <a:r>
              <a:rPr lang="en-US" b="1"/>
              <a:t>A. 4      	 B. 5       	C. 6      	 D. 7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23. The letters L, M, N, O, P, Q, R, S and T in their order are substituted by nine </a:t>
            </a:r>
            <a:r>
              <a:rPr lang="en-US" b="1" dirty="0" err="1"/>
              <a:t>intergers</a:t>
            </a:r>
            <a:r>
              <a:rPr lang="en-US" b="1" dirty="0"/>
              <a:t> 1 to 9 but not in that order. 4 is assigned to P. The difference between P and T is 5. The difference between N and T is 3. What is the integer assigned to N?</a:t>
            </a:r>
            <a:endParaRPr dirty="0"/>
          </a:p>
          <a:p>
            <a:pPr marL="228600" lvl="0" indent="-228600" algn="l" rtl="0">
              <a:lnSpc>
                <a:spcPct val="90000"/>
              </a:lnSpc>
              <a:spcBef>
                <a:spcPts val="1000"/>
              </a:spcBef>
              <a:spcAft>
                <a:spcPts val="0"/>
              </a:spcAft>
              <a:buClr>
                <a:schemeClr val="dk1"/>
              </a:buClr>
              <a:buSzPts val="2400"/>
              <a:buNone/>
            </a:pPr>
            <a:r>
              <a:rPr lang="en-US" b="1" dirty="0"/>
              <a:t>A. 4      	 B. 5       	</a:t>
            </a:r>
            <a:r>
              <a:rPr lang="en-US" b="1" dirty="0">
                <a:solidFill>
                  <a:srgbClr val="FF0000"/>
                </a:solidFill>
              </a:rPr>
              <a:t>C. 6      </a:t>
            </a:r>
            <a:r>
              <a:rPr lang="en-US" b="1" dirty="0"/>
              <a:t>	 D. 7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807788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24. Thirty six vehicles are parked in a parking lot in a single row. After the first car, there is one scooter. After the second car, there are two scooters. After the third car, there are three scooters and so on. Work out the number of scooters in the second half of the row.</a:t>
            </a:r>
            <a:endParaRPr/>
          </a:p>
          <a:p>
            <a:pPr marL="228600" lvl="0" indent="-228600" algn="l" rtl="0">
              <a:lnSpc>
                <a:spcPct val="90000"/>
              </a:lnSpc>
              <a:spcBef>
                <a:spcPts val="1000"/>
              </a:spcBef>
              <a:spcAft>
                <a:spcPts val="0"/>
              </a:spcAft>
              <a:buClr>
                <a:schemeClr val="dk1"/>
              </a:buClr>
              <a:buSzPts val="2400"/>
              <a:buNone/>
            </a:pPr>
            <a:r>
              <a:rPr lang="en-US" b="1"/>
              <a:t>A. 10       	B. 12       	C. 15       	D. 17   </a:t>
            </a:r>
            <a:r>
              <a:rPr lang="en-US"/>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24. Thirty six vehicles are parked in a parking lot in a single row. After the first car, there is one scooter. After the second car, there are two scooters. After the third car, there are three scooters and so on. Work out the number of scooters in the second half of the row.</a:t>
            </a:r>
            <a:endParaRPr dirty="0"/>
          </a:p>
          <a:p>
            <a:pPr marL="228600" lvl="0" indent="-228600" algn="l" rtl="0">
              <a:lnSpc>
                <a:spcPct val="90000"/>
              </a:lnSpc>
              <a:spcBef>
                <a:spcPts val="1000"/>
              </a:spcBef>
              <a:spcAft>
                <a:spcPts val="0"/>
              </a:spcAft>
              <a:buClr>
                <a:schemeClr val="dk1"/>
              </a:buClr>
              <a:buSzPts val="2400"/>
              <a:buNone/>
            </a:pPr>
            <a:r>
              <a:rPr lang="en-US" b="1" dirty="0"/>
              <a:t>A. 10       	B. 12       	</a:t>
            </a:r>
            <a:r>
              <a:rPr lang="en-US" b="1" dirty="0">
                <a:solidFill>
                  <a:srgbClr val="FF0000"/>
                </a:solidFill>
              </a:rPr>
              <a:t>C. 15       </a:t>
            </a:r>
            <a:r>
              <a:rPr lang="en-US" b="1" dirty="0"/>
              <a:t>	D. 17   </a:t>
            </a:r>
            <a:r>
              <a:rPr lang="en-US" dirty="0"/>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1483521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	In a school, the following codes were used during physical exercise. '1' means 'start walking', '2' means 'keep standing', '3' means 'start running at the same spot', '4' means 'sit down'.</a:t>
            </a:r>
            <a:br>
              <a:rPr lang="en-US" b="1"/>
            </a:br>
            <a:endParaRPr b="1"/>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25. How many times will a student who performs the following sequence without error from the beginning to the end have to sit down?</a:t>
            </a:r>
            <a:br>
              <a:rPr lang="en-US" b="1"/>
            </a:br>
            <a:r>
              <a:rPr lang="en-US" b="1"/>
              <a:t>1  2  3  4  2  3  1  4  4  3  2  2  1  2  4  3  1  4  4  1  2</a:t>
            </a:r>
            <a:endParaRPr/>
          </a:p>
          <a:p>
            <a:pPr marL="228600" lvl="0" indent="-228600" algn="l" rtl="0">
              <a:lnSpc>
                <a:spcPct val="90000"/>
              </a:lnSpc>
              <a:spcBef>
                <a:spcPts val="1000"/>
              </a:spcBef>
              <a:spcAft>
                <a:spcPts val="0"/>
              </a:spcAft>
              <a:buClr>
                <a:schemeClr val="dk1"/>
              </a:buClr>
              <a:buSzPts val="2400"/>
              <a:buNone/>
            </a:pPr>
            <a:r>
              <a:rPr lang="en-US" b="1"/>
              <a:t>A. 2       B. 3       C. 4       D. 5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In Number sequence questions, you are given a long series of numbers. It is required to find out how many times a number satisfying conditions, specified in the questions, occurs.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Count each 7 which is not immediately preceded by 5 but is immediately followed by either 2 or 3. How many such 7's are there?</a:t>
            </a:r>
            <a:br>
              <a:rPr lang="en-US" b="1"/>
            </a:br>
            <a:r>
              <a:rPr lang="en-US" b="1"/>
              <a:t>5  7  2  6  5  7  3  8  3  7  3  2  5  7  2  7  3  4  8  2  6  7  8</a:t>
            </a:r>
            <a:endParaRPr/>
          </a:p>
          <a:p>
            <a:pPr marL="228600" lvl="0" indent="-228600" algn="l" rtl="0">
              <a:lnSpc>
                <a:spcPct val="90000"/>
              </a:lnSpc>
              <a:spcBef>
                <a:spcPts val="1000"/>
              </a:spcBef>
              <a:spcAft>
                <a:spcPts val="0"/>
              </a:spcAft>
              <a:buClr>
                <a:schemeClr val="dk1"/>
              </a:buClr>
              <a:buSzPts val="2400"/>
              <a:buNone/>
            </a:pPr>
            <a:r>
              <a:rPr lang="en-US" b="1"/>
              <a:t>A. 2       	B. 3      	 C. 4       	D. 5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	In a school, the following codes were used during physical exercise. '1' means 'start walking', '2' means 'keep standing', '3' means 'start running at the same spot', '4' means 'sit down'.</a:t>
            </a:r>
            <a:br>
              <a:rPr lang="en-US" b="1" dirty="0"/>
            </a:b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How many times will a student who performs the following sequence without error from the beginning to the end have to sit down?</a:t>
            </a:r>
            <a:br>
              <a:rPr lang="en-US" b="1" dirty="0"/>
            </a:br>
            <a:r>
              <a:rPr lang="en-US" b="1" dirty="0"/>
              <a:t>1  2  3  4  2  3  1  4  4  3  2  2  1  2  4  3  1  4  4  1  2</a:t>
            </a:r>
            <a:endParaRPr dirty="0"/>
          </a:p>
          <a:p>
            <a:pPr marL="228600" lvl="0" indent="-228600" algn="l" rtl="0">
              <a:lnSpc>
                <a:spcPct val="90000"/>
              </a:lnSpc>
              <a:spcBef>
                <a:spcPts val="1000"/>
              </a:spcBef>
              <a:spcAft>
                <a:spcPts val="0"/>
              </a:spcAft>
              <a:buClr>
                <a:schemeClr val="dk1"/>
              </a:buClr>
              <a:buSzPts val="2400"/>
              <a:buNone/>
            </a:pPr>
            <a:r>
              <a:rPr lang="en-US" b="1" dirty="0"/>
              <a:t>A. 2       B. 3       </a:t>
            </a:r>
            <a:r>
              <a:rPr lang="en-US" b="1" dirty="0">
                <a:solidFill>
                  <a:srgbClr val="FF0000"/>
                </a:solidFill>
              </a:rPr>
              <a:t>C. 4</a:t>
            </a:r>
            <a:r>
              <a:rPr lang="en-US" b="1" dirty="0"/>
              <a:t>       D. 5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1937619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26. If the numbers from 1 to 45 which are exactly divisible by 3 are arranged in ascending order, minimum number being on the top, which would come at the ninth place from the top?</a:t>
            </a:r>
            <a:endParaRPr/>
          </a:p>
          <a:p>
            <a:pPr marL="228600" lvl="0" indent="-228600" algn="l" rtl="0">
              <a:lnSpc>
                <a:spcPct val="90000"/>
              </a:lnSpc>
              <a:spcBef>
                <a:spcPts val="1000"/>
              </a:spcBef>
              <a:spcAft>
                <a:spcPts val="0"/>
              </a:spcAft>
              <a:buClr>
                <a:schemeClr val="dk1"/>
              </a:buClr>
              <a:buSzPts val="2400"/>
              <a:buNone/>
            </a:pPr>
            <a:r>
              <a:rPr lang="en-US" b="1"/>
              <a:t>A. 18       B. 21       C. 24       D. 27       E. 30</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26. If the numbers from 1 to 45 which are exactly divisible by 3 are arranged in ascending order, minimum number being on the top, which would come at the ninth place from the top?</a:t>
            </a:r>
            <a:endParaRPr dirty="0"/>
          </a:p>
          <a:p>
            <a:pPr marL="228600" lvl="0" indent="-228600" algn="l" rtl="0">
              <a:lnSpc>
                <a:spcPct val="90000"/>
              </a:lnSpc>
              <a:spcBef>
                <a:spcPts val="1000"/>
              </a:spcBef>
              <a:spcAft>
                <a:spcPts val="0"/>
              </a:spcAft>
              <a:buClr>
                <a:schemeClr val="dk1"/>
              </a:buClr>
              <a:buSzPts val="2400"/>
              <a:buNone/>
            </a:pPr>
            <a:r>
              <a:rPr lang="en-US" b="1" dirty="0"/>
              <a:t>A. 18       B. 21       C. 24       </a:t>
            </a:r>
            <a:r>
              <a:rPr lang="en-US" b="1" dirty="0">
                <a:solidFill>
                  <a:srgbClr val="FF0000"/>
                </a:solidFill>
              </a:rPr>
              <a:t>D. 27       </a:t>
            </a:r>
            <a:r>
              <a:rPr lang="en-US" b="1" dirty="0"/>
              <a:t>E. 30</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13584676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27. If the numbers from 5 to 85 which are exactly divisible by 5 are arranged in descending order, which would come at the eleventh place from the bottom?</a:t>
            </a:r>
            <a:endParaRPr/>
          </a:p>
          <a:p>
            <a:pPr marL="228600" lvl="0" indent="-228600" algn="l" rtl="0">
              <a:lnSpc>
                <a:spcPct val="90000"/>
              </a:lnSpc>
              <a:spcBef>
                <a:spcPts val="1000"/>
              </a:spcBef>
              <a:spcAft>
                <a:spcPts val="0"/>
              </a:spcAft>
              <a:buClr>
                <a:schemeClr val="dk1"/>
              </a:buClr>
              <a:buSzPts val="2400"/>
              <a:buNone/>
            </a:pPr>
            <a:r>
              <a:rPr lang="en-US" b="1"/>
              <a:t>A. 35       B. 45       C. 50       D. 60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27. If the numbers from 5 to 85 which are exactly divisible by 5 are arranged in descending order, which would come at the eleventh place from the bottom?</a:t>
            </a:r>
            <a:endParaRPr dirty="0"/>
          </a:p>
          <a:p>
            <a:pPr marL="228600" lvl="0" indent="-228600" algn="l" rtl="0">
              <a:lnSpc>
                <a:spcPct val="90000"/>
              </a:lnSpc>
              <a:spcBef>
                <a:spcPts val="1000"/>
              </a:spcBef>
              <a:spcAft>
                <a:spcPts val="0"/>
              </a:spcAft>
              <a:buClr>
                <a:schemeClr val="dk1"/>
              </a:buClr>
              <a:buSzPts val="2400"/>
              <a:buNone/>
            </a:pPr>
            <a:r>
              <a:rPr lang="en-US" b="1" dirty="0"/>
              <a:t>A. 35       B. 45       C. 50       D. 60      </a:t>
            </a:r>
            <a:r>
              <a:rPr lang="en-US" b="1" dirty="0">
                <a:solidFill>
                  <a:srgbClr val="FF0000"/>
                </a:solidFill>
              </a:rPr>
              <a:t> 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238623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28. How many numbers from 1 to 100 are there each of which is not only </a:t>
            </a:r>
            <a:endParaRPr b="1"/>
          </a:p>
          <a:p>
            <a:pPr marL="0" lvl="0" indent="0" algn="l" rtl="0">
              <a:lnSpc>
                <a:spcPct val="90000"/>
              </a:lnSpc>
              <a:spcBef>
                <a:spcPts val="1000"/>
              </a:spcBef>
              <a:spcAft>
                <a:spcPts val="0"/>
              </a:spcAft>
              <a:buClr>
                <a:schemeClr val="dk1"/>
              </a:buClr>
              <a:buSzPts val="1800"/>
              <a:buNone/>
            </a:pPr>
            <a:r>
              <a:rPr lang="en-US" b="1"/>
              <a:t>exactly divisible by 4 but also has 4 as a digit?</a:t>
            </a:r>
            <a:endParaRPr/>
          </a:p>
          <a:p>
            <a:pPr marL="228600" lvl="0" indent="-228600" algn="l" rtl="0">
              <a:lnSpc>
                <a:spcPct val="90000"/>
              </a:lnSpc>
              <a:spcBef>
                <a:spcPts val="1000"/>
              </a:spcBef>
              <a:spcAft>
                <a:spcPts val="0"/>
              </a:spcAft>
              <a:buClr>
                <a:schemeClr val="dk1"/>
              </a:buClr>
              <a:buSzPts val="2400"/>
              <a:buNone/>
            </a:pPr>
            <a:r>
              <a:rPr lang="en-US" b="1"/>
              <a:t>A. 7       B. 10       C. 20       D. 21       E. More than 21</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28. How many numbers from 1 to 100 are there each of which is not only </a:t>
            </a:r>
            <a:endParaRPr b="1" dirty="0"/>
          </a:p>
          <a:p>
            <a:pPr marL="0" lvl="0" indent="0" algn="l" rtl="0">
              <a:lnSpc>
                <a:spcPct val="90000"/>
              </a:lnSpc>
              <a:spcBef>
                <a:spcPts val="1000"/>
              </a:spcBef>
              <a:spcAft>
                <a:spcPts val="0"/>
              </a:spcAft>
              <a:buClr>
                <a:schemeClr val="dk1"/>
              </a:buClr>
              <a:buSzPts val="1800"/>
              <a:buNone/>
            </a:pPr>
            <a:r>
              <a:rPr lang="en-US" b="1" dirty="0"/>
              <a:t>exactly divisible by 4 but also has 4 as a digit?</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7       </a:t>
            </a:r>
            <a:r>
              <a:rPr lang="en-US" b="1" dirty="0"/>
              <a:t>B. 10       C. 20       D. 21       E. More than 21</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5476914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1800"/>
              <a:buNone/>
            </a:pPr>
            <a:r>
              <a:rPr lang="en-US" sz="1800" b="1"/>
              <a:t> </a:t>
            </a:r>
            <a:r>
              <a:rPr lang="en-US" b="1">
                <a:latin typeface="Arial Black"/>
                <a:ea typeface="Arial Black"/>
                <a:cs typeface="Arial Black"/>
                <a:sym typeface="Arial Black"/>
              </a:rPr>
              <a:t>Q </a:t>
            </a:r>
            <a:r>
              <a:rPr lang="en-US" b="1"/>
              <a:t>29. How many numbers amongst the numbers 9 to 54 are there which are exactly divisible by 9 but not by 3?</a:t>
            </a:r>
            <a:endParaRPr/>
          </a:p>
          <a:p>
            <a:pPr marL="228600" lvl="0" indent="-228600" algn="l" rtl="0">
              <a:lnSpc>
                <a:spcPct val="90000"/>
              </a:lnSpc>
              <a:spcBef>
                <a:spcPts val="1000"/>
              </a:spcBef>
              <a:spcAft>
                <a:spcPts val="0"/>
              </a:spcAft>
              <a:buClr>
                <a:schemeClr val="dk1"/>
              </a:buClr>
              <a:buSzPts val="2400"/>
              <a:buNone/>
            </a:pPr>
            <a:r>
              <a:rPr lang="en-US" b="1"/>
              <a:t>A. 8       	B. 6       		C. 5       		D. Nil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 </a:t>
            </a:r>
            <a:r>
              <a:rPr lang="en-US" b="1" dirty="0">
                <a:latin typeface="Arial Black"/>
                <a:ea typeface="Arial Black"/>
                <a:cs typeface="Arial Black"/>
                <a:sym typeface="Arial Black"/>
              </a:rPr>
              <a:t>Q </a:t>
            </a:r>
            <a:r>
              <a:rPr lang="en-US" b="1" dirty="0"/>
              <a:t>29. How many numbers amongst the numbers 9 to 54 are there which are exactly divisible by 9 but not by 3?</a:t>
            </a:r>
            <a:endParaRPr dirty="0"/>
          </a:p>
          <a:p>
            <a:pPr marL="228600" lvl="0" indent="-228600" algn="l" rtl="0">
              <a:lnSpc>
                <a:spcPct val="90000"/>
              </a:lnSpc>
              <a:spcBef>
                <a:spcPts val="1000"/>
              </a:spcBef>
              <a:spcAft>
                <a:spcPts val="0"/>
              </a:spcAft>
              <a:buClr>
                <a:schemeClr val="dk1"/>
              </a:buClr>
              <a:buSzPts val="2400"/>
              <a:buNone/>
            </a:pPr>
            <a:r>
              <a:rPr lang="en-US" b="1" dirty="0"/>
              <a:t>A. 8       	B. 6       		C. 5       		</a:t>
            </a:r>
            <a:r>
              <a:rPr lang="en-US" b="1" dirty="0">
                <a:solidFill>
                  <a:srgbClr val="FF0000"/>
                </a:solidFill>
              </a:rPr>
              <a:t>D. Nil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3595956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 name="Text Placeholder 2">
            <a:extLst>
              <a:ext uri="{FF2B5EF4-FFF2-40B4-BE49-F238E27FC236}">
                <a16:creationId xmlns:a16="http://schemas.microsoft.com/office/drawing/2014/main" id="{04CDD1CC-E41C-9995-1ECE-B254BBBFD0E3}"/>
              </a:ext>
            </a:extLst>
          </p:cNvPr>
          <p:cNvSpPr>
            <a:spLocks noGrp="1"/>
          </p:cNvSpPr>
          <p:nvPr>
            <p:ph type="body" idx="1"/>
          </p:nvPr>
        </p:nvSpPr>
        <p:spPr>
          <a:xfrm>
            <a:off x="2799237" y="2293129"/>
            <a:ext cx="6957505" cy="1628421"/>
          </a:xfrm>
        </p:spPr>
        <p:txBody>
          <a:bodyPr>
            <a:normAutofit/>
          </a:bodyPr>
          <a:lstStyle/>
          <a:p>
            <a:pPr marL="76200" indent="0">
              <a:buNone/>
            </a:pPr>
            <a:r>
              <a:rPr lang="en-IN" sz="8000" b="1" dirty="0">
                <a:solidFill>
                  <a:srgbClr val="FF0000"/>
                </a:solidFill>
              </a:rPr>
              <a:t>THANK YOU</a:t>
            </a:r>
          </a:p>
        </p:txBody>
      </p:sp>
    </p:spTree>
    <p:extLst>
      <p:ext uri="{BB962C8B-B14F-4D97-AF65-F5344CB8AC3E}">
        <p14:creationId xmlns:p14="http://schemas.microsoft.com/office/powerpoint/2010/main" val="315774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1800"/>
              <a:buNone/>
            </a:pPr>
            <a:r>
              <a:rPr lang="en-US" sz="1800" b="1" dirty="0"/>
              <a:t>In Number sequence questions, you are given a long series of numbers. It is required to find out how many times a number satisfying conditions, specified in the questions, occurs.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Count each 7 which is not immediately preceded by 5 but is immediately followed by either 2 or 3. How many such 7's are there?</a:t>
            </a:r>
            <a:br>
              <a:rPr lang="en-US" b="1" dirty="0"/>
            </a:br>
            <a:r>
              <a:rPr lang="en-US" b="1" dirty="0"/>
              <a:t>5  7  2  6  5  7  3  8  3  7  3  2  5  7  2  7  3  4  8  2  6  7  8</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2       </a:t>
            </a:r>
            <a:r>
              <a:rPr lang="en-US" b="1" dirty="0"/>
              <a:t>	B. 3      	 C. 4       	D. 5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5345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How many 6's are there in the following series of numbers which are preceded by 7 but not immediately followed by 9?</a:t>
            </a:r>
            <a:br>
              <a:rPr lang="en-US" b="1"/>
            </a:br>
            <a:r>
              <a:rPr lang="en-US" b="1"/>
              <a:t>6  7  9  5  6  9  7  6  8  7  6  7  8  6  9  4  6  7  7  6  9  5  7  6  3</a:t>
            </a:r>
            <a:endParaRPr/>
          </a:p>
          <a:p>
            <a:pPr marL="228600" lvl="0" indent="-228600" algn="l" rtl="0">
              <a:lnSpc>
                <a:spcPct val="90000"/>
              </a:lnSpc>
              <a:spcBef>
                <a:spcPts val="1000"/>
              </a:spcBef>
              <a:spcAft>
                <a:spcPts val="0"/>
              </a:spcAft>
              <a:buClr>
                <a:schemeClr val="dk1"/>
              </a:buClr>
              <a:buSzPts val="2400"/>
              <a:buNone/>
            </a:pPr>
            <a:r>
              <a:rPr lang="en-US" b="1"/>
              <a:t>A. One       	B. Two       	C. Three       	D. Four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NUMBER SEQUENCE</a:t>
            </a:r>
            <a:endParaRPr dirty="0"/>
          </a:p>
          <a:p>
            <a:pPr marL="228600" lvl="0" indent="-228600" algn="l" rtl="0">
              <a:lnSpc>
                <a:spcPct val="90000"/>
              </a:lnSpc>
              <a:spcBef>
                <a:spcPts val="1000"/>
              </a:spcBef>
              <a:spcAft>
                <a:spcPts val="0"/>
              </a:spcAft>
              <a:buClr>
                <a:schemeClr val="dk1"/>
              </a:buClr>
              <a:buSzPts val="2400"/>
              <a:buNone/>
            </a:pPr>
            <a:r>
              <a:rPr lang="en-US" b="1" dirty="0"/>
              <a:t>In Number sequence questions, you are given a long series of numbers. It is required to find out how many times a number satisfying conditions, specified in the questions, occurs.</a:t>
            </a: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How many 6's are there in the following series of numbers which are preceded by 7 but not immediately followed by 9?</a:t>
            </a:r>
            <a:br>
              <a:rPr lang="en-US" b="1" dirty="0"/>
            </a:br>
            <a:r>
              <a:rPr lang="en-US" b="1" dirty="0"/>
              <a:t>6  7  9  5  6  9  7  6  8  7  6  7  8  6  9  4  6  7  7  6  9  5  7  6  3</a:t>
            </a:r>
            <a:endParaRPr dirty="0"/>
          </a:p>
          <a:p>
            <a:pPr marL="228600" lvl="0" indent="-228600" algn="l" rtl="0">
              <a:lnSpc>
                <a:spcPct val="90000"/>
              </a:lnSpc>
              <a:spcBef>
                <a:spcPts val="1000"/>
              </a:spcBef>
              <a:spcAft>
                <a:spcPts val="0"/>
              </a:spcAft>
              <a:buClr>
                <a:schemeClr val="dk1"/>
              </a:buClr>
              <a:buSzPts val="2400"/>
              <a:buNone/>
            </a:pPr>
            <a:r>
              <a:rPr lang="en-US" b="1" dirty="0"/>
              <a:t>A. One       	B. Two       	</a:t>
            </a:r>
            <a:r>
              <a:rPr lang="en-US" b="1" dirty="0">
                <a:solidFill>
                  <a:srgbClr val="FF0000"/>
                </a:solidFill>
              </a:rPr>
              <a:t>C. Three   </a:t>
            </a:r>
            <a:r>
              <a:rPr lang="en-US" b="1" dirty="0"/>
              <a:t>    	D. Four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84000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NUMBER SEQUENCE</a:t>
            </a:r>
            <a:endParaRPr/>
          </a:p>
          <a:p>
            <a:pPr marL="228600" lvl="0" indent="-228600" algn="l" rtl="0">
              <a:lnSpc>
                <a:spcPct val="90000"/>
              </a:lnSpc>
              <a:spcBef>
                <a:spcPts val="1000"/>
              </a:spcBef>
              <a:spcAft>
                <a:spcPts val="0"/>
              </a:spcAft>
              <a:buClr>
                <a:schemeClr val="dk1"/>
              </a:buClr>
              <a:buSzPts val="2400"/>
              <a:buNone/>
            </a:pPr>
            <a:r>
              <a:rPr lang="en-US" b="1"/>
              <a:t>In Number sequence questions, you are given a long series of numbers. It is required to find out how many times a number satisfying conditions, specified in the questions, occurs.</a:t>
            </a: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How many 7's are there in the following series which are not immediately followed by 3 but immediately preceded by 8?</a:t>
            </a:r>
            <a:br>
              <a:rPr lang="en-US" b="1"/>
            </a:br>
            <a:r>
              <a:rPr lang="en-US" b="1"/>
              <a:t>8  9  8  7  6  2  2  6  3  2  6  9  7  3  2  8  7  2  7  7  8  7  3  7  7  9  4</a:t>
            </a:r>
            <a:endParaRPr/>
          </a:p>
          <a:p>
            <a:pPr marL="228600" lvl="0" indent="-228600" algn="l" rtl="0">
              <a:lnSpc>
                <a:spcPct val="90000"/>
              </a:lnSpc>
              <a:spcBef>
                <a:spcPts val="1000"/>
              </a:spcBef>
              <a:spcAft>
                <a:spcPts val="0"/>
              </a:spcAft>
              <a:buClr>
                <a:schemeClr val="dk1"/>
              </a:buClr>
              <a:buSzPts val="2400"/>
              <a:buNone/>
            </a:pPr>
            <a:r>
              <a:rPr lang="en-US" b="1"/>
              <a:t>A. 10       	B. 3       	C. 2       	D. 0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5965</Words>
  <Application>Microsoft Office PowerPoint</Application>
  <PresentationFormat>Widescreen</PresentationFormat>
  <Paragraphs>378</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Arial Black</vt:lpstr>
      <vt:lpstr>Calibri</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raj singh</cp:lastModifiedBy>
  <cp:revision>1</cp:revision>
  <dcterms:created xsi:type="dcterms:W3CDTF">2020-02-23T06:37:57Z</dcterms:created>
  <dcterms:modified xsi:type="dcterms:W3CDTF">2023-05-11T05:59:02Z</dcterms:modified>
</cp:coreProperties>
</file>