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96" r:id="rId3"/>
    <p:sldId id="337" r:id="rId4"/>
    <p:sldId id="297" r:id="rId5"/>
    <p:sldId id="338" r:id="rId6"/>
    <p:sldId id="298" r:id="rId7"/>
    <p:sldId id="339" r:id="rId8"/>
    <p:sldId id="299" r:id="rId9"/>
    <p:sldId id="340" r:id="rId10"/>
    <p:sldId id="300" r:id="rId11"/>
    <p:sldId id="341" r:id="rId12"/>
    <p:sldId id="301" r:id="rId13"/>
    <p:sldId id="342" r:id="rId14"/>
    <p:sldId id="302" r:id="rId15"/>
    <p:sldId id="343" r:id="rId16"/>
    <p:sldId id="303" r:id="rId17"/>
    <p:sldId id="344" r:id="rId18"/>
    <p:sldId id="304" r:id="rId19"/>
    <p:sldId id="345" r:id="rId20"/>
    <p:sldId id="305" r:id="rId21"/>
    <p:sldId id="346" r:id="rId22"/>
    <p:sldId id="306" r:id="rId23"/>
    <p:sldId id="347" r:id="rId24"/>
    <p:sldId id="307" r:id="rId25"/>
    <p:sldId id="348" r:id="rId26"/>
    <p:sldId id="308" r:id="rId27"/>
    <p:sldId id="349" r:id="rId28"/>
    <p:sldId id="309" r:id="rId29"/>
    <p:sldId id="350" r:id="rId30"/>
    <p:sldId id="310" r:id="rId31"/>
    <p:sldId id="351" r:id="rId32"/>
    <p:sldId id="311" r:id="rId33"/>
    <p:sldId id="352" r:id="rId34"/>
    <p:sldId id="312" r:id="rId35"/>
    <p:sldId id="353" r:id="rId36"/>
    <p:sldId id="313" r:id="rId37"/>
    <p:sldId id="376" r:id="rId38"/>
    <p:sldId id="314" r:id="rId39"/>
    <p:sldId id="375" r:id="rId40"/>
    <p:sldId id="315" r:id="rId41"/>
    <p:sldId id="374" r:id="rId42"/>
    <p:sldId id="316" r:id="rId43"/>
    <p:sldId id="373" r:id="rId44"/>
    <p:sldId id="317" r:id="rId45"/>
    <p:sldId id="372" r:id="rId46"/>
    <p:sldId id="318" r:id="rId47"/>
    <p:sldId id="371" r:id="rId48"/>
    <p:sldId id="319" r:id="rId49"/>
    <p:sldId id="370" r:id="rId50"/>
    <p:sldId id="320" r:id="rId51"/>
    <p:sldId id="369" r:id="rId52"/>
    <p:sldId id="321" r:id="rId53"/>
    <p:sldId id="322" r:id="rId54"/>
    <p:sldId id="368" r:id="rId55"/>
    <p:sldId id="323" r:id="rId56"/>
    <p:sldId id="367" r:id="rId57"/>
    <p:sldId id="324" r:id="rId58"/>
    <p:sldId id="366" r:id="rId59"/>
    <p:sldId id="325" r:id="rId60"/>
    <p:sldId id="365" r:id="rId61"/>
    <p:sldId id="326" r:id="rId62"/>
    <p:sldId id="364" r:id="rId63"/>
    <p:sldId id="327" r:id="rId64"/>
    <p:sldId id="363" r:id="rId65"/>
    <p:sldId id="328" r:id="rId66"/>
    <p:sldId id="362" r:id="rId67"/>
    <p:sldId id="329" r:id="rId68"/>
    <p:sldId id="361" r:id="rId69"/>
    <p:sldId id="330" r:id="rId70"/>
    <p:sldId id="360" r:id="rId71"/>
    <p:sldId id="331" r:id="rId72"/>
    <p:sldId id="359" r:id="rId73"/>
    <p:sldId id="332" r:id="rId74"/>
    <p:sldId id="358" r:id="rId75"/>
    <p:sldId id="333" r:id="rId76"/>
    <p:sldId id="357" r:id="rId77"/>
    <p:sldId id="334" r:id="rId78"/>
    <p:sldId id="356" r:id="rId79"/>
    <p:sldId id="335" r:id="rId80"/>
    <p:sldId id="355" r:id="rId81"/>
    <p:sldId id="336" r:id="rId82"/>
    <p:sldId id="354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1774-9320-4C3F-A33C-FF870814C901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69C8-0A30-44B7-A6A7-14F1FDD9A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8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798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77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78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66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10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303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6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8785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357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349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60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113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934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089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96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457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070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687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040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4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882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57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150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986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085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129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94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706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354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482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371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683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5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756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291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8846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937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7521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3653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66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575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001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5534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08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272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893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65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500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6888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4390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2312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972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2943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506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24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42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2318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3289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4930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637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0521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4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0478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9235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6008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59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8353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374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9846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9594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366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7516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9242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1656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0292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8389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20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39880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8994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73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87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2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5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5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2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8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9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C210-463F-47C0-8265-503634402DB9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374B-C68B-4332-BF5F-07D2ADC14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5A6BEB-2C93-E615-51A1-8853D1B581A9}"/>
              </a:ext>
            </a:extLst>
          </p:cNvPr>
          <p:cNvSpPr txBox="1"/>
          <p:nvPr/>
        </p:nvSpPr>
        <p:spPr>
          <a:xfrm>
            <a:off x="1886055" y="2482393"/>
            <a:ext cx="106854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SERIES</a:t>
            </a:r>
            <a:endParaRPr lang="en-IN" sz="8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2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Q5</a:t>
            </a:r>
            <a:r>
              <a:rPr lang="en-US" sz="2000" b="1" dirty="0">
                <a:solidFill>
                  <a:srgbClr val="FF0000"/>
                </a:solidFill>
              </a:rPr>
              <a:t>.  </a:t>
            </a:r>
            <a:r>
              <a:rPr lang="en-US" sz="2000" b="1" dirty="0"/>
              <a:t>0.5  1.5  3 5  7.5  10.5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13.5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14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15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21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72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Q5</a:t>
            </a:r>
            <a:r>
              <a:rPr lang="en-US" sz="2000" b="1" dirty="0">
                <a:solidFill>
                  <a:srgbClr val="FF0000"/>
                </a:solidFill>
              </a:rPr>
              <a:t>.  </a:t>
            </a:r>
            <a:r>
              <a:rPr lang="en-US" sz="2000" b="1" dirty="0"/>
              <a:t>0.5  1.5  3 5  7.5  10.5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13.5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14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</a:t>
            </a:r>
            <a:r>
              <a:rPr lang="en-US" sz="2000" b="1" dirty="0" smtClean="0"/>
              <a:t> 15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21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</a:t>
            </a:r>
            <a:r>
              <a:rPr lang="en-US" sz="2000" b="1" dirty="0" smtClean="0"/>
              <a:t> None </a:t>
            </a:r>
            <a:r>
              <a:rPr lang="en-US" sz="2000" b="1" dirty="0"/>
              <a:t>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16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Q6. </a:t>
            </a:r>
            <a:r>
              <a:rPr lang="en-US" sz="2000" b="1" dirty="0"/>
              <a:t>10   18   34   ?   130   258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32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60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66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68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98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Q6. </a:t>
            </a:r>
            <a:r>
              <a:rPr lang="en-US" sz="2000" b="1" dirty="0"/>
              <a:t>10   18   34   ?   130   258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32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60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c) </a:t>
            </a:r>
            <a:r>
              <a:rPr lang="en-US" sz="2000" b="1" dirty="0" smtClean="0">
                <a:solidFill>
                  <a:srgbClr val="FF0000"/>
                </a:solidFill>
              </a:rPr>
              <a:t> 66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68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</a:t>
            </a:r>
            <a:r>
              <a:rPr lang="en-US" sz="2000" b="1" dirty="0" smtClean="0"/>
              <a:t> None </a:t>
            </a:r>
            <a:r>
              <a:rPr lang="en-US" sz="2000" b="1" dirty="0"/>
              <a:t>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81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Q7. </a:t>
            </a:r>
            <a:r>
              <a:rPr lang="en-US" sz="2000" b="1" dirty="0"/>
              <a:t>0   4   6   3   7   9   6   ?   12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8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10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11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14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35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Q7. </a:t>
            </a:r>
            <a:r>
              <a:rPr lang="en-US" sz="2000" b="1" dirty="0"/>
              <a:t>0   4   6   3   7   9   6   ?   12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8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10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11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14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6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Q8. </a:t>
            </a:r>
            <a:r>
              <a:rPr lang="en-US" sz="2000" b="1" dirty="0"/>
              <a:t>4/9   9/20   ?   39/86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17/40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19/42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20/45 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29/53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17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Q8. </a:t>
            </a:r>
            <a:r>
              <a:rPr lang="en-US" sz="2000" b="1" dirty="0"/>
              <a:t>4/9   9/20   ?   39/86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17/40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19/42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</a:t>
            </a:r>
            <a:r>
              <a:rPr lang="en-US" sz="2000" b="1" dirty="0" smtClean="0"/>
              <a:t> 20/45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29/53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08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Q9. </a:t>
            </a:r>
            <a:r>
              <a:rPr lang="en-US" sz="2000" b="1" dirty="0"/>
              <a:t>0  1  1  2  3  5  8   13  ?  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17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19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20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21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43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Q9. </a:t>
            </a:r>
            <a:r>
              <a:rPr lang="en-US" sz="2000" b="1" dirty="0"/>
              <a:t>0  1  1  2  3  5  8   13  ?  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17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19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</a:t>
            </a:r>
            <a:r>
              <a:rPr lang="en-US" sz="2000" b="1" dirty="0" smtClean="0"/>
              <a:t> 20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d) </a:t>
            </a:r>
            <a:r>
              <a:rPr lang="en-US" sz="2000" b="1" dirty="0" smtClean="0">
                <a:solidFill>
                  <a:srgbClr val="FF0000"/>
                </a:solidFill>
              </a:rPr>
              <a:t> 21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43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Q1. </a:t>
            </a:r>
            <a:r>
              <a:rPr lang="en-US" sz="2000" b="1" dirty="0"/>
              <a:t>5 	16    29     46      65      88    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106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115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121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134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54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Q10. </a:t>
            </a:r>
            <a:r>
              <a:rPr lang="en-US" sz="16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b="1" dirty="0"/>
              <a:t>2/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1" dirty="0"/>
              <a:t>     3/5      4/ 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1" dirty="0"/>
              <a:t>       5/25    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7/25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6/125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4/5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6/ 25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71232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Q10. </a:t>
            </a:r>
            <a:r>
              <a:rPr lang="en-US" sz="16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b="1" dirty="0"/>
              <a:t>2/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1" dirty="0"/>
              <a:t>     3/5      4/ 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1" dirty="0"/>
              <a:t>       5/25    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7/25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6/125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</a:t>
            </a:r>
            <a:r>
              <a:rPr lang="en-US" sz="2000" b="1" dirty="0" smtClean="0"/>
              <a:t> 4/5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/>
              <a:t>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d) 6/ 25</a:t>
            </a:r>
            <a:r>
              <a:rPr lang="en-US" sz="2000" b="0" i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lang="en-US" sz="2000" b="1" i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000" b="0" i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6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Q11. </a:t>
            </a:r>
            <a:r>
              <a:rPr lang="en-US" sz="2000" b="1" dirty="0"/>
              <a:t>5   10   40   ?   1920   19200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80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160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20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240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79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Q11. </a:t>
            </a:r>
            <a:r>
              <a:rPr lang="en-US" sz="2000" b="1" dirty="0"/>
              <a:t>5   10   40   ?   1920   19200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80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160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</a:t>
            </a:r>
            <a:r>
              <a:rPr lang="en-US" sz="2000" b="1" dirty="0" smtClean="0"/>
              <a:t> 20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d) 240	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0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Q12. </a:t>
            </a:r>
            <a:r>
              <a:rPr lang="en-US" sz="2000" b="1" dirty="0"/>
              <a:t>3   6   9   18   27   ?   81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48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54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63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69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510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Q12. </a:t>
            </a:r>
            <a:r>
              <a:rPr lang="en-US" sz="2000" b="1" dirty="0"/>
              <a:t>3   6   9   18   27   ?   81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48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54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</a:t>
            </a:r>
            <a:r>
              <a:rPr lang="en-US" sz="2000" b="1" dirty="0" smtClean="0"/>
              <a:t> 63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69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542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Q13. </a:t>
            </a:r>
            <a:r>
              <a:rPr lang="en-US" sz="2000" b="1" dirty="0"/>
              <a:t>16 24 12 ? 9 13.5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18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21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9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Q13. </a:t>
            </a:r>
            <a:r>
              <a:rPr lang="en-US" sz="2000" b="1" dirty="0"/>
              <a:t>16 24 12 ? 9 13.5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16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18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21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026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Q14. </a:t>
            </a:r>
            <a:r>
              <a:rPr lang="en-US" sz="2000" b="1" dirty="0"/>
              <a:t>0 2 8 18 ? 50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28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30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32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36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823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Q14. </a:t>
            </a:r>
            <a:r>
              <a:rPr lang="en-US" sz="2000" b="1" dirty="0"/>
              <a:t>0 2 8 18 ? 50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28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30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32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 </a:t>
            </a:r>
            <a:r>
              <a:rPr lang="en-US" sz="2000" b="1" dirty="0" smtClean="0"/>
              <a:t>36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17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Q1. </a:t>
            </a:r>
            <a:r>
              <a:rPr lang="en-US" sz="2000" b="1" dirty="0"/>
              <a:t>5 	16    29     46      65      88    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106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115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121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134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e) None of these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9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Q15. </a:t>
            </a:r>
            <a:r>
              <a:rPr lang="en-US" sz="2000" b="1" dirty="0"/>
              <a:t>2 16 54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96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116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128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134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543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Q15. </a:t>
            </a:r>
            <a:r>
              <a:rPr lang="en-US" sz="2000" b="1" dirty="0"/>
              <a:t>2 16 54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96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116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128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134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453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Q16. </a:t>
            </a:r>
            <a:r>
              <a:rPr lang="en-US" sz="2000" b="1" dirty="0"/>
              <a:t>0 7 26 63 ? 215 342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115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124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125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135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051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Q16. </a:t>
            </a:r>
            <a:r>
              <a:rPr lang="en-US" sz="2000" b="1" dirty="0"/>
              <a:t>0 7 26 63 ? 215 342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115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124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125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135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176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Q17. </a:t>
            </a:r>
            <a:r>
              <a:rPr lang="en-US" sz="2000" b="1" dirty="0"/>
              <a:t>-1 6 25 62 123 214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341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342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343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344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04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Q17. </a:t>
            </a:r>
            <a:r>
              <a:rPr lang="en-US" sz="2000" b="1" dirty="0"/>
              <a:t>-1 6 25 62 123 214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(a) 341</a:t>
            </a:r>
            <a:r>
              <a:rPr lang="en-US" sz="2000" b="1" dirty="0" smtClean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342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343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344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44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Q19. </a:t>
            </a:r>
            <a:r>
              <a:rPr lang="en-US" sz="2000" b="1" dirty="0"/>
              <a:t>36 157 301 470 ? 891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639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646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669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695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784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Q19. </a:t>
            </a:r>
            <a:r>
              <a:rPr lang="en-US" sz="2000" b="1" dirty="0"/>
              <a:t>36 157 301 470 ? 891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639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646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669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695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(e) None of these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59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Q20. </a:t>
            </a:r>
            <a:r>
              <a:rPr lang="en-US" sz="2000" b="1" dirty="0"/>
              <a:t>4 5 7 18 ? 335 2004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63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64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72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76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002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Q20. </a:t>
            </a:r>
            <a:r>
              <a:rPr lang="en-US" sz="2000" b="1" dirty="0"/>
              <a:t>4 5 7 18 ? 335 2004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63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64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72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76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(e) None of these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Q2. </a:t>
            </a:r>
            <a:r>
              <a:rPr lang="en-US" sz="2000" b="1" dirty="0"/>
              <a:t>235    346    457  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468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558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568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578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607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Q21. </a:t>
            </a:r>
            <a:r>
              <a:rPr lang="en-US" sz="2000" b="1" dirty="0"/>
              <a:t>22 24 28 ? 52 84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36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38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42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46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496661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Q21. </a:t>
            </a:r>
            <a:r>
              <a:rPr lang="en-US" sz="2000" b="1" dirty="0"/>
              <a:t>22 24 28 ? 52 84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(a) 36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38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42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46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54996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Q22. </a:t>
            </a:r>
            <a:r>
              <a:rPr lang="en-US" sz="2000" b="1" dirty="0"/>
              <a:t>2 7 27 107 427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1262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1707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4027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4207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158134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Q22. </a:t>
            </a:r>
            <a:r>
              <a:rPr lang="en-US" sz="2000" b="1" dirty="0"/>
              <a:t>2 7 27 107 427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1262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1707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4027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4207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636449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Q23. </a:t>
            </a:r>
            <a:r>
              <a:rPr lang="en-US" sz="2000" b="1" dirty="0"/>
              <a:t>2 12 36 80 150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194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210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252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258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096215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Q23. </a:t>
            </a:r>
            <a:r>
              <a:rPr lang="en-US" sz="2000" b="1" dirty="0"/>
              <a:t>2 12 36 80 150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194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210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252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 </a:t>
            </a:r>
            <a:r>
              <a:rPr lang="en-US" sz="2000" b="1" dirty="0" smtClean="0"/>
              <a:t>258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1853021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Q24. </a:t>
            </a:r>
            <a:r>
              <a:rPr lang="en-US" sz="2000" b="1" dirty="0"/>
              <a:t>3 6 15 ? 123 366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34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59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42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60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50101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Q24. </a:t>
            </a:r>
            <a:r>
              <a:rPr lang="en-US" sz="2000" b="1" dirty="0"/>
              <a:t>3 6 15 ? 123 366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34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59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</a:t>
            </a:r>
            <a:r>
              <a:rPr lang="en-US" sz="2000" b="1" dirty="0" smtClean="0">
                <a:solidFill>
                  <a:srgbClr val="FF0000"/>
                </a:solidFill>
              </a:rPr>
              <a:t> 42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60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797220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Q25. </a:t>
            </a:r>
            <a:r>
              <a:rPr lang="en-US" sz="2000" b="1" dirty="0"/>
              <a:t>6 3 12 6 24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12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30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4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469926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Q25. </a:t>
            </a:r>
            <a:r>
              <a:rPr lang="en-US" sz="2000" b="1" dirty="0"/>
              <a:t>6 3 12 6 24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(a) 12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</a:t>
            </a:r>
            <a:r>
              <a:rPr lang="en-US" sz="2000" b="1" dirty="0" smtClean="0"/>
              <a:t> 30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4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90867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Q2. </a:t>
            </a:r>
            <a:r>
              <a:rPr lang="en-US" sz="2000" b="1" dirty="0"/>
              <a:t>235    346    457  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468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558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</a:t>
            </a:r>
            <a:r>
              <a:rPr lang="en-US" sz="2000" b="1" dirty="0" smtClean="0"/>
              <a:t> 568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578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</a:t>
            </a:r>
            <a:r>
              <a:rPr lang="en-US" sz="2000" b="1" dirty="0" smtClean="0"/>
              <a:t> None </a:t>
            </a:r>
            <a:r>
              <a:rPr lang="en-US" sz="2000" b="1" dirty="0"/>
              <a:t>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309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Q26. </a:t>
            </a:r>
            <a:r>
              <a:rPr lang="en-US" sz="2000" b="1" dirty="0"/>
              <a:t>1 2 3 4 5 7 ?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11</a:t>
            </a:r>
            <a:r>
              <a:rPr lang="en-US" sz="2000" b="1" dirty="0"/>
              <a:t>, 13 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10, 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(c) 8, 9 </a:t>
            </a:r>
            <a:endParaRPr lang="en-US" sz="2000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7, 11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815004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Q26. </a:t>
            </a:r>
            <a:r>
              <a:rPr lang="en-US" sz="2000" b="1" dirty="0"/>
              <a:t>1 2 3 4 5 7 ?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11</a:t>
            </a:r>
            <a:r>
              <a:rPr lang="en-US" sz="2000" b="1" dirty="0"/>
              <a:t>, 13 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10, 11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</a:rPr>
              <a:t>(c) 8, 9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7, 11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910661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>
                <a:latin typeface="Arial Black"/>
                <a:ea typeface="Arial Black"/>
                <a:cs typeface="Arial Black"/>
                <a:sym typeface="Arial Black"/>
              </a:rPr>
              <a:t>					SERIES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 b="1"/>
              <a:t>					 </a:t>
            </a:r>
            <a:r>
              <a:rPr lang="en-US" sz="5400" b="1" u="sng"/>
              <a:t>Type - 2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528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Q1. </a:t>
            </a:r>
            <a:r>
              <a:rPr lang="en-US" b="1" dirty="0"/>
              <a:t>3 10 27 4 16 64 5 25 125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10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27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60235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Q1. </a:t>
            </a:r>
            <a:r>
              <a:rPr lang="en-US" b="1" dirty="0"/>
              <a:t>3 10 27 4 16 64 5 25 125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10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27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46435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Q2. </a:t>
            </a:r>
            <a:r>
              <a:rPr lang="en-US" b="1" dirty="0"/>
              <a:t>25 36 49 81 121 169 225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169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225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79645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Q2. </a:t>
            </a:r>
            <a:r>
              <a:rPr lang="en-US" b="1" dirty="0"/>
              <a:t>25 36 49 81 121 169 225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36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169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225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36506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Q3. </a:t>
            </a:r>
            <a:r>
              <a:rPr lang="en-US" b="1" dirty="0"/>
              <a:t>2 5 10 17 26 37 50 64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17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37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64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07234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Q3. </a:t>
            </a:r>
            <a:r>
              <a:rPr lang="en-US" b="1" dirty="0"/>
              <a:t>2 5 10 17 26 37 50 64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17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37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64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45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Q4. </a:t>
            </a:r>
            <a:r>
              <a:rPr lang="en-US" b="1" dirty="0"/>
              <a:t>5 27 61 122 213 340 509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27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122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509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720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Q3. </a:t>
            </a:r>
            <a:r>
              <a:rPr lang="en-US" sz="2000" b="1" dirty="0"/>
              <a:t>2 	6   ?   20   30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10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12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15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22 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723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Q4. </a:t>
            </a:r>
            <a:r>
              <a:rPr lang="en-US" b="1" dirty="0"/>
              <a:t>5 27 61 122 213 340 509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27</a:t>
            </a:r>
            <a:r>
              <a:rPr lang="en-US" b="1" dirty="0" smtClean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122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509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33713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Q5. </a:t>
            </a:r>
            <a:r>
              <a:rPr lang="en-US" b="1" dirty="0"/>
              <a:t>121 143 165 186 209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143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165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186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209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32264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Q5. </a:t>
            </a:r>
            <a:r>
              <a:rPr lang="en-US" b="1" dirty="0"/>
              <a:t>121 143 165 186 209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143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165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186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209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15333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Q6. </a:t>
            </a:r>
            <a:r>
              <a:rPr lang="en-US" b="1" dirty="0"/>
              <a:t>16 22 30 45 52 66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52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66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45980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Q6. </a:t>
            </a:r>
            <a:r>
              <a:rPr lang="en-US" b="1" dirty="0"/>
              <a:t>16 22 30 45 52 66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45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52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66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650411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00" name="Google Shape;300;p34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Q7. </a:t>
            </a:r>
            <a:r>
              <a:rPr lang="en-US" b="1" dirty="0"/>
              <a:t>8 13 21 32 47 63 83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32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47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2658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00" name="Google Shape;300;p34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Q7. </a:t>
            </a:r>
            <a:r>
              <a:rPr lang="en-US" b="1" dirty="0"/>
              <a:t>8 13 21 32 47 63 83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32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47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342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Q8. </a:t>
            </a:r>
            <a:r>
              <a:rPr lang="en-US" b="1" dirty="0"/>
              <a:t>4 10 22 46 96 190 382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96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382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650353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Q8. </a:t>
            </a:r>
            <a:r>
              <a:rPr lang="en-US" b="1" dirty="0"/>
              <a:t>4 10 22 46 96 190 382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96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382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88174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12" name="Google Shape;312;p36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Q9. </a:t>
            </a:r>
            <a:r>
              <a:rPr lang="en-US" b="1" dirty="0"/>
              <a:t>125 126 124 127 123 129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123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129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897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Q3. </a:t>
            </a:r>
            <a:r>
              <a:rPr lang="en-US" sz="2000" b="1" dirty="0"/>
              <a:t>2 	6   ?   20   30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10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b) </a:t>
            </a:r>
            <a:r>
              <a:rPr lang="en-US" sz="2000" b="1" dirty="0" smtClean="0">
                <a:solidFill>
                  <a:srgbClr val="FF0000"/>
                </a:solidFill>
              </a:rPr>
              <a:t> 12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</a:t>
            </a:r>
            <a:r>
              <a:rPr lang="en-US" sz="2000" b="1" dirty="0" smtClean="0"/>
              <a:t> 15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22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120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12" name="Google Shape;312;p36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Q9. </a:t>
            </a:r>
            <a:r>
              <a:rPr lang="en-US" b="1" dirty="0"/>
              <a:t>125 126 124 127 123 129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123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129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87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18" name="Google Shape;318;p37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Q10. </a:t>
            </a:r>
            <a:r>
              <a:rPr lang="en-US" b="1" dirty="0"/>
              <a:t>105 85 60 30 0 -45 -90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105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0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-45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14209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18" name="Google Shape;318;p37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Q10. </a:t>
            </a:r>
            <a:r>
              <a:rPr lang="en-US" b="1" dirty="0"/>
              <a:t>105 85 60 30 0 -45 -90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105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0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-45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205395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Q11. </a:t>
            </a:r>
            <a:r>
              <a:rPr lang="en-US" b="1" dirty="0"/>
              <a:t>325 259 202 160 127 105 94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94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127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202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259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706921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Q11. </a:t>
            </a:r>
            <a:r>
              <a:rPr lang="en-US" b="1" dirty="0"/>
              <a:t>325 259 202 160 127 105 94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94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127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202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259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668746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30" name="Google Shape;330;p39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Q12. </a:t>
            </a:r>
            <a:r>
              <a:rPr lang="en-US" b="1" dirty="0"/>
              <a:t>380 188 92 48 20 8 2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48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188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951567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30" name="Google Shape;330;p39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Q12. </a:t>
            </a:r>
            <a:r>
              <a:rPr lang="en-US" b="1" dirty="0"/>
              <a:t>380 188 92 48 20 8 2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48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188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04557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 smtClean="0"/>
              <a:t>Q</a:t>
            </a:r>
            <a:endParaRPr dirty="0"/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Q13. </a:t>
            </a:r>
            <a:r>
              <a:rPr lang="en-US" b="1" dirty="0"/>
              <a:t>56 58 62 70 84 118 182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58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84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118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98114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 smtClean="0"/>
              <a:t>Q</a:t>
            </a:r>
            <a:endParaRPr dirty="0"/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Q13. </a:t>
            </a:r>
            <a:r>
              <a:rPr lang="en-US" b="1" dirty="0"/>
              <a:t>56 58 62 70 84 118 182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58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62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84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118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361245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Q14. </a:t>
            </a:r>
            <a:r>
              <a:rPr lang="en-US" b="1" dirty="0"/>
              <a:t>1516 22 29 45 70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45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70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5773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Q4.  </a:t>
            </a:r>
            <a:r>
              <a:rPr lang="en-US" sz="2000" b="1" dirty="0"/>
              <a:t>7413   7422   7440   ?   7503   7548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7456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7464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7466 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7477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e)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063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Q14. </a:t>
            </a:r>
            <a:r>
              <a:rPr lang="en-US" b="1" dirty="0"/>
              <a:t>1516 22 29 45 70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16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22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45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70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519285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Q15. </a:t>
            </a:r>
            <a:r>
              <a:rPr lang="en-US" b="1" dirty="0"/>
              <a:t>96 54 20 -1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54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-1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96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283445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 : In question given below, find the odd numbers pair from the given alternatives.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Q15. </a:t>
            </a:r>
            <a:r>
              <a:rPr lang="en-US" b="1" dirty="0"/>
              <a:t>96 54 20 -1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54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-1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20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96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5910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57451" y="1060179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 SERIES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Direction : In the questions given below, a series is given, which one term missing. Choose the correct alternative from the given ones that will complete the series.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Q4.  </a:t>
            </a:r>
            <a:r>
              <a:rPr lang="en-US" sz="2000" b="1" dirty="0"/>
              <a:t>7413   7422   7440   ?   7503   7548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Both"/>
            </a:pPr>
            <a:r>
              <a:rPr lang="en-US" sz="2000" b="1" dirty="0" smtClean="0"/>
              <a:t>7456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b) </a:t>
            </a:r>
            <a:r>
              <a:rPr lang="en-US" sz="2000" b="1" dirty="0" smtClean="0"/>
              <a:t> 7464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</a:t>
            </a:r>
            <a:r>
              <a:rPr lang="en-US" sz="2000" b="1" dirty="0" smtClean="0"/>
              <a:t> 7466 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d) </a:t>
            </a:r>
            <a:r>
              <a:rPr lang="en-US" sz="2000" b="1" dirty="0" smtClean="0"/>
              <a:t> 7477</a:t>
            </a:r>
            <a:r>
              <a:rPr lang="en-US" sz="2000" b="1" dirty="0"/>
              <a:t>	</a:t>
            </a:r>
            <a:endParaRPr lang="en-US" sz="2000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e) None of these 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5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</Words>
  <Application>Microsoft Office PowerPoint</Application>
  <PresentationFormat>Widescreen</PresentationFormat>
  <Paragraphs>684</Paragraphs>
  <Slides>82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</vt:lpstr>
      <vt:lpstr>Q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55</cp:revision>
  <dcterms:created xsi:type="dcterms:W3CDTF">2022-09-24T05:53:47Z</dcterms:created>
  <dcterms:modified xsi:type="dcterms:W3CDTF">2023-04-14T08:20:38Z</dcterms:modified>
</cp:coreProperties>
</file>