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29" r:id="rId2"/>
    <p:sldId id="378" r:id="rId3"/>
    <p:sldId id="412" r:id="rId4"/>
    <p:sldId id="403" r:id="rId5"/>
    <p:sldId id="413" r:id="rId6"/>
    <p:sldId id="404" r:id="rId7"/>
    <p:sldId id="414" r:id="rId8"/>
    <p:sldId id="405" r:id="rId9"/>
    <p:sldId id="415" r:id="rId10"/>
    <p:sldId id="406" r:id="rId11"/>
    <p:sldId id="416" r:id="rId12"/>
    <p:sldId id="407" r:id="rId13"/>
    <p:sldId id="417" r:id="rId14"/>
    <p:sldId id="408" r:id="rId15"/>
    <p:sldId id="418" r:id="rId16"/>
    <p:sldId id="409" r:id="rId17"/>
    <p:sldId id="419" r:id="rId18"/>
    <p:sldId id="410" r:id="rId19"/>
    <p:sldId id="420" r:id="rId20"/>
    <p:sldId id="411" r:id="rId21"/>
    <p:sldId id="42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4" autoAdjust="0"/>
  </p:normalViewPr>
  <p:slideViewPr>
    <p:cSldViewPr snapToGrid="0">
      <p:cViewPr varScale="1">
        <p:scale>
          <a:sx n="66" d="100"/>
          <a:sy n="66" d="100"/>
        </p:scale>
        <p:origin x="81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2400" dirty="0">
                <a:latin typeface="Arial Black" panose="020B0A04020102020204" pitchFamily="34" charset="0"/>
              </a:rPr>
              <a:t> SERIES</a:t>
            </a:r>
            <a:r>
              <a:rPr lang="en-US" b="1" dirty="0"/>
              <a:t>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				</a:t>
            </a:r>
            <a:r>
              <a:rPr lang="en-US" sz="4800" b="1" dirty="0">
                <a:latin typeface="Arial Black" panose="020B0A04020102020204" pitchFamily="34" charset="0"/>
              </a:rPr>
              <a:t> 	</a:t>
            </a:r>
            <a:r>
              <a:rPr lang="en-US" sz="6600" dirty="0">
                <a:latin typeface="Arial Black" panose="020B0A04020102020204" pitchFamily="34" charset="0"/>
              </a:rPr>
              <a:t>SERIES</a:t>
            </a:r>
          </a:p>
          <a:p>
            <a:pPr>
              <a:buNone/>
            </a:pPr>
            <a:r>
              <a:rPr lang="en-US" sz="4000" dirty="0">
                <a:latin typeface="Arial Black" panose="020B0A04020102020204" pitchFamily="34" charset="0"/>
              </a:rPr>
              <a:t>			Type – 4 (Letter Series)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153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Q5. </a:t>
            </a:r>
            <a:r>
              <a:rPr lang="en-US" sz="2000" b="1" dirty="0"/>
              <a:t>_</a:t>
            </a:r>
            <a:r>
              <a:rPr lang="en-US" sz="2000" b="1" dirty="0" err="1"/>
              <a:t>nmmn</a:t>
            </a:r>
            <a:r>
              <a:rPr lang="en-US" sz="2000" b="1" dirty="0"/>
              <a:t> _ </a:t>
            </a:r>
            <a:r>
              <a:rPr lang="en-US" sz="2000" b="1" dirty="0" err="1"/>
              <a:t>mmnn</a:t>
            </a:r>
            <a:r>
              <a:rPr lang="en-US" sz="2000" b="1" dirty="0"/>
              <a:t> _ </a:t>
            </a:r>
            <a:r>
              <a:rPr lang="en-US" sz="2000" b="1" dirty="0" err="1"/>
              <a:t>mnnm</a:t>
            </a:r>
            <a:r>
              <a:rPr lang="en-US" sz="2000" b="1" dirty="0"/>
              <a:t> _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err="1" smtClean="0"/>
              <a:t>nmmn</a:t>
            </a:r>
            <a:r>
              <a:rPr lang="en-US" sz="2000" b="1" dirty="0" smtClean="0"/>
              <a:t>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mnnm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nnmm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nmnm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70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Q5. </a:t>
            </a:r>
            <a:r>
              <a:rPr lang="en-US" sz="2000" b="1" dirty="0"/>
              <a:t>_</a:t>
            </a:r>
            <a:r>
              <a:rPr lang="en-US" sz="2000" b="1" dirty="0" err="1"/>
              <a:t>nmmn</a:t>
            </a:r>
            <a:r>
              <a:rPr lang="en-US" sz="2000" b="1" dirty="0"/>
              <a:t> _ </a:t>
            </a:r>
            <a:r>
              <a:rPr lang="en-US" sz="2000" b="1" dirty="0" err="1"/>
              <a:t>mmnn</a:t>
            </a:r>
            <a:r>
              <a:rPr lang="en-US" sz="2000" b="1" dirty="0"/>
              <a:t> _ </a:t>
            </a:r>
            <a:r>
              <a:rPr lang="en-US" sz="2000" b="1" dirty="0" err="1"/>
              <a:t>mnnm</a:t>
            </a:r>
            <a:r>
              <a:rPr lang="en-US" sz="2000" b="1" dirty="0"/>
              <a:t> _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err="1" smtClean="0"/>
              <a:t>nmmn</a:t>
            </a:r>
            <a:r>
              <a:rPr lang="en-US" sz="2000" b="1" dirty="0" smtClean="0"/>
              <a:t>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mnnm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nnmm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d) 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nmnm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03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Q6. </a:t>
            </a:r>
            <a:r>
              <a:rPr lang="en-US" sz="2000" b="1" dirty="0"/>
              <a:t>a _ n _ b _ _ </a:t>
            </a:r>
            <a:r>
              <a:rPr lang="en-US" sz="2000" b="1" dirty="0" err="1"/>
              <a:t>ncb</a:t>
            </a:r>
            <a:r>
              <a:rPr lang="en-US" sz="2000" b="1" dirty="0"/>
              <a:t> _ _ </a:t>
            </a:r>
            <a:r>
              <a:rPr lang="en-US" sz="2000" b="1" dirty="0" err="1"/>
              <a:t>ncb</a:t>
            </a:r>
            <a:endParaRPr lang="en-US" sz="2000" b="1" dirty="0"/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err="1" smtClean="0"/>
              <a:t>abbbcc</a:t>
            </a:r>
            <a:r>
              <a:rPr lang="en-US" sz="2000" b="1" dirty="0" smtClean="0"/>
              <a:t>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abcbcb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bacbab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bcabab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85700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Q6. </a:t>
            </a:r>
            <a:r>
              <a:rPr lang="en-US" sz="2000" b="1" dirty="0"/>
              <a:t>a _ n _ b _ _ </a:t>
            </a:r>
            <a:r>
              <a:rPr lang="en-US" sz="2000" b="1" dirty="0" err="1"/>
              <a:t>ncb</a:t>
            </a:r>
            <a:r>
              <a:rPr lang="en-US" sz="2000" b="1" dirty="0"/>
              <a:t> _ _ </a:t>
            </a:r>
            <a:r>
              <a:rPr lang="en-US" sz="2000" b="1" dirty="0" err="1"/>
              <a:t>ncb</a:t>
            </a:r>
            <a:endParaRPr lang="en-US" sz="2000" b="1" dirty="0"/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err="1" smtClean="0"/>
              <a:t>abbbcc</a:t>
            </a:r>
            <a:r>
              <a:rPr lang="en-US" sz="2000" b="1" dirty="0" smtClean="0"/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b) 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abcbcb</a:t>
            </a:r>
            <a:endParaRPr lang="en-US" sz="2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bacbab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bcabab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72848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Q7. </a:t>
            </a:r>
            <a:r>
              <a:rPr lang="it-IT" sz="2000" b="1" dirty="0"/>
              <a:t>a _ b _ a _ _ n _ bb _ abbn</a:t>
            </a:r>
          </a:p>
          <a:p>
            <a:pPr>
              <a:buNone/>
            </a:pPr>
            <a:endParaRPr lang="it-IT" sz="2000" b="1" dirty="0" smtClean="0"/>
          </a:p>
          <a:p>
            <a:pPr marL="457200" indent="-457200">
              <a:buAutoNum type="alphaLcParenBoth"/>
            </a:pPr>
            <a:r>
              <a:rPr lang="it-IT" sz="2000" b="1" dirty="0" smtClean="0"/>
              <a:t>abnabb </a:t>
            </a:r>
          </a:p>
          <a:p>
            <a:pPr marL="0" indent="0">
              <a:buNone/>
            </a:pPr>
            <a:r>
              <a:rPr lang="it-IT" sz="2000" b="1" dirty="0" smtClean="0"/>
              <a:t>(</a:t>
            </a:r>
            <a:r>
              <a:rPr lang="it-IT" sz="2000" b="1" dirty="0"/>
              <a:t>b) </a:t>
            </a:r>
            <a:r>
              <a:rPr lang="it-IT" sz="2000" b="1" dirty="0" smtClean="0"/>
              <a:t> bnbban</a:t>
            </a:r>
            <a:endParaRPr lang="it-IT" sz="2000" b="1" dirty="0"/>
          </a:p>
          <a:p>
            <a:pPr>
              <a:buNone/>
            </a:pPr>
            <a:r>
              <a:rPr lang="it-IT" sz="2000" b="1" dirty="0"/>
              <a:t>(c) </a:t>
            </a:r>
            <a:r>
              <a:rPr lang="it-IT" sz="2000" b="1" dirty="0" smtClean="0"/>
              <a:t> bnbbna </a:t>
            </a:r>
          </a:p>
          <a:p>
            <a:pPr>
              <a:buNone/>
            </a:pPr>
            <a:r>
              <a:rPr lang="it-IT" sz="2000" b="1" dirty="0" smtClean="0"/>
              <a:t>(</a:t>
            </a:r>
            <a:r>
              <a:rPr lang="it-IT" sz="2000" b="1" dirty="0"/>
              <a:t>d) </a:t>
            </a:r>
            <a:r>
              <a:rPr lang="it-IT" sz="2000" b="1" dirty="0" smtClean="0"/>
              <a:t> babban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6439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Q7. </a:t>
            </a:r>
            <a:r>
              <a:rPr lang="it-IT" sz="2000" b="1" dirty="0"/>
              <a:t>a _ b _ a _ _ n _ bb _ abbn</a:t>
            </a:r>
          </a:p>
          <a:p>
            <a:pPr>
              <a:buNone/>
            </a:pPr>
            <a:endParaRPr lang="it-IT" sz="2000" b="1" dirty="0" smtClean="0"/>
          </a:p>
          <a:p>
            <a:pPr marL="457200" indent="-457200">
              <a:buAutoNum type="alphaLcParenBoth"/>
            </a:pPr>
            <a:r>
              <a:rPr lang="it-IT" sz="2000" b="1" dirty="0" smtClean="0"/>
              <a:t>abnabb </a:t>
            </a:r>
          </a:p>
          <a:p>
            <a:pPr marL="0" indent="0">
              <a:buNone/>
            </a:pPr>
            <a:r>
              <a:rPr lang="it-IT" sz="2000" b="1" dirty="0" smtClean="0"/>
              <a:t>(</a:t>
            </a:r>
            <a:r>
              <a:rPr lang="it-IT" sz="2000" b="1" dirty="0"/>
              <a:t>b) </a:t>
            </a:r>
            <a:r>
              <a:rPr lang="it-IT" sz="2000" b="1" dirty="0" smtClean="0"/>
              <a:t> bnbban</a:t>
            </a:r>
            <a:endParaRPr lang="it-IT" sz="2000" b="1" dirty="0"/>
          </a:p>
          <a:p>
            <a:pPr>
              <a:buNone/>
            </a:pPr>
            <a:r>
              <a:rPr lang="it-IT" sz="2000" b="1" dirty="0">
                <a:solidFill>
                  <a:srgbClr val="FF0000"/>
                </a:solidFill>
              </a:rPr>
              <a:t>(c) </a:t>
            </a:r>
            <a:r>
              <a:rPr lang="it-IT" sz="2000" b="1" dirty="0" smtClean="0">
                <a:solidFill>
                  <a:srgbClr val="FF0000"/>
                </a:solidFill>
              </a:rPr>
              <a:t> bnbbna </a:t>
            </a:r>
          </a:p>
          <a:p>
            <a:pPr>
              <a:buNone/>
            </a:pPr>
            <a:r>
              <a:rPr lang="it-IT" sz="2000" b="1" dirty="0" smtClean="0"/>
              <a:t>(</a:t>
            </a:r>
            <a:r>
              <a:rPr lang="it-IT" sz="2000" b="1" dirty="0"/>
              <a:t>d) </a:t>
            </a:r>
            <a:r>
              <a:rPr lang="it-IT" sz="2000" b="1" dirty="0" smtClean="0"/>
              <a:t> babban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556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Q8. </a:t>
            </a:r>
            <a:r>
              <a:rPr lang="en-US" sz="2000" b="1" dirty="0"/>
              <a:t>c _ </a:t>
            </a:r>
            <a:r>
              <a:rPr lang="en-US" sz="2000" b="1" dirty="0" err="1"/>
              <a:t>bba</a:t>
            </a:r>
            <a:r>
              <a:rPr lang="en-US" sz="2000" b="1" dirty="0"/>
              <a:t> _ cab _ ac _ ab _ ac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err="1" smtClean="0"/>
              <a:t>bcacb</a:t>
            </a:r>
            <a:r>
              <a:rPr lang="en-US" sz="2000" b="1" dirty="0" smtClean="0"/>
              <a:t>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babcc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abcbc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acbcb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1790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Q8. </a:t>
            </a:r>
            <a:r>
              <a:rPr lang="en-US" sz="2000" b="1" dirty="0"/>
              <a:t>c _ </a:t>
            </a:r>
            <a:r>
              <a:rPr lang="en-US" sz="2000" b="1" dirty="0" err="1"/>
              <a:t>bba</a:t>
            </a:r>
            <a:r>
              <a:rPr lang="en-US" sz="2000" b="1" dirty="0"/>
              <a:t> _ cab _ ac _ ab _ ac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err="1" smtClean="0"/>
              <a:t>bcacb</a:t>
            </a:r>
            <a:r>
              <a:rPr lang="en-US" sz="2000" b="1" dirty="0" smtClean="0"/>
              <a:t>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babcc</a:t>
            </a:r>
            <a:endParaRPr lang="en-US" sz="2000" b="1" dirty="0"/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(c) 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abcbc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acbcb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27295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Q9. </a:t>
            </a:r>
            <a:r>
              <a:rPr lang="pt-BR" sz="2000" b="1" dirty="0"/>
              <a:t>r _ se _ os _ ro _er _ se</a:t>
            </a:r>
          </a:p>
          <a:p>
            <a:pPr>
              <a:buNone/>
            </a:pPr>
            <a:endParaRPr lang="pt-BR" sz="2000" b="1" dirty="0" smtClean="0"/>
          </a:p>
          <a:p>
            <a:pPr marL="457200" indent="-457200">
              <a:buAutoNum type="alphaLcParenBoth"/>
            </a:pPr>
            <a:r>
              <a:rPr lang="pt-BR" sz="2000" b="1" dirty="0" smtClean="0"/>
              <a:t>oreso </a:t>
            </a:r>
          </a:p>
          <a:p>
            <a:pPr marL="0" indent="0">
              <a:buNone/>
            </a:pPr>
            <a:r>
              <a:rPr lang="pt-BR" sz="2000" b="1" dirty="0" smtClean="0"/>
              <a:t>(</a:t>
            </a:r>
            <a:r>
              <a:rPr lang="pt-BR" sz="2000" b="1" dirty="0"/>
              <a:t>b) </a:t>
            </a:r>
            <a:r>
              <a:rPr lang="pt-BR" sz="2000" b="1" dirty="0" smtClean="0"/>
              <a:t> rores</a:t>
            </a:r>
            <a:endParaRPr lang="pt-BR" sz="2000" b="1" dirty="0"/>
          </a:p>
          <a:p>
            <a:pPr>
              <a:buNone/>
            </a:pPr>
            <a:r>
              <a:rPr lang="pt-BR" sz="2000" b="1" dirty="0"/>
              <a:t>(c) </a:t>
            </a:r>
            <a:r>
              <a:rPr lang="pt-BR" sz="2000" b="1" dirty="0" smtClean="0"/>
              <a:t> oesrs </a:t>
            </a:r>
          </a:p>
          <a:p>
            <a:pPr>
              <a:buNone/>
            </a:pPr>
            <a:r>
              <a:rPr lang="pt-BR" sz="2000" b="1" dirty="0" smtClean="0"/>
              <a:t>(</a:t>
            </a:r>
            <a:r>
              <a:rPr lang="pt-BR" sz="2000" b="1" dirty="0"/>
              <a:t>d) </a:t>
            </a:r>
            <a:r>
              <a:rPr lang="pt-BR" sz="2000" b="1" dirty="0" smtClean="0"/>
              <a:t> roeso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31978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Q9. </a:t>
            </a:r>
            <a:r>
              <a:rPr lang="pt-BR" sz="2000" b="1" dirty="0"/>
              <a:t>r _ se _ os _ ro _er _ se</a:t>
            </a:r>
          </a:p>
          <a:p>
            <a:pPr>
              <a:buNone/>
            </a:pPr>
            <a:endParaRPr lang="pt-BR" sz="2000" b="1" dirty="0" smtClean="0"/>
          </a:p>
          <a:p>
            <a:pPr marL="457200" indent="-457200">
              <a:buAutoNum type="alphaLcParenBoth"/>
            </a:pPr>
            <a:r>
              <a:rPr lang="pt-BR" sz="2000" b="1" dirty="0" smtClean="0"/>
              <a:t>oreso 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(</a:t>
            </a:r>
            <a:r>
              <a:rPr lang="pt-BR" sz="2000" b="1" dirty="0">
                <a:solidFill>
                  <a:srgbClr val="FF0000"/>
                </a:solidFill>
              </a:rPr>
              <a:t>b) </a:t>
            </a:r>
            <a:r>
              <a:rPr lang="pt-BR" sz="2000" b="1" dirty="0" smtClean="0">
                <a:solidFill>
                  <a:srgbClr val="FF0000"/>
                </a:solidFill>
              </a:rPr>
              <a:t> rores</a:t>
            </a:r>
            <a:endParaRPr lang="pt-BR" sz="2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000" b="1" dirty="0"/>
              <a:t>(c) </a:t>
            </a:r>
            <a:r>
              <a:rPr lang="pt-BR" sz="2000" b="1" dirty="0" smtClean="0"/>
              <a:t> oesrs </a:t>
            </a:r>
          </a:p>
          <a:p>
            <a:pPr>
              <a:buNone/>
            </a:pPr>
            <a:r>
              <a:rPr lang="pt-BR" sz="2000" b="1" dirty="0" smtClean="0"/>
              <a:t>(</a:t>
            </a:r>
            <a:r>
              <a:rPr lang="pt-BR" sz="2000" b="1" dirty="0"/>
              <a:t>d) </a:t>
            </a:r>
            <a:r>
              <a:rPr lang="pt-BR" sz="2000" b="1" dirty="0" smtClean="0"/>
              <a:t> roeso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5793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Q1. </a:t>
            </a:r>
            <a:r>
              <a:rPr lang="en-US" sz="2000" b="1" dirty="0"/>
              <a:t>_ _ aba _ _ </a:t>
            </a:r>
            <a:r>
              <a:rPr lang="en-US" sz="2000" b="1" dirty="0" err="1"/>
              <a:t>ba</a:t>
            </a:r>
            <a:r>
              <a:rPr lang="en-US" sz="2000" b="1" dirty="0"/>
              <a:t> _ ab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err="1" smtClean="0"/>
              <a:t>abbba</a:t>
            </a:r>
            <a:r>
              <a:rPr lang="en-US" sz="2000" b="1" dirty="0" smtClean="0"/>
              <a:t>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abbab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baabb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bbaba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6819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Q10. </a:t>
            </a:r>
            <a:r>
              <a:rPr lang="en-US" sz="2000" b="1" dirty="0" err="1"/>
              <a:t>ba</a:t>
            </a:r>
            <a:r>
              <a:rPr lang="en-US" sz="2000" b="1" dirty="0"/>
              <a:t> _ </a:t>
            </a:r>
            <a:r>
              <a:rPr lang="en-US" sz="2000" b="1" dirty="0" err="1"/>
              <a:t>ba</a:t>
            </a:r>
            <a:r>
              <a:rPr lang="en-US" sz="2000" b="1" dirty="0"/>
              <a:t> _ bac _ </a:t>
            </a:r>
            <a:r>
              <a:rPr lang="en-US" sz="2000" b="1" dirty="0" err="1"/>
              <a:t>acb</a:t>
            </a:r>
            <a:r>
              <a:rPr lang="en-US" sz="2000" b="1" dirty="0"/>
              <a:t> _ </a:t>
            </a:r>
            <a:r>
              <a:rPr lang="en-US" sz="2000" b="1" dirty="0" err="1"/>
              <a:t>cbac</a:t>
            </a:r>
            <a:endParaRPr lang="en-US" sz="2000" b="1" dirty="0"/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err="1" smtClean="0"/>
              <a:t>aacb</a:t>
            </a:r>
            <a:r>
              <a:rPr lang="en-US" sz="2000" b="1" dirty="0" smtClean="0"/>
              <a:t>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bbca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ccba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cbac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22415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Q10. </a:t>
            </a:r>
            <a:r>
              <a:rPr lang="en-US" sz="2000" b="1" dirty="0" err="1"/>
              <a:t>ba</a:t>
            </a:r>
            <a:r>
              <a:rPr lang="en-US" sz="2000" b="1" dirty="0"/>
              <a:t> _ </a:t>
            </a:r>
            <a:r>
              <a:rPr lang="en-US" sz="2000" b="1" dirty="0" err="1"/>
              <a:t>ba</a:t>
            </a:r>
            <a:r>
              <a:rPr lang="en-US" sz="2000" b="1" dirty="0"/>
              <a:t> _ bac _ </a:t>
            </a:r>
            <a:r>
              <a:rPr lang="en-US" sz="2000" b="1" dirty="0" err="1"/>
              <a:t>acb</a:t>
            </a:r>
            <a:r>
              <a:rPr lang="en-US" sz="2000" b="1" dirty="0"/>
              <a:t> _ </a:t>
            </a:r>
            <a:r>
              <a:rPr lang="en-US" sz="2000" b="1" dirty="0" err="1"/>
              <a:t>cbac</a:t>
            </a:r>
            <a:endParaRPr lang="en-US" sz="2000" b="1" dirty="0"/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err="1" smtClean="0">
                <a:solidFill>
                  <a:srgbClr val="FF0000"/>
                </a:solidFill>
              </a:rPr>
              <a:t>aacb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bbca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ccba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cbac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4725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Q1. </a:t>
            </a:r>
            <a:r>
              <a:rPr lang="en-US" sz="2000" b="1" dirty="0"/>
              <a:t>_ _ aba _ _ </a:t>
            </a:r>
            <a:r>
              <a:rPr lang="en-US" sz="2000" b="1" dirty="0" err="1"/>
              <a:t>ba</a:t>
            </a:r>
            <a:r>
              <a:rPr lang="en-US" sz="2000" b="1" dirty="0"/>
              <a:t> _ ab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err="1" smtClean="0"/>
              <a:t>abbba</a:t>
            </a:r>
            <a:r>
              <a:rPr lang="en-US" sz="2000" b="1" dirty="0" smtClean="0"/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b) 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abbab</a:t>
            </a:r>
            <a:endParaRPr lang="en-US" sz="2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baabb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bbaba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2866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Q2. </a:t>
            </a:r>
            <a:r>
              <a:rPr lang="en-US" sz="2000" b="1" dirty="0"/>
              <a:t>ab _ _ baa _ _ ab _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aaaaa</a:t>
            </a:r>
            <a:r>
              <a:rPr lang="en-US" sz="2000" b="1" dirty="0" smtClean="0"/>
              <a:t>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aabaa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Aabab</a:t>
            </a:r>
            <a:endParaRPr lang="en-US" sz="2000" b="1" dirty="0"/>
          </a:p>
          <a:p>
            <a:pPr>
              <a:buNone/>
            </a:pPr>
            <a:r>
              <a:rPr lang="en-US" sz="2000" b="1" dirty="0" smtClean="0"/>
              <a:t>(d</a:t>
            </a:r>
            <a:r>
              <a:rPr lang="en-US" sz="2000" b="1" dirty="0"/>
              <a:t>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baabb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524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Q2. </a:t>
            </a:r>
            <a:r>
              <a:rPr lang="en-US" sz="2000" b="1" dirty="0"/>
              <a:t>ab _ _ baa _ _ ab _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aaaaa</a:t>
            </a:r>
            <a:r>
              <a:rPr lang="en-US" sz="2000" b="1" dirty="0" smtClean="0"/>
              <a:t>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aabaa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Aabab</a:t>
            </a:r>
            <a:endParaRPr lang="en-US" sz="2000" b="1" dirty="0"/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(d</a:t>
            </a:r>
            <a:r>
              <a:rPr lang="en-US" sz="2000" b="1" dirty="0">
                <a:solidFill>
                  <a:srgbClr val="FF0000"/>
                </a:solidFill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baabb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5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Q3. </a:t>
            </a:r>
            <a:r>
              <a:rPr lang="en-US" sz="2000" b="1" dirty="0"/>
              <a:t>m _ nm _ n _ an _ a _ ma _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err="1" smtClean="0"/>
              <a:t>aamnan</a:t>
            </a:r>
            <a:r>
              <a:rPr lang="en-US" sz="2000" b="1" dirty="0" smtClean="0"/>
              <a:t>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</a:t>
            </a:r>
            <a:r>
              <a:rPr lang="en-US" sz="2000" b="1" dirty="0" smtClean="0"/>
              <a:t>)  </a:t>
            </a:r>
            <a:r>
              <a:rPr lang="en-US" sz="2000" b="1" dirty="0" err="1"/>
              <a:t>ammanm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aammnn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amammn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0340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Q3. </a:t>
            </a:r>
            <a:r>
              <a:rPr lang="en-US" sz="2000" b="1" dirty="0"/>
              <a:t>m _ nm _ n _ an _ a _ ma _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err="1" smtClean="0"/>
              <a:t>aamnan</a:t>
            </a:r>
            <a:r>
              <a:rPr lang="en-US" sz="2000" b="1" dirty="0" smtClean="0"/>
              <a:t>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</a:t>
            </a:r>
            <a:r>
              <a:rPr lang="en-US" sz="2000" b="1" dirty="0" smtClean="0"/>
              <a:t>)  </a:t>
            </a:r>
            <a:r>
              <a:rPr lang="en-US" sz="2000" b="1" dirty="0" err="1"/>
              <a:t>ammanm</a:t>
            </a:r>
            <a:endParaRPr lang="en-US" sz="2000" b="1" dirty="0"/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(c) 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aammnn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amammn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7398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Q4. </a:t>
            </a:r>
            <a:r>
              <a:rPr lang="en-US" sz="2000" b="1" dirty="0"/>
              <a:t>_ </a:t>
            </a:r>
            <a:r>
              <a:rPr lang="en-US" sz="2000" b="1" dirty="0" err="1"/>
              <a:t>stt</a:t>
            </a:r>
            <a:r>
              <a:rPr lang="en-US" sz="2000" b="1" dirty="0"/>
              <a:t> _ </a:t>
            </a:r>
            <a:r>
              <a:rPr lang="en-US" sz="2000" b="1" dirty="0" err="1"/>
              <a:t>tt</a:t>
            </a:r>
            <a:r>
              <a:rPr lang="en-US" sz="2000" b="1" dirty="0"/>
              <a:t> _ </a:t>
            </a:r>
            <a:r>
              <a:rPr lang="en-US" sz="2000" b="1" dirty="0" err="1"/>
              <a:t>tts</a:t>
            </a:r>
            <a:r>
              <a:rPr lang="en-US" sz="2000" b="1" dirty="0"/>
              <a:t> _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err="1" smtClean="0"/>
              <a:t>tsts</a:t>
            </a:r>
            <a:r>
              <a:rPr lang="en-US" sz="2000" b="1" dirty="0" smtClean="0"/>
              <a:t>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</a:t>
            </a:r>
            <a:r>
              <a:rPr lang="en-US" sz="2000" b="1" dirty="0" smtClean="0"/>
              <a:t>)  </a:t>
            </a:r>
            <a:r>
              <a:rPr lang="en-US" sz="2000" b="1" dirty="0" err="1"/>
              <a:t>ttst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sstt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tsst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7118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Q4. </a:t>
            </a:r>
            <a:r>
              <a:rPr lang="en-US" sz="2000" b="1" dirty="0"/>
              <a:t>_ </a:t>
            </a:r>
            <a:r>
              <a:rPr lang="en-US" sz="2000" b="1" dirty="0" err="1"/>
              <a:t>stt</a:t>
            </a:r>
            <a:r>
              <a:rPr lang="en-US" sz="2000" b="1" dirty="0"/>
              <a:t> _ </a:t>
            </a:r>
            <a:r>
              <a:rPr lang="en-US" sz="2000" b="1" dirty="0" err="1"/>
              <a:t>tt</a:t>
            </a:r>
            <a:r>
              <a:rPr lang="en-US" sz="2000" b="1" dirty="0"/>
              <a:t> _ </a:t>
            </a:r>
            <a:r>
              <a:rPr lang="en-US" sz="2000" b="1" dirty="0" err="1"/>
              <a:t>tts</a:t>
            </a:r>
            <a:r>
              <a:rPr lang="en-US" sz="2000" b="1" dirty="0"/>
              <a:t> _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AutoNum type="alphaLcParenBoth"/>
            </a:pPr>
            <a:r>
              <a:rPr lang="en-US" sz="2000" b="1" dirty="0" err="1" smtClean="0"/>
              <a:t>tsts</a:t>
            </a:r>
            <a:r>
              <a:rPr lang="en-US" sz="2000" b="1" dirty="0" smtClean="0"/>
              <a:t> </a:t>
            </a: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</a:t>
            </a:r>
            <a:r>
              <a:rPr lang="en-US" sz="2000" b="1" dirty="0" smtClean="0"/>
              <a:t>)  </a:t>
            </a:r>
            <a:r>
              <a:rPr lang="en-US" sz="2000" b="1" dirty="0" err="1"/>
              <a:t>ttst</a:t>
            </a:r>
            <a:endParaRPr lang="en-US" sz="2000" b="1" dirty="0"/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(c) 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sstt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tsst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3350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1244</TotalTime>
  <Words>42</Words>
  <Application>Microsoft Office PowerPoint</Application>
  <PresentationFormat>Widescreen</PresentationFormat>
  <Paragraphs>186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Office Theme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  <vt:lpstr>QUANTITATIVE MATH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DELL</cp:lastModifiedBy>
  <cp:revision>190</cp:revision>
  <dcterms:created xsi:type="dcterms:W3CDTF">2020-02-23T06:37:57Z</dcterms:created>
  <dcterms:modified xsi:type="dcterms:W3CDTF">2023-04-14T08:20:29Z</dcterms:modified>
</cp:coreProperties>
</file>