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29" r:id="rId2"/>
    <p:sldId id="378" r:id="rId3"/>
    <p:sldId id="393" r:id="rId4"/>
    <p:sldId id="379" r:id="rId5"/>
    <p:sldId id="394" r:id="rId6"/>
    <p:sldId id="380" r:id="rId7"/>
    <p:sldId id="395" r:id="rId8"/>
    <p:sldId id="381" r:id="rId9"/>
    <p:sldId id="396" r:id="rId10"/>
    <p:sldId id="382" r:id="rId11"/>
    <p:sldId id="397" r:id="rId12"/>
    <p:sldId id="383" r:id="rId13"/>
    <p:sldId id="398" r:id="rId14"/>
    <p:sldId id="384" r:id="rId15"/>
    <p:sldId id="399" r:id="rId16"/>
    <p:sldId id="385" r:id="rId17"/>
    <p:sldId id="400" r:id="rId18"/>
    <p:sldId id="386" r:id="rId19"/>
    <p:sldId id="401" r:id="rId20"/>
    <p:sldId id="387" r:id="rId21"/>
    <p:sldId id="402" r:id="rId22"/>
    <p:sldId id="388" r:id="rId23"/>
    <p:sldId id="403" r:id="rId24"/>
    <p:sldId id="389" r:id="rId25"/>
    <p:sldId id="404" r:id="rId26"/>
    <p:sldId id="390" r:id="rId27"/>
    <p:sldId id="405" r:id="rId28"/>
    <p:sldId id="391" r:id="rId29"/>
    <p:sldId id="406" r:id="rId30"/>
    <p:sldId id="392" r:id="rId31"/>
    <p:sldId id="4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66" d="100"/>
          <a:sy n="66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2400" dirty="0">
                <a:latin typeface="Arial Black" panose="020B0A04020102020204" pitchFamily="34" charset="0"/>
              </a:rPr>
              <a:t> SERIES</a:t>
            </a:r>
            <a:r>
              <a:rPr lang="en-US" b="1" dirty="0"/>
              <a:t>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			</a:t>
            </a:r>
            <a:r>
              <a:rPr lang="en-US" sz="4800" b="1" dirty="0">
                <a:latin typeface="Arial Black" panose="020B0A04020102020204" pitchFamily="34" charset="0"/>
              </a:rPr>
              <a:t> 	</a:t>
            </a:r>
            <a:r>
              <a:rPr lang="en-US" sz="6600" dirty="0">
                <a:latin typeface="Arial Black" panose="020B0A04020102020204" pitchFamily="34" charset="0"/>
              </a:rPr>
              <a:t>SERIES</a:t>
            </a:r>
          </a:p>
          <a:p>
            <a:pPr>
              <a:buNone/>
            </a:pPr>
            <a:r>
              <a:rPr lang="en-US" sz="4000" dirty="0">
                <a:latin typeface="Arial Black" panose="020B0A04020102020204" pitchFamily="34" charset="0"/>
              </a:rPr>
              <a:t>			Type – 3 (Alphabet Series)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53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Q5. </a:t>
            </a:r>
            <a:r>
              <a:rPr lang="en-US" sz="2000" b="1" dirty="0"/>
              <a:t>DNP, GPR, JRT, ?</a:t>
            </a:r>
          </a:p>
          <a:p>
            <a:pPr>
              <a:buNone/>
            </a:pPr>
            <a:r>
              <a:rPr lang="en-US" sz="2000" b="1" dirty="0"/>
              <a:t>(a) </a:t>
            </a:r>
            <a:r>
              <a:rPr lang="en-US" sz="2000" b="1" dirty="0" smtClean="0"/>
              <a:t>  LSU 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NUW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MTV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MTU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931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Q5. </a:t>
            </a:r>
            <a:r>
              <a:rPr lang="en-US" sz="2000" b="1" dirty="0"/>
              <a:t>DNP, GPR, JRT, ?</a:t>
            </a:r>
          </a:p>
          <a:p>
            <a:pPr>
              <a:buNone/>
            </a:pPr>
            <a:r>
              <a:rPr lang="en-US" sz="2000" b="1" dirty="0"/>
              <a:t>(a) </a:t>
            </a:r>
            <a:r>
              <a:rPr lang="en-US" sz="2000" b="1" dirty="0" smtClean="0"/>
              <a:t>  LSU 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NUW</a:t>
            </a:r>
            <a:endParaRPr lang="en-US" sz="2000" b="1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</a:t>
            </a:r>
            <a:r>
              <a:rPr lang="en-US" sz="2000" b="1" dirty="0" smtClean="0">
                <a:solidFill>
                  <a:srgbClr val="FF0000"/>
                </a:solidFill>
              </a:rPr>
              <a:t> MTV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MTU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4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Q6. </a:t>
            </a:r>
            <a:r>
              <a:rPr lang="en-US" sz="2000" b="1" dirty="0"/>
              <a:t>FNC, HQG, JTK,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LXO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LMO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KMT</a:t>
            </a:r>
          </a:p>
          <a:p>
            <a:pPr>
              <a:buNone/>
            </a:pPr>
            <a:r>
              <a:rPr lang="en-US" sz="2000" b="1" dirty="0" smtClean="0"/>
              <a:t>(d</a:t>
            </a:r>
            <a:r>
              <a:rPr lang="en-US" sz="2000" b="1" dirty="0"/>
              <a:t>) </a:t>
            </a:r>
            <a:r>
              <a:rPr lang="en-US" sz="2000" b="1" dirty="0" smtClean="0"/>
              <a:t> LWO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245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Q6. </a:t>
            </a:r>
            <a:r>
              <a:rPr lang="en-US" sz="2000" b="1" dirty="0"/>
              <a:t>FNC, HQG, JTK,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LXO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LMO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KMT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(d</a:t>
            </a:r>
            <a:r>
              <a:rPr lang="en-US" sz="2000" b="1" dirty="0">
                <a:solidFill>
                  <a:srgbClr val="FF0000"/>
                </a:solidFill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</a:rPr>
              <a:t> LWO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6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Q7. </a:t>
            </a:r>
            <a:r>
              <a:rPr lang="pt-BR" sz="2000" b="1" dirty="0"/>
              <a:t>A/4, D/9, H/15, M/22, ?</a:t>
            </a:r>
          </a:p>
          <a:p>
            <a:pPr>
              <a:buNone/>
            </a:pPr>
            <a:endParaRPr lang="pt-BR" sz="2000" b="1" dirty="0" smtClean="0"/>
          </a:p>
          <a:p>
            <a:pPr marL="457200" indent="-457200">
              <a:buAutoNum type="alphaLcParenBoth"/>
            </a:pPr>
            <a:r>
              <a:rPr lang="pt-BR" sz="2000" b="1" dirty="0" smtClean="0"/>
              <a:t>R/30 </a:t>
            </a:r>
          </a:p>
          <a:p>
            <a:pPr marL="0" indent="0">
              <a:buNone/>
            </a:pPr>
            <a:r>
              <a:rPr lang="pt-BR" sz="2000" b="1" dirty="0" smtClean="0"/>
              <a:t>(</a:t>
            </a:r>
            <a:r>
              <a:rPr lang="pt-BR" sz="2000" b="1" dirty="0"/>
              <a:t>b) </a:t>
            </a:r>
            <a:r>
              <a:rPr lang="pt-BR" sz="2000" b="1" dirty="0" smtClean="0"/>
              <a:t> S/30</a:t>
            </a:r>
            <a:endParaRPr lang="pt-BR" sz="2000" b="1" dirty="0"/>
          </a:p>
          <a:p>
            <a:pPr>
              <a:buNone/>
            </a:pPr>
            <a:r>
              <a:rPr lang="pt-BR" sz="2000" b="1" dirty="0"/>
              <a:t>(c) </a:t>
            </a:r>
            <a:r>
              <a:rPr lang="pt-BR" sz="2000" b="1" dirty="0" smtClean="0"/>
              <a:t> Q/31</a:t>
            </a:r>
          </a:p>
          <a:p>
            <a:pPr>
              <a:buNone/>
            </a:pPr>
            <a:r>
              <a:rPr lang="pt-BR" sz="2000" b="1" dirty="0" smtClean="0"/>
              <a:t>(d</a:t>
            </a:r>
            <a:r>
              <a:rPr lang="pt-BR" sz="2000" b="1" dirty="0"/>
              <a:t>) </a:t>
            </a:r>
            <a:r>
              <a:rPr lang="pt-BR" sz="2000" b="1" dirty="0" smtClean="0"/>
              <a:t> Q/30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670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Q7. </a:t>
            </a:r>
            <a:r>
              <a:rPr lang="pt-BR" sz="2000" b="1" dirty="0"/>
              <a:t>A/4, D/9, H/15, M/22, ?</a:t>
            </a:r>
          </a:p>
          <a:p>
            <a:pPr>
              <a:buNone/>
            </a:pPr>
            <a:endParaRPr lang="pt-BR" sz="2000" b="1" dirty="0" smtClean="0"/>
          </a:p>
          <a:p>
            <a:pPr marL="457200" indent="-457200">
              <a:buAutoNum type="alphaLcParenBoth"/>
            </a:pPr>
            <a:r>
              <a:rPr lang="pt-BR" sz="2000" b="1" dirty="0" smtClean="0"/>
              <a:t>R/30 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(</a:t>
            </a:r>
            <a:r>
              <a:rPr lang="pt-BR" sz="2000" b="1" dirty="0">
                <a:solidFill>
                  <a:srgbClr val="FF0000"/>
                </a:solidFill>
              </a:rPr>
              <a:t>b) </a:t>
            </a:r>
            <a:r>
              <a:rPr lang="pt-BR" sz="2000" b="1" dirty="0" smtClean="0">
                <a:solidFill>
                  <a:srgbClr val="FF0000"/>
                </a:solidFill>
              </a:rPr>
              <a:t> S/30</a:t>
            </a:r>
            <a:endParaRPr lang="pt-BR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000" b="1" dirty="0"/>
              <a:t>(c) </a:t>
            </a:r>
            <a:r>
              <a:rPr lang="pt-BR" sz="2000" b="1" dirty="0" smtClean="0"/>
              <a:t> Q/31</a:t>
            </a:r>
          </a:p>
          <a:p>
            <a:pPr>
              <a:buNone/>
            </a:pPr>
            <a:r>
              <a:rPr lang="pt-BR" sz="2000" b="1" dirty="0" smtClean="0"/>
              <a:t>(d</a:t>
            </a:r>
            <a:r>
              <a:rPr lang="pt-BR" sz="2000" b="1" dirty="0"/>
              <a:t>) </a:t>
            </a:r>
            <a:r>
              <a:rPr lang="pt-BR" sz="2000" b="1" dirty="0" smtClean="0"/>
              <a:t> Q/30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4509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Q8. </a:t>
            </a:r>
            <a:r>
              <a:rPr lang="en-US" sz="2000" b="1" dirty="0"/>
              <a:t>ZCBA, YFED, XIHG,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WLKM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WJKL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WKLJ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WLKJ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8766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Q8. </a:t>
            </a:r>
            <a:r>
              <a:rPr lang="en-US" sz="2000" b="1" dirty="0"/>
              <a:t>ZCBA, YFED, XIHG,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WLKM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WJKL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WKLJ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d) </a:t>
            </a:r>
            <a:r>
              <a:rPr lang="en-US" sz="2000" b="1" dirty="0" smtClean="0">
                <a:solidFill>
                  <a:srgbClr val="FF0000"/>
                </a:solidFill>
              </a:rPr>
              <a:t> WLKJ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9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Q9. </a:t>
            </a:r>
            <a:r>
              <a:rPr lang="en-US" sz="2000" b="1" dirty="0"/>
              <a:t>ADH, DGK, GJN,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ORV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JMP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JLM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KMQ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418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Q9. </a:t>
            </a:r>
            <a:r>
              <a:rPr lang="en-US" sz="2000" b="1" dirty="0"/>
              <a:t>ADH, DGK, GJN,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ORV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b) </a:t>
            </a:r>
            <a:r>
              <a:rPr lang="en-US" sz="2000" b="1" dirty="0" smtClean="0">
                <a:solidFill>
                  <a:srgbClr val="FF0000"/>
                </a:solidFill>
              </a:rPr>
              <a:t> JMP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JLM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KMQ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58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Q1. </a:t>
            </a:r>
            <a:r>
              <a:rPr lang="en-US" sz="2000" b="1" dirty="0"/>
              <a:t>BFH, EJL, HNP,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JQS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LSU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KRT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KRS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819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Q10. </a:t>
            </a:r>
            <a:r>
              <a:rPr lang="en-US" sz="2000" b="1" dirty="0"/>
              <a:t>AGM, BHN, CIO,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COU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FQK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DJP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QXD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7967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Q10. </a:t>
            </a:r>
            <a:r>
              <a:rPr lang="en-US" sz="2000" b="1" dirty="0"/>
              <a:t>AGM, BHN, CIO,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COU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FQK</a:t>
            </a:r>
            <a:endParaRPr lang="en-US" sz="2000" b="1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</a:t>
            </a:r>
            <a:r>
              <a:rPr lang="en-US" sz="2000" b="1" dirty="0" smtClean="0">
                <a:solidFill>
                  <a:srgbClr val="FF0000"/>
                </a:solidFill>
              </a:rPr>
              <a:t> DJP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QXD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47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Q11. </a:t>
            </a:r>
            <a:r>
              <a:rPr lang="en-US" sz="2000" b="1" dirty="0"/>
              <a:t>NOAB, OPBC, PQCD,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QRDE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 </a:t>
            </a:r>
            <a:r>
              <a:rPr lang="en-US" sz="2000" b="1" dirty="0" smtClean="0"/>
              <a:t>RTEF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QSDE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ORGI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486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Q11. </a:t>
            </a:r>
            <a:r>
              <a:rPr lang="en-US" sz="2000" b="1" dirty="0"/>
              <a:t>NOAB, OPBC, PQCD,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>
                <a:solidFill>
                  <a:srgbClr val="FF0000"/>
                </a:solidFill>
              </a:rPr>
              <a:t>QRDE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 </a:t>
            </a:r>
            <a:r>
              <a:rPr lang="en-US" sz="2000" b="1" dirty="0" smtClean="0"/>
              <a:t>RTEF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QSDE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ORGI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470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Q12. </a:t>
            </a:r>
            <a:r>
              <a:rPr lang="en-US" sz="2000" b="1" dirty="0"/>
              <a:t>KDW, MGT, OJQ,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MNQ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QNM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NMQ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QMN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74215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Q12. </a:t>
            </a:r>
            <a:r>
              <a:rPr lang="en-US" sz="2000" b="1" dirty="0"/>
              <a:t>KDW, MGT, OJQ,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MNQ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QNM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NMQ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d) </a:t>
            </a:r>
            <a:r>
              <a:rPr lang="en-US" sz="2000" b="1" dirty="0" smtClean="0">
                <a:solidFill>
                  <a:srgbClr val="FF0000"/>
                </a:solidFill>
              </a:rPr>
              <a:t> QMN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5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Q13. </a:t>
            </a:r>
            <a:r>
              <a:rPr lang="en-US" sz="2000" b="1" dirty="0"/>
              <a:t>NOE, PQB, RSC, ?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a) TUD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DTU</a:t>
            </a:r>
          </a:p>
          <a:p>
            <a:pPr>
              <a:buNone/>
            </a:pPr>
            <a:r>
              <a:rPr lang="en-US" sz="2000" b="1" dirty="0"/>
              <a:t>(c) ENO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FNQ</a:t>
            </a:r>
          </a:p>
        </p:txBody>
      </p:sp>
    </p:spTree>
    <p:extLst>
      <p:ext uri="{BB962C8B-B14F-4D97-AF65-F5344CB8AC3E}">
        <p14:creationId xmlns:p14="http://schemas.microsoft.com/office/powerpoint/2010/main" val="12130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Q13. </a:t>
            </a:r>
            <a:r>
              <a:rPr lang="en-US" sz="2000" b="1" dirty="0"/>
              <a:t>NOE, PQB, RSC, ?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a) TUD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DTU</a:t>
            </a:r>
          </a:p>
          <a:p>
            <a:pPr>
              <a:buNone/>
            </a:pPr>
            <a:r>
              <a:rPr lang="en-US" sz="2000" b="1" dirty="0"/>
              <a:t>(c) ENO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FNQ</a:t>
            </a:r>
          </a:p>
        </p:txBody>
      </p:sp>
    </p:spTree>
    <p:extLst>
      <p:ext uri="{BB962C8B-B14F-4D97-AF65-F5344CB8AC3E}">
        <p14:creationId xmlns:p14="http://schemas.microsoft.com/office/powerpoint/2010/main" val="220175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Q14. </a:t>
            </a:r>
            <a:r>
              <a:rPr lang="en-US" sz="2000" b="1" dirty="0"/>
              <a:t>DIB, HMF, LQJ,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OTM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QVO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PVO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PUN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24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Q14. </a:t>
            </a:r>
            <a:r>
              <a:rPr lang="en-US" sz="2000" b="1" dirty="0"/>
              <a:t>DIB, HMF, LQJ,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OTM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QVO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PVO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d) </a:t>
            </a:r>
            <a:r>
              <a:rPr lang="en-US" sz="2000" b="1" dirty="0" smtClean="0">
                <a:solidFill>
                  <a:srgbClr val="FF0000"/>
                </a:solidFill>
              </a:rPr>
              <a:t> PUN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8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Q1. </a:t>
            </a:r>
            <a:r>
              <a:rPr lang="en-US" sz="2000" b="1" dirty="0"/>
              <a:t>BFH, EJL, HNP,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>
                <a:solidFill>
                  <a:srgbClr val="FF0000"/>
                </a:solidFill>
              </a:rPr>
              <a:t>JQS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LSU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KRT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KRS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66365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Q15. </a:t>
            </a:r>
            <a:r>
              <a:rPr lang="en-US" sz="2000" b="1" dirty="0"/>
              <a:t>WYV, ?, IKH, BDA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OPR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ROP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PRO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OQN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2102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Q15. </a:t>
            </a:r>
            <a:r>
              <a:rPr lang="en-US" sz="2000" b="1" dirty="0"/>
              <a:t>WYV, ?, IKH, BDA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OPR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ROP</a:t>
            </a:r>
            <a:endParaRPr lang="en-US" sz="2000" b="1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</a:t>
            </a:r>
            <a:r>
              <a:rPr lang="en-US" sz="2000" b="1" dirty="0" smtClean="0">
                <a:solidFill>
                  <a:srgbClr val="FF0000"/>
                </a:solidFill>
              </a:rPr>
              <a:t> PRO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OQN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540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Q2. </a:t>
            </a:r>
            <a:r>
              <a:rPr lang="en-US" sz="2000" b="1" dirty="0"/>
              <a:t>BDG, DHM, FLS,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HOW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IQZ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GOX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HPY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4003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Q2. </a:t>
            </a:r>
            <a:r>
              <a:rPr lang="en-US" sz="2000" b="1" dirty="0"/>
              <a:t>BDG, DHM, FLS,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HOW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b) </a:t>
            </a:r>
            <a:r>
              <a:rPr lang="en-US" sz="2000" b="1" dirty="0" smtClean="0">
                <a:solidFill>
                  <a:srgbClr val="FF0000"/>
                </a:solidFill>
              </a:rPr>
              <a:t> IQZ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GOX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HPY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2810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Q3. </a:t>
            </a:r>
            <a:r>
              <a:rPr lang="en-US" sz="2000" b="1" dirty="0"/>
              <a:t>MCE, PDF, SEG,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VFG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UFH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WGI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VFH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071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Q3. </a:t>
            </a:r>
            <a:r>
              <a:rPr lang="en-US" sz="2000" b="1" dirty="0"/>
              <a:t>MCE, PDF, SEG,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VFG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UFH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WGI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d) </a:t>
            </a:r>
            <a:r>
              <a:rPr lang="en-US" sz="2000" b="1" dirty="0" smtClean="0">
                <a:solidFill>
                  <a:srgbClr val="FF0000"/>
                </a:solidFill>
              </a:rPr>
              <a:t> VFH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8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Q4. </a:t>
            </a:r>
            <a:r>
              <a:rPr lang="en-US" sz="2000" b="1" dirty="0"/>
              <a:t>DBE, KIL, RPS,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XVY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YXZ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WUX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YWZ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742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Q4. </a:t>
            </a:r>
            <a:r>
              <a:rPr lang="en-US" sz="2000" b="1" dirty="0"/>
              <a:t>DBE, KIL, RPS, ?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XVY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YXZ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WUX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d) </a:t>
            </a:r>
            <a:r>
              <a:rPr lang="en-US" sz="2000" b="1" dirty="0" smtClean="0">
                <a:solidFill>
                  <a:srgbClr val="FF0000"/>
                </a:solidFill>
              </a:rPr>
              <a:t> YWZ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0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1284</TotalTime>
  <Words>62</Words>
  <Application>Microsoft Office PowerPoint</Application>
  <PresentationFormat>Widescreen</PresentationFormat>
  <Paragraphs>272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Office Theme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DELL</cp:lastModifiedBy>
  <cp:revision>189</cp:revision>
  <dcterms:created xsi:type="dcterms:W3CDTF">2020-02-23T06:37:57Z</dcterms:created>
  <dcterms:modified xsi:type="dcterms:W3CDTF">2023-04-14T08:26:02Z</dcterms:modified>
</cp:coreProperties>
</file>