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09" r:id="rId2"/>
    <p:sldId id="329" r:id="rId3"/>
    <p:sldId id="331" r:id="rId4"/>
    <p:sldId id="330" r:id="rId5"/>
    <p:sldId id="328" r:id="rId6"/>
    <p:sldId id="332" r:id="rId7"/>
    <p:sldId id="310" r:id="rId8"/>
    <p:sldId id="333" r:id="rId9"/>
    <p:sldId id="311" r:id="rId10"/>
    <p:sldId id="334" r:id="rId11"/>
    <p:sldId id="312" r:id="rId12"/>
    <p:sldId id="335" r:id="rId13"/>
    <p:sldId id="313" r:id="rId14"/>
    <p:sldId id="336" r:id="rId15"/>
    <p:sldId id="314" r:id="rId16"/>
    <p:sldId id="337" r:id="rId17"/>
    <p:sldId id="315" r:id="rId18"/>
    <p:sldId id="338" r:id="rId19"/>
    <p:sldId id="316" r:id="rId20"/>
    <p:sldId id="339" r:id="rId21"/>
    <p:sldId id="317" r:id="rId22"/>
    <p:sldId id="340" r:id="rId23"/>
    <p:sldId id="318" r:id="rId24"/>
    <p:sldId id="341" r:id="rId25"/>
    <p:sldId id="319" r:id="rId26"/>
    <p:sldId id="342" r:id="rId27"/>
    <p:sldId id="320" r:id="rId28"/>
    <p:sldId id="321" r:id="rId29"/>
    <p:sldId id="343" r:id="rId30"/>
    <p:sldId id="322" r:id="rId31"/>
    <p:sldId id="344" r:id="rId32"/>
    <p:sldId id="323" r:id="rId33"/>
    <p:sldId id="345" r:id="rId34"/>
    <p:sldId id="324" r:id="rId35"/>
    <p:sldId id="346" r:id="rId36"/>
    <p:sldId id="325" r:id="rId37"/>
    <p:sldId id="347" r:id="rId38"/>
    <p:sldId id="326" r:id="rId39"/>
    <p:sldId id="348" r:id="rId40"/>
    <p:sldId id="34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4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6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93DC6-3B6B-3049-3F46-AE9CF4F0BBC0}"/>
              </a:ext>
            </a:extLst>
          </p:cNvPr>
          <p:cNvSpPr txBox="1"/>
          <p:nvPr/>
        </p:nvSpPr>
        <p:spPr>
          <a:xfrm>
            <a:off x="204951" y="1290161"/>
            <a:ext cx="106440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Structure of a Cube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cube is a 3-dimensional structure with three sides (length, width, and height) where all the sides equal (length = width= height).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974EBA-C60E-2428-0701-086EA7E6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93" y="2890361"/>
            <a:ext cx="6347732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 </a:t>
            </a:r>
            <a:r>
              <a:rPr lang="en-US" b="1" dirty="0"/>
              <a:t>Direction (8 to 14):- A bigger cubes of 9×9×9 cm size is </a:t>
            </a:r>
            <a:r>
              <a:rPr lang="en-US" b="1" dirty="0" err="1"/>
              <a:t>coloured</a:t>
            </a:r>
            <a:r>
              <a:rPr lang="en-US" b="1" dirty="0"/>
              <a:t> all surface with green. After that it is cut into three inches small cubes. Give the following answer? </a:t>
            </a:r>
          </a:p>
          <a:p>
            <a:pPr lvl="0">
              <a:buNone/>
            </a:pPr>
            <a:r>
              <a:rPr lang="en-US" b="1" dirty="0"/>
              <a:t>Q 8. Total number of small cubes are?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27</a:t>
            </a:r>
            <a:r>
              <a:rPr lang="en-US" b="1" dirty="0"/>
              <a:t> 		(b) 729 		(c) 216 		(d) 36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9. Number of small cubes which have three surface painted?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9 		(b) 3 			</a:t>
            </a:r>
            <a:r>
              <a:rPr lang="en-US" b="1" dirty="0">
                <a:solidFill>
                  <a:srgbClr val="FF0000"/>
                </a:solidFill>
              </a:rPr>
              <a:t>(c) 8 </a:t>
            </a:r>
            <a:r>
              <a:rPr lang="en-US" b="1" dirty="0"/>
              <a:t>			(d) 27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lvl="0">
              <a:buNone/>
            </a:pPr>
            <a:r>
              <a:rPr lang="en-US" b="1" dirty="0"/>
              <a:t>Q 10. Number of small cubes with two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lvl="0">
              <a:buNone/>
            </a:pPr>
            <a:r>
              <a:rPr lang="en-US" b="1" dirty="0"/>
              <a:t>(a) 8 		</a:t>
            </a:r>
            <a:r>
              <a:rPr lang="en-US" b="1" dirty="0">
                <a:solidFill>
                  <a:srgbClr val="FF0000"/>
                </a:solidFill>
              </a:rPr>
              <a:t>(b) 12 	</a:t>
            </a:r>
            <a:r>
              <a:rPr lang="en-US" b="1" dirty="0"/>
              <a:t>		(c) 27 			(d) 729</a:t>
            </a:r>
          </a:p>
        </p:txBody>
      </p:sp>
    </p:spTree>
    <p:extLst>
      <p:ext uri="{BB962C8B-B14F-4D97-AF65-F5344CB8AC3E}">
        <p14:creationId xmlns:p14="http://schemas.microsoft.com/office/powerpoint/2010/main" val="22830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11. Number of small cubes with </a:t>
            </a:r>
            <a:r>
              <a:rPr lang="en-US" b="1" dirty="0" err="1"/>
              <a:t>atleast</a:t>
            </a:r>
            <a:r>
              <a:rPr lang="en-US" b="1" dirty="0"/>
              <a:t> two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(b) 12 		(c) 27 		(d) 8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12. Number of small cubes which are only one side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8 		(b) 12 		(c) 6 		(d) 26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13. Total number of small </a:t>
            </a:r>
            <a:r>
              <a:rPr lang="en-US" b="1" dirty="0" err="1"/>
              <a:t>colourless</a:t>
            </a:r>
            <a:r>
              <a:rPr lang="en-US" b="1" dirty="0"/>
              <a:t> cubes are?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 		(b) 12 		(c) 27 		(d) 1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14. Number of small cubes which are </a:t>
            </a:r>
            <a:r>
              <a:rPr lang="en-US" b="1" dirty="0" err="1"/>
              <a:t>atleast</a:t>
            </a:r>
            <a:r>
              <a:rPr lang="en-US" b="1" dirty="0"/>
              <a:t> one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lvl="0">
              <a:buNone/>
            </a:pPr>
            <a:r>
              <a:rPr lang="en-US" b="1" dirty="0"/>
              <a:t>(a) 27 		(b) 26 		(c) 20 		(d)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11. Number of small cubes with </a:t>
            </a:r>
            <a:r>
              <a:rPr lang="en-US" b="1" dirty="0" err="1"/>
              <a:t>atleast</a:t>
            </a:r>
            <a:r>
              <a:rPr lang="en-US" b="1" dirty="0"/>
              <a:t> two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b="1" dirty="0"/>
              <a:t> 		(b) 12 		(c) 27 		(d) 8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12. Number of small cubes which are only one side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8 		(b) 12 		</a:t>
            </a:r>
            <a:r>
              <a:rPr lang="en-US" b="1" dirty="0">
                <a:solidFill>
                  <a:srgbClr val="FF0000"/>
                </a:solidFill>
              </a:rPr>
              <a:t>(c) 6 	</a:t>
            </a:r>
            <a:r>
              <a:rPr lang="en-US" b="1" dirty="0"/>
              <a:t>	(d) 26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13. Total number of small </a:t>
            </a:r>
            <a:r>
              <a:rPr lang="en-US" b="1" dirty="0" err="1"/>
              <a:t>colourless</a:t>
            </a:r>
            <a:r>
              <a:rPr lang="en-US" b="1" dirty="0"/>
              <a:t> cubes are?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 		(b) 12 		(c) 27 		</a:t>
            </a:r>
            <a:r>
              <a:rPr lang="en-US" b="1" dirty="0">
                <a:solidFill>
                  <a:srgbClr val="FF0000"/>
                </a:solidFill>
              </a:rPr>
              <a:t>(d) 1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14. Number of small cubes which are </a:t>
            </a:r>
            <a:r>
              <a:rPr lang="en-US" b="1" dirty="0" err="1"/>
              <a:t>atleast</a:t>
            </a:r>
            <a:r>
              <a:rPr lang="en-US" b="1" dirty="0"/>
              <a:t> one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lvl="0">
              <a:buNone/>
            </a:pPr>
            <a:r>
              <a:rPr lang="en-US" b="1" dirty="0"/>
              <a:t>(a) 27 		</a:t>
            </a:r>
            <a:r>
              <a:rPr lang="en-US" b="1" dirty="0">
                <a:solidFill>
                  <a:srgbClr val="FF0000"/>
                </a:solidFill>
              </a:rPr>
              <a:t>(b) 26 	</a:t>
            </a:r>
            <a:r>
              <a:rPr lang="en-US" b="1" dirty="0"/>
              <a:t>	(c) 20 		(d) 1</a:t>
            </a:r>
          </a:p>
        </p:txBody>
      </p:sp>
    </p:spTree>
    <p:extLst>
      <p:ext uri="{BB962C8B-B14F-4D97-AF65-F5344CB8AC3E}">
        <p14:creationId xmlns:p14="http://schemas.microsoft.com/office/powerpoint/2010/main" val="287217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	Direction (15 to 21):- 7 × 7 × 7 cm. size of a cube is </a:t>
            </a:r>
            <a:r>
              <a:rPr lang="en-US" b="1" dirty="0" err="1"/>
              <a:t>coloured</a:t>
            </a:r>
            <a:r>
              <a:rPr lang="en-US" b="1" dirty="0"/>
              <a:t> with red. After </a:t>
            </a:r>
            <a:r>
              <a:rPr lang="en-US" b="1" dirty="0" err="1"/>
              <a:t>coloured</a:t>
            </a:r>
            <a:r>
              <a:rPr lang="en-US" b="1" dirty="0"/>
              <a:t> it is cut into 1cm side of small cubes? 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15. Total number of small cubes?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343 	(b) 64 		(c) 216 	(d) 49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16. Three surface </a:t>
            </a:r>
            <a:r>
              <a:rPr lang="en-US" b="1" dirty="0" err="1"/>
              <a:t>coloured</a:t>
            </a:r>
            <a:r>
              <a:rPr lang="en-US" b="1" dirty="0"/>
              <a:t> cubes are?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 		(b) 8 		(c) 7 		(d) 49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17.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two surface?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56 		(b) 150 		(c) 125 		(d) 60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	Direction (15 to 21):- 7 × 7 × 7 cm. size of a cube is </a:t>
            </a:r>
            <a:r>
              <a:rPr lang="en-US" b="1" dirty="0" err="1"/>
              <a:t>coloured</a:t>
            </a:r>
            <a:r>
              <a:rPr lang="en-US" b="1" dirty="0"/>
              <a:t> with red. After </a:t>
            </a:r>
            <a:r>
              <a:rPr lang="en-US" b="1" dirty="0" err="1"/>
              <a:t>coloured</a:t>
            </a:r>
            <a:r>
              <a:rPr lang="en-US" b="1" dirty="0"/>
              <a:t> it is cut into 1cm side of small cubes? 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15. Total number of small cubes?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343 </a:t>
            </a:r>
            <a:r>
              <a:rPr lang="en-US" b="1" dirty="0"/>
              <a:t>	(b) 64 		(c) 216 	(d) 49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16. Three surface </a:t>
            </a:r>
            <a:r>
              <a:rPr lang="en-US" b="1" dirty="0" err="1"/>
              <a:t>coloured</a:t>
            </a:r>
            <a:r>
              <a:rPr lang="en-US" b="1" dirty="0"/>
              <a:t> cubes are?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 		</a:t>
            </a:r>
            <a:r>
              <a:rPr lang="en-US" b="1" dirty="0">
                <a:solidFill>
                  <a:srgbClr val="FF0000"/>
                </a:solidFill>
              </a:rPr>
              <a:t>(b) 8 </a:t>
            </a:r>
            <a:r>
              <a:rPr lang="en-US" b="1" dirty="0"/>
              <a:t>		(c) 7 		(d) 49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17.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two surface?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56 		(b) 150 		(c) 125 		</a:t>
            </a:r>
            <a:r>
              <a:rPr lang="en-US" b="1" dirty="0">
                <a:solidFill>
                  <a:srgbClr val="FF0000"/>
                </a:solidFill>
              </a:rPr>
              <a:t>(d) 60 </a:t>
            </a:r>
          </a:p>
        </p:txBody>
      </p:sp>
    </p:spTree>
    <p:extLst>
      <p:ext uri="{BB962C8B-B14F-4D97-AF65-F5344CB8AC3E}">
        <p14:creationId xmlns:p14="http://schemas.microsoft.com/office/powerpoint/2010/main" val="254672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marL="457200" lvl="0" indent="-45720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Q 18.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</a:t>
            </a:r>
            <a:r>
              <a:rPr lang="en-US" b="1" dirty="0" err="1"/>
              <a:t>atleast</a:t>
            </a:r>
            <a:r>
              <a:rPr lang="en-US" b="1" dirty="0"/>
              <a:t> two surface?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60 		(b) 150 		(c) 68 		(d) 16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19. Number of small cubes which are only one side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150 		(b) 60 		(c) 343 		(d) 49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20. Total number of </a:t>
            </a:r>
            <a:r>
              <a:rPr lang="en-US" b="1" dirty="0" err="1"/>
              <a:t>colourless</a:t>
            </a:r>
            <a:r>
              <a:rPr lang="en-US" b="1" dirty="0"/>
              <a:t> cubes?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150 		(b) 125 		(c) 49 		(d) 7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21. Number of small cubes which are </a:t>
            </a:r>
            <a:r>
              <a:rPr lang="en-US" b="1" dirty="0" err="1"/>
              <a:t>atleast</a:t>
            </a:r>
            <a:r>
              <a:rPr lang="en-US" b="1" dirty="0"/>
              <a:t> one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None/>
            </a:pPr>
            <a:r>
              <a:rPr lang="en-US" b="1" dirty="0"/>
              <a:t>(a) 343 		(b) 125 		(c) 218 		(d) 8</a:t>
            </a:r>
          </a:p>
          <a:p>
            <a:pPr lvl="0"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marL="457200" lvl="0" indent="-45720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Q 18.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</a:t>
            </a:r>
            <a:r>
              <a:rPr lang="en-US" b="1" dirty="0" err="1"/>
              <a:t>atleast</a:t>
            </a:r>
            <a:r>
              <a:rPr lang="en-US" b="1" dirty="0"/>
              <a:t> two surface?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60 		(b) 150 		</a:t>
            </a:r>
            <a:r>
              <a:rPr lang="en-US" b="1" dirty="0">
                <a:solidFill>
                  <a:srgbClr val="FF0000"/>
                </a:solidFill>
              </a:rPr>
              <a:t>(c) 68 	</a:t>
            </a:r>
            <a:r>
              <a:rPr lang="en-US" b="1" dirty="0"/>
              <a:t>	(d) 16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19. Number of small cubes which are only one side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150</a:t>
            </a:r>
            <a:r>
              <a:rPr lang="en-US" b="1" dirty="0"/>
              <a:t> 		(b) 60 		(c) 343 		(d) 49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20. Total number of </a:t>
            </a:r>
            <a:r>
              <a:rPr lang="en-US" b="1" dirty="0" err="1"/>
              <a:t>colourless</a:t>
            </a:r>
            <a:r>
              <a:rPr lang="en-US" b="1" dirty="0"/>
              <a:t> cubes?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150 		</a:t>
            </a:r>
            <a:r>
              <a:rPr lang="en-US" b="1" dirty="0">
                <a:solidFill>
                  <a:srgbClr val="FF0000"/>
                </a:solidFill>
              </a:rPr>
              <a:t>(b) 125 </a:t>
            </a:r>
            <a:r>
              <a:rPr lang="en-US" b="1" dirty="0"/>
              <a:t>		(c) 49 		(d) 7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21. Number of small cubes which are </a:t>
            </a:r>
            <a:r>
              <a:rPr lang="en-US" b="1" dirty="0" err="1"/>
              <a:t>atleast</a:t>
            </a:r>
            <a:r>
              <a:rPr lang="en-US" b="1" dirty="0"/>
              <a:t> one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None/>
            </a:pPr>
            <a:r>
              <a:rPr lang="en-US" b="1" dirty="0"/>
              <a:t>(a) 343 		(b) 125 		</a:t>
            </a:r>
            <a:r>
              <a:rPr lang="en-US" b="1" dirty="0">
                <a:solidFill>
                  <a:srgbClr val="FF0000"/>
                </a:solidFill>
              </a:rPr>
              <a:t>(c) 218 	</a:t>
            </a:r>
            <a:r>
              <a:rPr lang="en-US" b="1" dirty="0"/>
              <a:t>	(d) 8</a:t>
            </a:r>
          </a:p>
          <a:p>
            <a:pPr lvl="0"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0313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Direction (22 to 26):– After coloring a big cube yellow, it is divided into 216 equal small cubes.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Q. 22. How many small cubes could be achieved with three surface </a:t>
            </a:r>
            <a:r>
              <a:rPr lang="en-US" b="1" dirty="0" err="1"/>
              <a:t>coloured</a:t>
            </a:r>
            <a:r>
              <a:rPr lang="en-US" b="1" dirty="0"/>
              <a:t>? (a) 6 	(b) 64 		(c) 8 		(d) 1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23. How many </a:t>
            </a:r>
            <a:r>
              <a:rPr lang="en-US" b="1" dirty="0" err="1"/>
              <a:t>colourless</a:t>
            </a:r>
            <a:r>
              <a:rPr lang="en-US" b="1" dirty="0"/>
              <a:t> cubes could be got– </a:t>
            </a:r>
          </a:p>
          <a:p>
            <a:pPr lvl="0">
              <a:buNone/>
            </a:pPr>
            <a:r>
              <a:rPr lang="en-US" b="1" dirty="0"/>
              <a:t>(a) 216 	(b) 8 		(c) 64 		(d) 1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Direction (22 to 26):– After coloring a big cube yellow, it is divided into 216 equal small cubes.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Q. 22. How many small cubes could be achieved with three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  <a:r>
              <a:rPr lang="en-US" b="1" dirty="0">
                <a:solidFill>
                  <a:srgbClr val="FF0000"/>
                </a:solidFill>
              </a:rPr>
              <a:t>(a) 6 </a:t>
            </a:r>
            <a:r>
              <a:rPr lang="en-US" b="1" dirty="0"/>
              <a:t>	(b) 64 		(c) 8 		(d) 1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23. How many </a:t>
            </a:r>
            <a:r>
              <a:rPr lang="en-US" b="1" dirty="0" err="1"/>
              <a:t>colourless</a:t>
            </a:r>
            <a:r>
              <a:rPr lang="en-US" b="1" dirty="0"/>
              <a:t> cubes could be got– </a:t>
            </a:r>
          </a:p>
          <a:p>
            <a:pPr lvl="0">
              <a:buNone/>
            </a:pPr>
            <a:r>
              <a:rPr lang="en-US" b="1" dirty="0"/>
              <a:t>(a) 216 	(b) 8 		</a:t>
            </a:r>
            <a:r>
              <a:rPr lang="en-US" b="1" dirty="0">
                <a:solidFill>
                  <a:srgbClr val="FF0000"/>
                </a:solidFill>
              </a:rPr>
              <a:t>(c) 64 </a:t>
            </a:r>
            <a:r>
              <a:rPr lang="en-US" b="1" dirty="0"/>
              <a:t>		(d) 1 </a:t>
            </a:r>
          </a:p>
        </p:txBody>
      </p:sp>
    </p:spTree>
    <p:extLst>
      <p:ext uri="{BB962C8B-B14F-4D97-AF65-F5344CB8AC3E}">
        <p14:creationId xmlns:p14="http://schemas.microsoft.com/office/powerpoint/2010/main" val="4198696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24. Only one side </a:t>
            </a:r>
            <a:r>
              <a:rPr lang="en-US" b="1" dirty="0" err="1"/>
              <a:t>coloured</a:t>
            </a:r>
            <a:r>
              <a:rPr lang="en-US" b="1" dirty="0"/>
              <a:t> cubes are–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 		(b) 96 		(c) 48 		(d) 216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25. How many cubes will be with two surface </a:t>
            </a:r>
            <a:r>
              <a:rPr lang="en-US" b="1" dirty="0" err="1"/>
              <a:t>coloured</a:t>
            </a:r>
            <a:r>
              <a:rPr lang="en-US" b="1" dirty="0"/>
              <a:t>–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48 		(b) 64 		(c) 96 		(d) 8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26. How many cut will be required to divided the big cubes into equal small cubes– </a:t>
            </a:r>
          </a:p>
          <a:p>
            <a:pPr lvl="0">
              <a:buNone/>
            </a:pPr>
            <a:r>
              <a:rPr lang="en-US" b="1" dirty="0"/>
              <a:t>(a) 96 		(b) 48 		(c) 3 		(d) 15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861750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</a:t>
            </a:r>
            <a:r>
              <a:rPr lang="en-IN" b="1" dirty="0"/>
              <a:t>A cuboid is a 3-dimensional structure with three sides where all the sides are not equal. The three sides are the length, width, and height. All of its faces are rectangles A cuboid also has 6 faces, 8 vertices, and 12 edges.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2DD77-A9C9-0D5D-CF6D-53A6ED244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543175"/>
            <a:ext cx="714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96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24. Only one side </a:t>
            </a:r>
            <a:r>
              <a:rPr lang="en-US" b="1" dirty="0" err="1"/>
              <a:t>coloured</a:t>
            </a:r>
            <a:r>
              <a:rPr lang="en-US" b="1" dirty="0"/>
              <a:t> cubes are–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 		(b) 96 		</a:t>
            </a:r>
            <a:r>
              <a:rPr lang="en-US" b="1" dirty="0">
                <a:solidFill>
                  <a:srgbClr val="FF0000"/>
                </a:solidFill>
              </a:rPr>
              <a:t>(c) 48 	</a:t>
            </a:r>
            <a:r>
              <a:rPr lang="en-US" b="1" dirty="0"/>
              <a:t>	(d) 216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25. How many cubes will be with two surface </a:t>
            </a:r>
            <a:r>
              <a:rPr lang="en-US" b="1" dirty="0" err="1"/>
              <a:t>coloured</a:t>
            </a:r>
            <a:r>
              <a:rPr lang="en-US" b="1" dirty="0"/>
              <a:t>–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48 	</a:t>
            </a:r>
            <a:r>
              <a:rPr lang="en-US" b="1" dirty="0"/>
              <a:t>	(b) 64 		(c) 96 		(d) 8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26. How many cut will be required to divided the big cubes into equal small cubes– </a:t>
            </a:r>
          </a:p>
          <a:p>
            <a:pPr lvl="0">
              <a:buNone/>
            </a:pPr>
            <a:r>
              <a:rPr lang="en-US" b="1" dirty="0"/>
              <a:t>(a) 96 		(b) 48 		(c) 3 		</a:t>
            </a:r>
            <a:r>
              <a:rPr lang="en-US" b="1" dirty="0">
                <a:solidFill>
                  <a:srgbClr val="FF0000"/>
                </a:solidFill>
              </a:rPr>
              <a:t>(d) 15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57507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(27 to 31):- Total area of a big cube is 1536 sq. cm. It is divided in such a way as that the area of one surface of small cubes is 4sq. cm.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27. How many small cubes can be made from the big cubes?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8 			(b) 512 		(c) 196 		(d) 64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28. The area of one surface of the </a:t>
            </a:r>
            <a:r>
              <a:rPr lang="en-US" b="1" dirty="0" err="1"/>
              <a:t>biger</a:t>
            </a:r>
            <a:r>
              <a:rPr lang="en-US" b="1" dirty="0"/>
              <a:t> cubes? </a:t>
            </a:r>
          </a:p>
          <a:p>
            <a:pPr lvl="0">
              <a:buNone/>
            </a:pPr>
            <a:r>
              <a:rPr lang="en-US" b="1" dirty="0"/>
              <a:t>(a) 512 cm 		(b) 196 cm 		(c) 256 cm 		(d) 64 cm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(27 to 31):- Total area of a big cube is 1536 sq. cm. It is divided in such a way as that the area of one surface of small cubes is 4sq. cm.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27. How many small cubes can be made from the big cubes?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8 			</a:t>
            </a:r>
            <a:r>
              <a:rPr lang="en-US" b="1" dirty="0">
                <a:solidFill>
                  <a:srgbClr val="FF0000"/>
                </a:solidFill>
              </a:rPr>
              <a:t>(b) 512 </a:t>
            </a:r>
            <a:r>
              <a:rPr lang="en-US" b="1" dirty="0"/>
              <a:t>		(c) 196 		(d) 64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28. The area of one surface of the </a:t>
            </a:r>
            <a:r>
              <a:rPr lang="en-US" b="1" dirty="0" err="1"/>
              <a:t>biger</a:t>
            </a:r>
            <a:r>
              <a:rPr lang="en-US" b="1" dirty="0"/>
              <a:t> cubes? </a:t>
            </a:r>
          </a:p>
          <a:p>
            <a:pPr lvl="0">
              <a:buNone/>
            </a:pPr>
            <a:r>
              <a:rPr lang="en-US" b="1" dirty="0"/>
              <a:t>(a) 512 cm 		(b) 196 cm 		</a:t>
            </a:r>
            <a:r>
              <a:rPr lang="en-US" b="1" dirty="0">
                <a:solidFill>
                  <a:srgbClr val="FF0000"/>
                </a:solidFill>
              </a:rPr>
              <a:t>(c) 256 cm </a:t>
            </a:r>
            <a:r>
              <a:rPr lang="en-US" b="1" dirty="0"/>
              <a:t>		(d) 64 cm </a:t>
            </a:r>
          </a:p>
        </p:txBody>
      </p:sp>
    </p:spTree>
    <p:extLst>
      <p:ext uri="{BB962C8B-B14F-4D97-AF65-F5344CB8AC3E}">
        <p14:creationId xmlns:p14="http://schemas.microsoft.com/office/powerpoint/2010/main" val="3167495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29. The area of total surface of small cubes is?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 cm2 	(b) 24 cm2 	(c) 48 cm2 	(d) 512 cm2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30. Length of one side of the larger cubes is?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16 cm 	(b) 24 cm 	(c) 2 cm 	(d) 48 cm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31. How many cuts are required to </a:t>
            </a:r>
            <a:r>
              <a:rPr lang="en-US" b="1" dirty="0" err="1"/>
              <a:t>devided</a:t>
            </a:r>
            <a:r>
              <a:rPr lang="en-US" b="1" dirty="0"/>
              <a:t> the large cubes into small cubes? </a:t>
            </a:r>
          </a:p>
          <a:p>
            <a:pPr lvl="0">
              <a:buNone/>
            </a:pPr>
            <a:r>
              <a:rPr lang="en-US" b="1" dirty="0"/>
              <a:t>(a) 24 		(b) 64 		(c) 8 		(d) 21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29. The area of total surface of small cubes is?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 cm2 	</a:t>
            </a:r>
            <a:r>
              <a:rPr lang="en-US" b="1" dirty="0">
                <a:solidFill>
                  <a:srgbClr val="FF0000"/>
                </a:solidFill>
              </a:rPr>
              <a:t>(b) 24 cm2 </a:t>
            </a:r>
            <a:r>
              <a:rPr lang="en-US" b="1" dirty="0"/>
              <a:t>	(c) 48 cm2 	(d) 512 cm2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30. Length of one side of the larger cubes is?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16 cm </a:t>
            </a:r>
            <a:r>
              <a:rPr lang="en-US" b="1" dirty="0"/>
              <a:t>	(b) 24 cm 	(c) 2 cm 	(d) 48 cm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31. How many cuts are required to </a:t>
            </a:r>
            <a:r>
              <a:rPr lang="en-US" b="1" dirty="0" err="1"/>
              <a:t>devided</a:t>
            </a:r>
            <a:r>
              <a:rPr lang="en-US" b="1" dirty="0"/>
              <a:t> the large cubes into small cubes? </a:t>
            </a:r>
          </a:p>
          <a:p>
            <a:pPr lvl="0">
              <a:buNone/>
            </a:pPr>
            <a:r>
              <a:rPr lang="en-US" b="1" dirty="0"/>
              <a:t>(a) 24 		(b) 64 		</a:t>
            </a:r>
            <a:r>
              <a:rPr lang="en-US" b="1" dirty="0">
                <a:solidFill>
                  <a:srgbClr val="FF0000"/>
                </a:solidFill>
              </a:rPr>
              <a:t>(c) 8 </a:t>
            </a:r>
            <a:r>
              <a:rPr lang="en-US" b="1" dirty="0"/>
              <a:t>		(d) 21</a:t>
            </a:r>
          </a:p>
        </p:txBody>
      </p:sp>
    </p:spTree>
    <p:extLst>
      <p:ext uri="{BB962C8B-B14F-4D97-AF65-F5344CB8AC3E}">
        <p14:creationId xmlns:p14="http://schemas.microsoft.com/office/powerpoint/2010/main" val="2465146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(32 to 36):- A bigger cubes of size 3×3×3 cm. is </a:t>
            </a:r>
            <a:r>
              <a:rPr lang="en-US" b="1" dirty="0" err="1"/>
              <a:t>coloured</a:t>
            </a:r>
            <a:r>
              <a:rPr lang="en-US" b="1" dirty="0"/>
              <a:t> opposite pair of surface by red, green and yellow respectively? Finally it </a:t>
            </a:r>
            <a:r>
              <a:rPr lang="en-US" b="1" dirty="0" err="1"/>
              <a:t>devide</a:t>
            </a:r>
            <a:r>
              <a:rPr lang="en-US" b="1" dirty="0"/>
              <a:t> small cubes of 1cm side? </a:t>
            </a:r>
          </a:p>
          <a:p>
            <a:pPr lvl="0">
              <a:buNone/>
            </a:pPr>
            <a:r>
              <a:rPr lang="en-US" b="1" dirty="0"/>
              <a:t>Q 32. Number of small cubes which must have mandatory all three surface  </a:t>
            </a:r>
            <a:r>
              <a:rPr lang="en-US" b="1" dirty="0" err="1"/>
              <a:t>coloured</a:t>
            </a:r>
            <a:r>
              <a:rPr lang="en-US" b="1" dirty="0"/>
              <a:t> (red, green and yellow)?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 		(b) 8 		(c) 27 		(d) 9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33. Number of small cubes which have two surface </a:t>
            </a:r>
            <a:r>
              <a:rPr lang="en-US" b="1" dirty="0" err="1"/>
              <a:t>coloured</a:t>
            </a:r>
            <a:r>
              <a:rPr lang="en-US" b="1" dirty="0"/>
              <a:t> with red and green?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4 		(b) 8 		(c) 27 		(d) 26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(32 to 36):- A bigger cubes of size 3×3×3 cm. is </a:t>
            </a:r>
            <a:r>
              <a:rPr lang="en-US" b="1" dirty="0" err="1"/>
              <a:t>coloured</a:t>
            </a:r>
            <a:r>
              <a:rPr lang="en-US" b="1" dirty="0"/>
              <a:t> opposite pair of surface by red, green and yellow respectively? Finally it </a:t>
            </a:r>
            <a:r>
              <a:rPr lang="en-US" b="1" dirty="0" err="1"/>
              <a:t>devide</a:t>
            </a:r>
            <a:r>
              <a:rPr lang="en-US" b="1" dirty="0"/>
              <a:t> small cubes of 1cm side? </a:t>
            </a:r>
          </a:p>
          <a:p>
            <a:pPr lvl="0">
              <a:buNone/>
            </a:pPr>
            <a:r>
              <a:rPr lang="en-US" b="1" dirty="0"/>
              <a:t>Q 32. Number of small cubes which must have mandatory all three surface  </a:t>
            </a:r>
            <a:r>
              <a:rPr lang="en-US" b="1" dirty="0" err="1"/>
              <a:t>coloured</a:t>
            </a:r>
            <a:r>
              <a:rPr lang="en-US" b="1" dirty="0"/>
              <a:t> (red, green and yellow)?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 		</a:t>
            </a:r>
            <a:r>
              <a:rPr lang="en-US" b="1" dirty="0">
                <a:solidFill>
                  <a:srgbClr val="FF0000"/>
                </a:solidFill>
              </a:rPr>
              <a:t>(b) 8 </a:t>
            </a:r>
            <a:r>
              <a:rPr lang="en-US" b="1" dirty="0"/>
              <a:t>		(c) 27 		(d) 9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33. Number of small cubes which have two surface </a:t>
            </a:r>
            <a:r>
              <a:rPr lang="en-US" b="1" dirty="0" err="1"/>
              <a:t>coloured</a:t>
            </a:r>
            <a:r>
              <a:rPr lang="en-US" b="1" dirty="0"/>
              <a:t> with red and green?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/>
              <a:t> 		(b) 8 		(c) 27 		(d) 26 </a:t>
            </a:r>
          </a:p>
        </p:txBody>
      </p:sp>
    </p:spTree>
    <p:extLst>
      <p:ext uri="{BB962C8B-B14F-4D97-AF65-F5344CB8AC3E}">
        <p14:creationId xmlns:p14="http://schemas.microsoft.com/office/powerpoint/2010/main" val="421891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marL="457200" lvl="0" indent="-457200">
              <a:buNone/>
            </a:pPr>
            <a:r>
              <a:rPr lang="en-US" b="1" dirty="0"/>
              <a:t>Q 34.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</a:t>
            </a:r>
            <a:r>
              <a:rPr lang="en-US" b="1" dirty="0" err="1"/>
              <a:t>atleast</a:t>
            </a:r>
            <a:r>
              <a:rPr lang="en-US" b="1" dirty="0"/>
              <a:t> yellow or </a:t>
            </a:r>
            <a:r>
              <a:rPr lang="en-US" b="1" dirty="0" err="1"/>
              <a:t>atleast</a:t>
            </a:r>
            <a:r>
              <a:rPr lang="en-US" b="1" dirty="0"/>
              <a:t> green?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27 		(b) 20 		</a:t>
            </a:r>
            <a:r>
              <a:rPr lang="en-US" b="1" dirty="0">
                <a:solidFill>
                  <a:srgbClr val="FF0000"/>
                </a:solidFill>
              </a:rPr>
              <a:t>(c) 12 </a:t>
            </a:r>
            <a:r>
              <a:rPr lang="en-US" b="1" dirty="0"/>
              <a:t>		(d) 1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marL="457200" lvl="0" indent="-457200">
              <a:buNone/>
            </a:pPr>
            <a:r>
              <a:rPr lang="en-US" b="1" dirty="0"/>
              <a:t>Q 35.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only yellow?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(b) 8 		</a:t>
            </a:r>
            <a:r>
              <a:rPr lang="en-US" b="1" dirty="0">
                <a:solidFill>
                  <a:srgbClr val="FF0000"/>
                </a:solidFill>
              </a:rPr>
              <a:t>(c) 2 </a:t>
            </a:r>
            <a:r>
              <a:rPr lang="en-US" b="1" dirty="0"/>
              <a:t>		(d) 6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36. Total number of small cubes which have </a:t>
            </a:r>
            <a:r>
              <a:rPr lang="en-US" b="1" dirty="0" err="1"/>
              <a:t>atleast</a:t>
            </a:r>
            <a:r>
              <a:rPr lang="en-US" b="1" dirty="0"/>
              <a:t> one surface green? </a:t>
            </a:r>
          </a:p>
          <a:p>
            <a:pPr marL="457200" lvl="0" indent="-457200">
              <a:buNone/>
            </a:pPr>
            <a:r>
              <a:rPr lang="en-US" b="1" dirty="0"/>
              <a:t>(a) 64 		</a:t>
            </a:r>
            <a:r>
              <a:rPr lang="en-US" b="1" dirty="0">
                <a:solidFill>
                  <a:srgbClr val="FF0000"/>
                </a:solidFill>
              </a:rPr>
              <a:t>(b) 18 </a:t>
            </a:r>
            <a:r>
              <a:rPr lang="en-US" b="1" dirty="0"/>
              <a:t>		(c) 27 		(d) 26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(37 to 41):- A cubes of 8 × 8 × 8 cm. side is </a:t>
            </a:r>
            <a:r>
              <a:rPr lang="en-US" b="1" dirty="0" err="1"/>
              <a:t>coloured</a:t>
            </a:r>
            <a:r>
              <a:rPr lang="en-US" b="1" dirty="0"/>
              <a:t> opposite surface with red, green and yellow. After that cubes is cut into two cm small cubes. </a:t>
            </a:r>
          </a:p>
          <a:p>
            <a:pPr lvl="0">
              <a:buNone/>
            </a:pPr>
            <a:r>
              <a:rPr lang="en-US" b="1" dirty="0"/>
              <a:t>Q 37. Number of small cubes which have three surface </a:t>
            </a:r>
            <a:r>
              <a:rPr lang="en-US" b="1" dirty="0" err="1"/>
              <a:t>coloured</a:t>
            </a:r>
            <a:r>
              <a:rPr lang="en-US" b="1" dirty="0"/>
              <a:t> with red, green and yellow?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 		(b) 8 		(c) 32 		(d) 56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38. Number of small cubes which have two surface </a:t>
            </a:r>
            <a:r>
              <a:rPr lang="en-US" b="1" dirty="0" err="1"/>
              <a:t>coloured</a:t>
            </a:r>
            <a:r>
              <a:rPr lang="en-US" b="1" dirty="0"/>
              <a:t> with red and yellow? </a:t>
            </a:r>
          </a:p>
          <a:p>
            <a:pPr lvl="0">
              <a:buNone/>
            </a:pPr>
            <a:r>
              <a:rPr lang="en-US" b="1" dirty="0"/>
              <a:t>(a) 8 		(b) 16 		(c) 4 		(d) 32 </a:t>
            </a:r>
          </a:p>
          <a:p>
            <a:pPr lvl="0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(37 to 41):- A cubes of 8 × 8 × 8 cm. side is </a:t>
            </a:r>
            <a:r>
              <a:rPr lang="en-US" b="1" dirty="0" err="1"/>
              <a:t>coloured</a:t>
            </a:r>
            <a:r>
              <a:rPr lang="en-US" b="1" dirty="0"/>
              <a:t> opposite surface with red, green and yellow. After that cubes is cut into two cm small cubes. </a:t>
            </a:r>
          </a:p>
          <a:p>
            <a:pPr lvl="0">
              <a:buNone/>
            </a:pPr>
            <a:r>
              <a:rPr lang="en-US" b="1" dirty="0"/>
              <a:t>Q 37. Number of small cubes which have three surface </a:t>
            </a:r>
            <a:r>
              <a:rPr lang="en-US" b="1" dirty="0" err="1"/>
              <a:t>coloured</a:t>
            </a:r>
            <a:r>
              <a:rPr lang="en-US" b="1" dirty="0"/>
              <a:t> with red, green and yellow?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 		</a:t>
            </a:r>
            <a:r>
              <a:rPr lang="en-US" b="1" dirty="0">
                <a:solidFill>
                  <a:srgbClr val="FF0000"/>
                </a:solidFill>
              </a:rPr>
              <a:t>(b) 8 </a:t>
            </a:r>
            <a:r>
              <a:rPr lang="en-US" b="1" dirty="0"/>
              <a:t>		(c) 32 		(d) 56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38. Number of small cubes which have two surface </a:t>
            </a:r>
            <a:r>
              <a:rPr lang="en-US" b="1" dirty="0" err="1"/>
              <a:t>coloured</a:t>
            </a:r>
            <a:r>
              <a:rPr lang="en-US" b="1" dirty="0"/>
              <a:t> with red and yellow? </a:t>
            </a:r>
          </a:p>
          <a:p>
            <a:pPr lvl="0">
              <a:buNone/>
            </a:pPr>
            <a:r>
              <a:rPr lang="en-US" b="1" dirty="0">
                <a:solidFill>
                  <a:srgbClr val="FF0000"/>
                </a:solidFill>
              </a:rPr>
              <a:t>(a) 8 	</a:t>
            </a:r>
            <a:r>
              <a:rPr lang="en-US" b="1" dirty="0"/>
              <a:t>	(b) 16 		(c) 4 		(d) 32 </a:t>
            </a:r>
          </a:p>
          <a:p>
            <a:pPr lvl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992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</a:t>
            </a:r>
            <a:r>
              <a:rPr lang="en-IN" b="1" dirty="0"/>
              <a:t>Formulas for Cube :</a:t>
            </a:r>
          </a:p>
          <a:p>
            <a:pPr lvl="0">
              <a:buNone/>
            </a:pPr>
            <a:endParaRPr lang="en-IN" b="1" dirty="0"/>
          </a:p>
          <a:p>
            <a:pPr lvl="0">
              <a:buNone/>
            </a:pPr>
            <a:r>
              <a:rPr lang="en-IN" b="1" dirty="0"/>
              <a:t>    For a cube of side n x n x n painted on all sides which is uniformly cut into smaller cubes of dimension 1 x 1 x 1,</a:t>
            </a:r>
          </a:p>
          <a:p>
            <a:pPr lvl="0">
              <a:buNone/>
            </a:pPr>
            <a:r>
              <a:rPr lang="en-IN" b="1" dirty="0"/>
              <a:t>    Number of cubes with 0 side painted= (n−2)3(n−2)3</a:t>
            </a:r>
          </a:p>
          <a:p>
            <a:pPr lvl="0">
              <a:buNone/>
            </a:pPr>
            <a:r>
              <a:rPr lang="en-IN" b="1" dirty="0"/>
              <a:t>    Number of cubes with 1 sides painted = 6(n–2)26(n–2)2</a:t>
            </a:r>
          </a:p>
          <a:p>
            <a:pPr lvl="0">
              <a:buNone/>
            </a:pPr>
            <a:r>
              <a:rPr lang="en-IN" b="1" dirty="0"/>
              <a:t>    Number of cubes with 2 sides painted = 12(n-2)</a:t>
            </a:r>
          </a:p>
          <a:p>
            <a:pPr lvl="0">
              <a:buNone/>
            </a:pPr>
            <a:r>
              <a:rPr lang="en-IN" b="1" dirty="0"/>
              <a:t>    Number of cubes with 3 sides painted= 8(always)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4125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39. Number of cubes which are </a:t>
            </a:r>
            <a:r>
              <a:rPr lang="en-US" b="1" dirty="0" err="1"/>
              <a:t>coloured</a:t>
            </a:r>
            <a:r>
              <a:rPr lang="en-US" b="1" dirty="0"/>
              <a:t> by </a:t>
            </a:r>
            <a:r>
              <a:rPr lang="en-US" b="1" dirty="0" err="1"/>
              <a:t>atleast</a:t>
            </a:r>
            <a:r>
              <a:rPr lang="en-US" b="1" dirty="0"/>
              <a:t> red and yellow?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16 		(b) 24 		(c) 64 		(d) 32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40. Number of small cubes </a:t>
            </a:r>
            <a:r>
              <a:rPr lang="en-US" b="1" dirty="0" err="1"/>
              <a:t>coloured</a:t>
            </a:r>
            <a:r>
              <a:rPr lang="en-US" b="1" dirty="0"/>
              <a:t> with only green?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32 		(b) 16 		(c) 8 		(d) 20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41. Number of small cubes which have </a:t>
            </a:r>
            <a:r>
              <a:rPr lang="en-US" b="1" dirty="0" err="1"/>
              <a:t>atleast</a:t>
            </a:r>
            <a:r>
              <a:rPr lang="en-US" b="1" dirty="0"/>
              <a:t> one surface green? </a:t>
            </a:r>
          </a:p>
          <a:p>
            <a:pPr lvl="0">
              <a:buNone/>
            </a:pPr>
            <a:r>
              <a:rPr lang="en-US" b="1" dirty="0"/>
              <a:t>(a) 64 		(b) 8 		(c) 32 		(d) 56</a:t>
            </a:r>
          </a:p>
          <a:p>
            <a:pPr>
              <a:buNone/>
            </a:pPr>
            <a:r>
              <a:rPr lang="en-US" b="1" dirty="0"/>
              <a:t> </a:t>
            </a:r>
            <a:r>
              <a:rPr lang="en-US" b="1" dirty="0">
                <a:latin typeface="Arial Black" pitchFamily="34" charset="0"/>
              </a:rPr>
              <a:t> </a:t>
            </a: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39. Number of cubes which are </a:t>
            </a:r>
            <a:r>
              <a:rPr lang="en-US" b="1" dirty="0" err="1"/>
              <a:t>coloured</a:t>
            </a:r>
            <a:r>
              <a:rPr lang="en-US" b="1" dirty="0"/>
              <a:t> by </a:t>
            </a:r>
            <a:r>
              <a:rPr lang="en-US" b="1" dirty="0" err="1"/>
              <a:t>atleast</a:t>
            </a:r>
            <a:r>
              <a:rPr lang="en-US" b="1" dirty="0"/>
              <a:t> red and yellow?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16</a:t>
            </a:r>
            <a:r>
              <a:rPr lang="en-US" b="1" dirty="0"/>
              <a:t> 		(b) 24 		(c) 64 		(d) 32 </a:t>
            </a:r>
          </a:p>
          <a:p>
            <a:pPr marL="0" lvl="0" indent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40. Number of small cubes </a:t>
            </a:r>
            <a:r>
              <a:rPr lang="en-US" b="1" dirty="0" err="1"/>
              <a:t>coloured</a:t>
            </a:r>
            <a:r>
              <a:rPr lang="en-US" b="1" dirty="0"/>
              <a:t> with only green?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32 		(b) 16 		</a:t>
            </a:r>
            <a:r>
              <a:rPr lang="en-US" b="1" dirty="0">
                <a:solidFill>
                  <a:srgbClr val="FF0000"/>
                </a:solidFill>
              </a:rPr>
              <a:t>(c) 8 </a:t>
            </a:r>
            <a:r>
              <a:rPr lang="en-US" b="1" dirty="0"/>
              <a:t>		(d) 20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41. Number of small cubes which have </a:t>
            </a:r>
            <a:r>
              <a:rPr lang="en-US" b="1" dirty="0" err="1"/>
              <a:t>atleast</a:t>
            </a:r>
            <a:r>
              <a:rPr lang="en-US" b="1" dirty="0"/>
              <a:t> one surface green? </a:t>
            </a:r>
          </a:p>
          <a:p>
            <a:pPr lvl="0">
              <a:buNone/>
            </a:pPr>
            <a:r>
              <a:rPr lang="en-US" b="1" dirty="0"/>
              <a:t>(a) 64 		(b) 8 		</a:t>
            </a:r>
            <a:r>
              <a:rPr lang="en-US" b="1" dirty="0">
                <a:solidFill>
                  <a:srgbClr val="FF0000"/>
                </a:solidFill>
              </a:rPr>
              <a:t>(c) 32 	</a:t>
            </a:r>
            <a:r>
              <a:rPr lang="en-US" b="1" dirty="0"/>
              <a:t>	(d) 56</a:t>
            </a:r>
          </a:p>
          <a:p>
            <a:pPr>
              <a:buNone/>
            </a:pPr>
            <a:r>
              <a:rPr lang="en-US" b="1" dirty="0"/>
              <a:t> </a:t>
            </a:r>
            <a:r>
              <a:rPr lang="en-US" b="1" dirty="0">
                <a:latin typeface="Arial Black" pitchFamily="34" charset="0"/>
              </a:rPr>
              <a:t> </a:t>
            </a: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2506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(42 to 46):- A bigger cubes of 5 × 5 × 5 cm. size </a:t>
            </a:r>
            <a:r>
              <a:rPr lang="en-US" b="1" dirty="0" err="1"/>
              <a:t>coloured</a:t>
            </a:r>
            <a:r>
              <a:rPr lang="en-US" b="1" dirty="0"/>
              <a:t> opposite pair of surface with red, green and yellow respectively. After that cube is cut into 1cm. small cubes. Then give the following answers.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42. Number of small cubes which have two surface </a:t>
            </a:r>
            <a:r>
              <a:rPr lang="en-US" b="1" dirty="0" err="1"/>
              <a:t>coloured</a:t>
            </a:r>
            <a:r>
              <a:rPr lang="en-US" b="1" dirty="0"/>
              <a:t> and </a:t>
            </a:r>
            <a:r>
              <a:rPr lang="en-US" b="1" dirty="0" err="1"/>
              <a:t>colours</a:t>
            </a:r>
            <a:r>
              <a:rPr lang="en-US" b="1" dirty="0"/>
              <a:t> are red and yellow.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(b) 125 	(c) 44 		(d) 12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lvl="0">
              <a:buNone/>
            </a:pPr>
            <a:r>
              <a:rPr lang="en-US" b="1" dirty="0"/>
              <a:t>Q 43. How many cubes which have </a:t>
            </a:r>
            <a:r>
              <a:rPr lang="en-US" b="1" dirty="0" err="1"/>
              <a:t>atleast</a:t>
            </a:r>
            <a:r>
              <a:rPr lang="en-US" b="1" dirty="0"/>
              <a:t> green and yellow </a:t>
            </a:r>
            <a:r>
              <a:rPr lang="en-US" b="1" dirty="0" err="1"/>
              <a:t>colour</a:t>
            </a:r>
            <a:r>
              <a:rPr lang="en-US" b="1" dirty="0"/>
              <a:t>? </a:t>
            </a:r>
          </a:p>
          <a:p>
            <a:pPr lvl="0">
              <a:buNone/>
            </a:pPr>
            <a:r>
              <a:rPr lang="en-US" b="1" dirty="0"/>
              <a:t>(a) 20		 (b) 44 	(c) 30 		(d) 54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(42 to 46):- A bigger cubes of 5 × 5 × 5 cm. size </a:t>
            </a:r>
            <a:r>
              <a:rPr lang="en-US" b="1" dirty="0" err="1"/>
              <a:t>coloured</a:t>
            </a:r>
            <a:r>
              <a:rPr lang="en-US" b="1" dirty="0"/>
              <a:t> opposite pair of surface with red, green and yellow respectively. After that cube is cut into 1cm. small cubes. Then give the following answers.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42. Number of small cubes which have two surface </a:t>
            </a:r>
            <a:r>
              <a:rPr lang="en-US" b="1" dirty="0" err="1"/>
              <a:t>coloured</a:t>
            </a:r>
            <a:r>
              <a:rPr lang="en-US" b="1" dirty="0"/>
              <a:t> and </a:t>
            </a:r>
            <a:r>
              <a:rPr lang="en-US" b="1" dirty="0" err="1"/>
              <a:t>colours</a:t>
            </a:r>
            <a:r>
              <a:rPr lang="en-US" b="1" dirty="0"/>
              <a:t> are red and yellow.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(b) 125 	(c) 44 		</a:t>
            </a:r>
            <a:r>
              <a:rPr lang="en-US" b="1" dirty="0">
                <a:solidFill>
                  <a:srgbClr val="FF0000"/>
                </a:solidFill>
              </a:rPr>
              <a:t>(d) 12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lvl="0">
              <a:buNone/>
            </a:pPr>
            <a:r>
              <a:rPr lang="en-US" b="1" dirty="0"/>
              <a:t>Q 43. How many cubes which have </a:t>
            </a:r>
            <a:r>
              <a:rPr lang="en-US" b="1" dirty="0" err="1"/>
              <a:t>atleast</a:t>
            </a:r>
            <a:r>
              <a:rPr lang="en-US" b="1" dirty="0"/>
              <a:t> green and yellow </a:t>
            </a:r>
            <a:r>
              <a:rPr lang="en-US" b="1" dirty="0" err="1"/>
              <a:t>colour</a:t>
            </a:r>
            <a:r>
              <a:rPr lang="en-US" b="1" dirty="0"/>
              <a:t>? </a:t>
            </a:r>
          </a:p>
          <a:p>
            <a:pPr lvl="0">
              <a:buNone/>
            </a:pPr>
            <a:r>
              <a:rPr lang="en-US" b="1" dirty="0">
                <a:solidFill>
                  <a:srgbClr val="FF0000"/>
                </a:solidFill>
              </a:rPr>
              <a:t>(a) 20</a:t>
            </a:r>
            <a:r>
              <a:rPr lang="en-US" b="1" dirty="0"/>
              <a:t>		 (b) 44 	(c) 30 		(d) 54 </a:t>
            </a:r>
          </a:p>
        </p:txBody>
      </p:sp>
    </p:spTree>
    <p:extLst>
      <p:ext uri="{BB962C8B-B14F-4D97-AF65-F5344CB8AC3E}">
        <p14:creationId xmlns:p14="http://schemas.microsoft.com/office/powerpoint/2010/main" val="2680900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44. Number of small cubes with one side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(b) 54 		(c) 44 		(d) 50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45. Number of small cubes which </a:t>
            </a:r>
            <a:r>
              <a:rPr lang="en-US" b="1" dirty="0" err="1"/>
              <a:t>coloured</a:t>
            </a:r>
            <a:r>
              <a:rPr lang="en-US" b="1" dirty="0"/>
              <a:t> with only yellow.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8 		(b) 60 		(c) 18 		(d) 54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lvl="0">
              <a:buNone/>
            </a:pPr>
            <a:r>
              <a:rPr lang="en-US" b="1" dirty="0"/>
              <a:t>Q 46. Number of small cubes which have </a:t>
            </a:r>
            <a:r>
              <a:rPr lang="en-US" b="1" dirty="0" err="1"/>
              <a:t>atleast</a:t>
            </a:r>
            <a:r>
              <a:rPr lang="en-US" b="1" dirty="0"/>
              <a:t> one side green. </a:t>
            </a:r>
          </a:p>
          <a:p>
            <a:pPr lvl="0">
              <a:buNone/>
            </a:pPr>
            <a:r>
              <a:rPr lang="en-US" b="1" dirty="0"/>
              <a:t>(a) 60 		(b) 18 		(c) 54 		(d) 50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44. Number of small cubes with one side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</a:t>
            </a:r>
            <a:r>
              <a:rPr lang="en-US" b="1" dirty="0">
                <a:solidFill>
                  <a:srgbClr val="FF0000"/>
                </a:solidFill>
              </a:rPr>
              <a:t>(b) 54 	</a:t>
            </a:r>
            <a:r>
              <a:rPr lang="en-US" b="1" dirty="0"/>
              <a:t>	(c) 44 		(d) 50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45. Number of small cubes which </a:t>
            </a:r>
            <a:r>
              <a:rPr lang="en-US" b="1" dirty="0" err="1"/>
              <a:t>coloured</a:t>
            </a:r>
            <a:r>
              <a:rPr lang="en-US" b="1" dirty="0"/>
              <a:t> with only yellow.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8 		(b) 60 		</a:t>
            </a:r>
            <a:r>
              <a:rPr lang="en-US" b="1" dirty="0">
                <a:solidFill>
                  <a:srgbClr val="FF0000"/>
                </a:solidFill>
              </a:rPr>
              <a:t>(c) 18 </a:t>
            </a:r>
            <a:r>
              <a:rPr lang="en-US" b="1" dirty="0"/>
              <a:t>		(d) 54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lvl="0">
              <a:buNone/>
            </a:pPr>
            <a:r>
              <a:rPr lang="en-US" b="1" dirty="0"/>
              <a:t>Q 46. Number of small cubes which have </a:t>
            </a:r>
            <a:r>
              <a:rPr lang="en-US" b="1" dirty="0" err="1"/>
              <a:t>atleast</a:t>
            </a:r>
            <a:r>
              <a:rPr lang="en-US" b="1" dirty="0"/>
              <a:t> one side green. </a:t>
            </a:r>
          </a:p>
          <a:p>
            <a:pPr lvl="0">
              <a:buNone/>
            </a:pPr>
            <a:r>
              <a:rPr lang="en-US" b="1" dirty="0"/>
              <a:t>(a) 60 		(b) 18 		(c) 54 		</a:t>
            </a:r>
            <a:r>
              <a:rPr lang="en-US" b="1" dirty="0">
                <a:solidFill>
                  <a:srgbClr val="FF0000"/>
                </a:solidFill>
              </a:rPr>
              <a:t>(d) 50</a:t>
            </a:r>
          </a:p>
        </p:txBody>
      </p:sp>
    </p:spTree>
    <p:extLst>
      <p:ext uri="{BB962C8B-B14F-4D97-AF65-F5344CB8AC3E}">
        <p14:creationId xmlns:p14="http://schemas.microsoft.com/office/powerpoint/2010/main" val="2696870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(47 to 50):- A cube of 7 × 7 × 7 cm. side is </a:t>
            </a:r>
            <a:r>
              <a:rPr lang="en-US" b="1" dirty="0" err="1"/>
              <a:t>coloured</a:t>
            </a:r>
            <a:r>
              <a:rPr lang="en-US" b="1" dirty="0"/>
              <a:t> with red, green, yellow, Black, pink and violet. Then it is cut into 1cm. small cubes.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47. Total number of small cubes.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343 	(b) 243 	(c) 49 		(d) 729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48. Number of small cubes which have three side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lvl="0">
              <a:buNone/>
            </a:pPr>
            <a:r>
              <a:rPr lang="en-US" b="1" dirty="0"/>
              <a:t>(a) 343 	(b) 8 		(c) 64 		(d) 60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(47 to 50):- A cube of 7 × 7 × 7 cm. side is </a:t>
            </a:r>
            <a:r>
              <a:rPr lang="en-US" b="1" dirty="0" err="1"/>
              <a:t>coloured</a:t>
            </a:r>
            <a:r>
              <a:rPr lang="en-US" b="1" dirty="0"/>
              <a:t> with red, green, yellow, Black, pink and violet. Then it is cut into 1cm. small cubes.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47. Total number of small cubes.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343 </a:t>
            </a:r>
            <a:r>
              <a:rPr lang="en-US" b="1" dirty="0"/>
              <a:t>	(b) 243 	(c) 49 		(d) 729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48. Number of small cubes which have three side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lvl="0">
              <a:buNone/>
            </a:pPr>
            <a:r>
              <a:rPr lang="en-US" b="1" dirty="0"/>
              <a:t>(a) 343 	</a:t>
            </a:r>
            <a:r>
              <a:rPr lang="en-US" b="1" dirty="0">
                <a:solidFill>
                  <a:srgbClr val="FF0000"/>
                </a:solidFill>
              </a:rPr>
              <a:t>(b) 8 </a:t>
            </a:r>
            <a:r>
              <a:rPr lang="en-US" b="1" dirty="0"/>
              <a:t>		(c) 64 		(d) 60 </a:t>
            </a:r>
          </a:p>
        </p:txBody>
      </p:sp>
    </p:spTree>
    <p:extLst>
      <p:ext uri="{BB962C8B-B14F-4D97-AF65-F5344CB8AC3E}">
        <p14:creationId xmlns:p14="http://schemas.microsoft.com/office/powerpoint/2010/main" val="2040332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49. Number of small cubes which have two side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49 		(b) 64 		(c) 60 		(d) 27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50. Number of small cubes which are </a:t>
            </a:r>
            <a:r>
              <a:rPr lang="en-US" b="1" dirty="0" err="1"/>
              <a:t>atleast</a:t>
            </a:r>
            <a:r>
              <a:rPr lang="en-US" b="1" dirty="0"/>
              <a:t> two surface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lvl="0">
              <a:buNone/>
            </a:pPr>
            <a:r>
              <a:rPr lang="en-US" b="1" dirty="0"/>
              <a:t>(a) 60 		(b) 64 		(c) 65 		(d) 68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 lvl="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49. Number of small cubes which have two side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49</a:t>
            </a:r>
            <a:r>
              <a:rPr lang="en-US" b="1" dirty="0"/>
              <a:t> 		(b) 64 		(c) 60 		(d) 27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50. Number of small cubes which are </a:t>
            </a:r>
            <a:r>
              <a:rPr lang="en-US" b="1" dirty="0" err="1"/>
              <a:t>atleast</a:t>
            </a:r>
            <a:r>
              <a:rPr lang="en-US" b="1" dirty="0"/>
              <a:t> two surface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lvl="0">
              <a:buNone/>
            </a:pPr>
            <a:r>
              <a:rPr lang="en-US" b="1" dirty="0"/>
              <a:t>(a) 60 		(b) 64 		(c) 65 		</a:t>
            </a:r>
            <a:r>
              <a:rPr lang="en-US" b="1" dirty="0">
                <a:solidFill>
                  <a:srgbClr val="FF0000"/>
                </a:solidFill>
              </a:rPr>
              <a:t>(d) 68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 lvl="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9359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1B6FE-9282-CE27-75AE-3A0264665D3F}"/>
              </a:ext>
            </a:extLst>
          </p:cNvPr>
          <p:cNvSpPr txBox="1"/>
          <p:nvPr/>
        </p:nvSpPr>
        <p:spPr>
          <a:xfrm>
            <a:off x="104774" y="1364814"/>
            <a:ext cx="120872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Formulas for Cuboid :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For a cuboid of dimension a x b x c painted on all sides which is cut into smaller cubes of dimension 1 x 1 x 1,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Number of cubes with 0 side painted = (a-2) (b-2) (c-2)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Number of cubes with 1 sides painted = 2[(a-2) (b-2) + (b-2)(c-2) + (a-2)(c-2) ]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Number of cubes with 2 sides painted = 4(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a+b+c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-6)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Number of cubes with 3 sides painted = 8</a:t>
            </a:r>
          </a:p>
        </p:txBody>
      </p:sp>
    </p:spTree>
    <p:extLst>
      <p:ext uri="{BB962C8B-B14F-4D97-AF65-F5344CB8AC3E}">
        <p14:creationId xmlns:p14="http://schemas.microsoft.com/office/powerpoint/2010/main" val="730498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07658C-AC65-4C7F-A1FE-8A5E85BC5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450" y="1980670"/>
            <a:ext cx="7546975" cy="11816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12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Direction (1 to 7):– After coloring a cube of 4×4×4 cm. side with yellow. After that it cut into 1cm small side cubes. Then answer the following question? </a:t>
            </a:r>
          </a:p>
          <a:p>
            <a:pPr marL="457200" lvl="0" indent="-457200">
              <a:buNone/>
            </a:pPr>
            <a:r>
              <a:rPr lang="en-US" b="1" dirty="0"/>
              <a:t>Q 1. How many total number of small cubes are there?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16 		(b) 64 		(c) 8 		(d) 27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2. Total number of small cubes are on three surface </a:t>
            </a:r>
            <a:r>
              <a:rPr lang="en-US" b="1" dirty="0" err="1"/>
              <a:t>coloured</a:t>
            </a:r>
            <a:r>
              <a:rPr lang="en-US" b="1" dirty="0"/>
              <a:t>–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		(b) 8 		(c) 16 		(d) 25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3. How many small cubes which are two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None/>
            </a:pPr>
            <a:r>
              <a:rPr lang="en-US" b="1" dirty="0"/>
              <a:t>(a) 24 		(b) 36 		(c) 48 		(d) 64 </a:t>
            </a:r>
          </a:p>
        </p:txBody>
      </p:sp>
    </p:spTree>
    <p:extLst>
      <p:ext uri="{BB962C8B-B14F-4D97-AF65-F5344CB8AC3E}">
        <p14:creationId xmlns:p14="http://schemas.microsoft.com/office/powerpoint/2010/main" val="120903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Direction (1 to 7):– After coloring a cube of 4×4×4 cm. side with yellow. After that it cut into 1cm small side cubes. Then answer the following question? </a:t>
            </a:r>
          </a:p>
          <a:p>
            <a:pPr marL="457200" lvl="0" indent="-457200">
              <a:buNone/>
            </a:pPr>
            <a:r>
              <a:rPr lang="en-US" b="1" dirty="0"/>
              <a:t>Q 1. How many total number of small cubes are there?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16 		</a:t>
            </a:r>
            <a:r>
              <a:rPr lang="en-US" b="1" dirty="0">
                <a:solidFill>
                  <a:srgbClr val="FF0000"/>
                </a:solidFill>
              </a:rPr>
              <a:t>(b) 64 </a:t>
            </a:r>
            <a:r>
              <a:rPr lang="en-US" b="1" dirty="0"/>
              <a:t>		(c) 8 		(d) 27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2. Total number of small cubes are on three surface </a:t>
            </a:r>
            <a:r>
              <a:rPr lang="en-US" b="1" dirty="0" err="1"/>
              <a:t>coloured</a:t>
            </a:r>
            <a:r>
              <a:rPr lang="en-US" b="1" dirty="0"/>
              <a:t>–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		</a:t>
            </a:r>
            <a:r>
              <a:rPr lang="en-US" b="1" dirty="0">
                <a:solidFill>
                  <a:srgbClr val="FF0000"/>
                </a:solidFill>
              </a:rPr>
              <a:t>(b) 8 	</a:t>
            </a:r>
            <a:r>
              <a:rPr lang="en-US" b="1" dirty="0"/>
              <a:t>	(c) 16 		(d) 25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3. How many small cubes which are two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None/>
            </a:pPr>
            <a:r>
              <a:rPr lang="en-US" b="1" dirty="0">
                <a:solidFill>
                  <a:srgbClr val="FF0000"/>
                </a:solidFill>
              </a:rPr>
              <a:t>(a) 24 </a:t>
            </a:r>
            <a:r>
              <a:rPr lang="en-US" b="1" dirty="0"/>
              <a:t>		(b) 36 		(c) 48 		(d) 64 </a:t>
            </a:r>
          </a:p>
        </p:txBody>
      </p:sp>
    </p:spTree>
    <p:extLst>
      <p:ext uri="{BB962C8B-B14F-4D97-AF65-F5344CB8AC3E}">
        <p14:creationId xmlns:p14="http://schemas.microsoft.com/office/powerpoint/2010/main" val="2691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marL="457200" lvl="0" indent="-45720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4. How many small cubes we have which </a:t>
            </a:r>
            <a:r>
              <a:rPr lang="en-US" b="1" dirty="0" err="1"/>
              <a:t>atleast</a:t>
            </a:r>
            <a:r>
              <a:rPr lang="en-US" b="1" dirty="0"/>
              <a:t> are two surface painted? </a:t>
            </a:r>
          </a:p>
          <a:p>
            <a:pPr marL="457200" lvl="0" indent="-457200">
              <a:buNone/>
            </a:pPr>
            <a:r>
              <a:rPr lang="en-US" b="1" dirty="0"/>
              <a:t>(a) 64 		(b) 36 		(c) 32 		(d) 1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5.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single surface? </a:t>
            </a:r>
          </a:p>
          <a:p>
            <a:pPr marL="457200" lvl="0" indent="-457200">
              <a:buNone/>
            </a:pPr>
            <a:r>
              <a:rPr lang="en-US" b="1" dirty="0"/>
              <a:t>(a) 24 		(b) 36 		(c) 48 		(d) 64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6. Number of </a:t>
            </a:r>
            <a:r>
              <a:rPr lang="en-US" b="1" dirty="0" err="1"/>
              <a:t>colourless</a:t>
            </a:r>
            <a:r>
              <a:rPr lang="en-US" b="1" dirty="0"/>
              <a:t> cubes are? </a:t>
            </a:r>
          </a:p>
          <a:p>
            <a:pPr marL="457200" lvl="0" indent="-457200">
              <a:buNone/>
            </a:pPr>
            <a:r>
              <a:rPr lang="en-US" b="1" dirty="0"/>
              <a:t>(a) 8 		(b) 27 		(c) 25 		(d) 4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7. Number of cubes which is </a:t>
            </a:r>
            <a:r>
              <a:rPr lang="en-US" b="1" dirty="0" err="1"/>
              <a:t>atleast</a:t>
            </a:r>
            <a:r>
              <a:rPr lang="en-US" b="1" dirty="0"/>
              <a:t> one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None/>
            </a:pPr>
            <a:r>
              <a:rPr lang="en-US" b="1" dirty="0"/>
              <a:t>(a) 64 		(b) 8 		(c) 56 		(d) 16</a:t>
            </a: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marL="457200" lvl="0" indent="-45720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4. How many small cubes we have which </a:t>
            </a:r>
            <a:r>
              <a:rPr lang="en-US" b="1" dirty="0" err="1"/>
              <a:t>atleast</a:t>
            </a:r>
            <a:r>
              <a:rPr lang="en-US" b="1" dirty="0"/>
              <a:t> are two surface painted? </a:t>
            </a:r>
          </a:p>
          <a:p>
            <a:pPr marL="457200" lvl="0" indent="-457200">
              <a:buNone/>
            </a:pPr>
            <a:r>
              <a:rPr lang="en-US" b="1" dirty="0"/>
              <a:t>(a) 64 		(b) 36 		</a:t>
            </a:r>
            <a:r>
              <a:rPr lang="en-US" b="1" dirty="0">
                <a:solidFill>
                  <a:srgbClr val="FF0000"/>
                </a:solidFill>
              </a:rPr>
              <a:t>(c) 32 	</a:t>
            </a:r>
            <a:r>
              <a:rPr lang="en-US" b="1" dirty="0"/>
              <a:t>	(d) 1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5.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single surface? </a:t>
            </a:r>
          </a:p>
          <a:p>
            <a:pPr marL="457200" lvl="0" indent="-457200">
              <a:buNone/>
            </a:pPr>
            <a:r>
              <a:rPr lang="en-US" b="1" dirty="0">
                <a:solidFill>
                  <a:srgbClr val="FF0000"/>
                </a:solidFill>
              </a:rPr>
              <a:t>(a) 24 	</a:t>
            </a:r>
            <a:r>
              <a:rPr lang="en-US" b="1" dirty="0"/>
              <a:t>	(b) 36 		(c) 48 		(d) 64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6. Number of </a:t>
            </a:r>
            <a:r>
              <a:rPr lang="en-US" b="1" dirty="0" err="1"/>
              <a:t>colourless</a:t>
            </a:r>
            <a:r>
              <a:rPr lang="en-US" b="1" dirty="0"/>
              <a:t> cubes are? </a:t>
            </a:r>
          </a:p>
          <a:p>
            <a:pPr marL="457200" lvl="0" indent="-457200">
              <a:buNone/>
            </a:pPr>
            <a:r>
              <a:rPr lang="en-US" b="1" dirty="0">
                <a:solidFill>
                  <a:srgbClr val="FF0000"/>
                </a:solidFill>
              </a:rPr>
              <a:t>(a) 8 </a:t>
            </a:r>
            <a:r>
              <a:rPr lang="en-US" b="1" dirty="0"/>
              <a:t>		(b) 27 		(c) 25 		(d) 4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7. Number of cubes which is </a:t>
            </a:r>
            <a:r>
              <a:rPr lang="en-US" b="1" dirty="0" err="1"/>
              <a:t>atleast</a:t>
            </a:r>
            <a:r>
              <a:rPr lang="en-US" b="1" dirty="0"/>
              <a:t> one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None/>
            </a:pPr>
            <a:r>
              <a:rPr lang="en-US" b="1" dirty="0"/>
              <a:t>(a) 64 		(b) 8 		</a:t>
            </a:r>
            <a:r>
              <a:rPr lang="en-US" b="1" dirty="0">
                <a:solidFill>
                  <a:srgbClr val="FF0000"/>
                </a:solidFill>
              </a:rPr>
              <a:t>(c) 56 	</a:t>
            </a:r>
            <a:r>
              <a:rPr lang="en-US" b="1" dirty="0"/>
              <a:t>	(d) 16</a:t>
            </a: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1880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 </a:t>
            </a:r>
            <a:r>
              <a:rPr lang="en-US" b="1" dirty="0"/>
              <a:t>Direction (8 to 14):- A bigger cubes of 9×9×9 cm size is </a:t>
            </a:r>
            <a:r>
              <a:rPr lang="en-US" b="1" dirty="0" err="1"/>
              <a:t>coloured</a:t>
            </a:r>
            <a:r>
              <a:rPr lang="en-US" b="1" dirty="0"/>
              <a:t> all surface with green. After that it is cut into three inches small cubes. Give the following answer? </a:t>
            </a:r>
          </a:p>
          <a:p>
            <a:pPr lvl="0">
              <a:buNone/>
            </a:pPr>
            <a:r>
              <a:rPr lang="en-US" b="1" dirty="0"/>
              <a:t>Q 8. Total number of small cubes are?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27 		(b) 729 		(c) 216 		(d) 36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9. Number of small cubes which have three surface painted?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9 		(b) 3 			(c) 8 			(d) 27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lvl="0">
              <a:buNone/>
            </a:pPr>
            <a:r>
              <a:rPr lang="en-US" b="1" dirty="0"/>
              <a:t>Q 10. Number of small cubes with two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lvl="0">
              <a:buNone/>
            </a:pPr>
            <a:r>
              <a:rPr lang="en-US" b="1" dirty="0"/>
              <a:t>(a) 8 		(b) 12 			(c) 27 			(d) 729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1104</TotalTime>
  <Words>4637</Words>
  <Application>Microsoft Office PowerPoint</Application>
  <PresentationFormat>Widescreen</PresentationFormat>
  <Paragraphs>402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Office Theme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raj singh</cp:lastModifiedBy>
  <cp:revision>161</cp:revision>
  <dcterms:created xsi:type="dcterms:W3CDTF">2020-02-23T06:37:57Z</dcterms:created>
  <dcterms:modified xsi:type="dcterms:W3CDTF">2023-04-15T04:47:55Z</dcterms:modified>
</cp:coreProperties>
</file>