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311" r:id="rId3"/>
    <p:sldId id="312" r:id="rId4"/>
    <p:sldId id="315" r:id="rId5"/>
    <p:sldId id="316" r:id="rId6"/>
    <p:sldId id="317" r:id="rId7"/>
    <p:sldId id="320" r:id="rId8"/>
    <p:sldId id="321" r:id="rId9"/>
    <p:sldId id="322" r:id="rId10"/>
    <p:sldId id="325" r:id="rId11"/>
    <p:sldId id="326" r:id="rId12"/>
    <p:sldId id="329" r:id="rId13"/>
    <p:sldId id="330" r:id="rId14"/>
    <p:sldId id="332" r:id="rId15"/>
    <p:sldId id="335" r:id="rId16"/>
    <p:sldId id="336" r:id="rId17"/>
    <p:sldId id="337" r:id="rId18"/>
    <p:sldId id="340" r:id="rId19"/>
    <p:sldId id="341" r:id="rId20"/>
    <p:sldId id="345" r:id="rId21"/>
    <p:sldId id="346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24" autoAdjust="0"/>
  </p:normalViewPr>
  <p:slideViewPr>
    <p:cSldViewPr snapToGrid="0">
      <p:cViewPr varScale="1">
        <p:scale>
          <a:sx n="61" d="100"/>
          <a:sy n="61" d="100"/>
        </p:scale>
        <p:origin x="-8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</a:t>
            </a:r>
            <a:r>
              <a:rPr lang="en-US" b="1" dirty="0" smtClean="0"/>
              <a:t> </a:t>
            </a:r>
            <a:r>
              <a:rPr lang="en-US" b="1" dirty="0"/>
              <a:t>: In the following questions, the symbols ©, @, #, $ and </a:t>
            </a:r>
          </a:p>
          <a:p>
            <a:pPr>
              <a:buNone/>
            </a:pPr>
            <a:r>
              <a:rPr lang="en-US" b="1" dirty="0"/>
              <a:t> are used in following meaning —</a:t>
            </a:r>
          </a:p>
          <a:p>
            <a:pPr>
              <a:buNone/>
            </a:pPr>
            <a:r>
              <a:rPr lang="en-US" b="1" dirty="0"/>
              <a:t>'A @ B' means A is either greater than or equal to B.</a:t>
            </a:r>
          </a:p>
          <a:p>
            <a:pPr>
              <a:buNone/>
            </a:pPr>
            <a:r>
              <a:rPr lang="en-US" b="1" dirty="0"/>
              <a:t>'A $ B' means A is either smaller than or equal to B.</a:t>
            </a:r>
          </a:p>
          <a:p>
            <a:pPr>
              <a:buNone/>
            </a:pPr>
            <a:r>
              <a:rPr lang="en-US" b="1" dirty="0"/>
              <a:t>'A # B' A is neither greater than nor smaller than B.</a:t>
            </a:r>
          </a:p>
          <a:p>
            <a:pPr>
              <a:buNone/>
            </a:pPr>
            <a:r>
              <a:rPr lang="en-US" b="1" dirty="0"/>
              <a:t>'A ⃰ B' A is greater than B.</a:t>
            </a:r>
          </a:p>
          <a:p>
            <a:pPr>
              <a:buNone/>
            </a:pPr>
            <a:r>
              <a:rPr lang="en-US" b="1" dirty="0"/>
              <a:t>'A © B' A is smaller than B.</a:t>
            </a:r>
          </a:p>
          <a:p>
            <a:pPr>
              <a:buNone/>
            </a:pPr>
            <a:r>
              <a:rPr lang="en-US" b="1" dirty="0"/>
              <a:t>Give Ans. </a:t>
            </a:r>
          </a:p>
          <a:p>
            <a:pPr>
              <a:buNone/>
            </a:pPr>
            <a:r>
              <a:rPr lang="en-US" b="1" dirty="0"/>
              <a:t>1. If Only conclusion I true. Ans. </a:t>
            </a:r>
          </a:p>
          <a:p>
            <a:pPr>
              <a:buNone/>
            </a:pPr>
            <a:r>
              <a:rPr lang="en-US" b="1" dirty="0"/>
              <a:t>2. If Only conclusion II true. Ans. </a:t>
            </a:r>
          </a:p>
          <a:p>
            <a:pPr>
              <a:buNone/>
            </a:pPr>
            <a:r>
              <a:rPr lang="en-US" b="1" dirty="0"/>
              <a:t>3. If either conclusion I &amp; II true. Ans. </a:t>
            </a:r>
          </a:p>
          <a:p>
            <a:pPr>
              <a:buNone/>
            </a:pPr>
            <a:r>
              <a:rPr lang="en-US" b="1" dirty="0"/>
              <a:t>4. If neither conclusion I nor II true. Ans. </a:t>
            </a:r>
          </a:p>
          <a:p>
            <a:pPr>
              <a:buNone/>
            </a:pPr>
            <a:r>
              <a:rPr lang="en-US" b="1" dirty="0"/>
              <a:t>5. If both I &amp; II conclusion is true.</a:t>
            </a: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M $ R, R © P, P #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Q </a:t>
            </a:r>
            <a:r>
              <a:rPr lang="en-US" b="1" dirty="0"/>
              <a:t> ⃰ </a:t>
            </a:r>
            <a:r>
              <a:rPr lang="en-US" b="1" dirty="0">
                <a:latin typeface="Arial Black" pitchFamily="34" charset="0"/>
              </a:rPr>
              <a:t> M		II.R © Q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167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</a:t>
            </a:r>
            <a:r>
              <a:rPr lang="en-US" b="1" dirty="0" smtClean="0"/>
              <a:t>: </a:t>
            </a:r>
            <a:r>
              <a:rPr lang="en-US" b="1" dirty="0"/>
              <a:t>In the following questions the symbols $, D , #, ∑ and % are used in following meaning :</a:t>
            </a:r>
          </a:p>
          <a:p>
            <a:pPr>
              <a:buNone/>
            </a:pPr>
            <a:r>
              <a:rPr lang="en-US" b="1" dirty="0"/>
              <a:t>'M $ N' means M is neither greater than nor equal to N.</a:t>
            </a:r>
          </a:p>
          <a:p>
            <a:pPr>
              <a:buNone/>
            </a:pPr>
            <a:r>
              <a:rPr lang="en-US" b="1" dirty="0"/>
              <a:t>'M D N' means M is not smaller than N.</a:t>
            </a:r>
          </a:p>
          <a:p>
            <a:pPr>
              <a:buNone/>
            </a:pPr>
            <a:r>
              <a:rPr lang="en-US" b="1" dirty="0"/>
              <a:t>'M # N' means M is neither greater than nor smaller than N.</a:t>
            </a:r>
          </a:p>
          <a:p>
            <a:pPr>
              <a:buNone/>
            </a:pPr>
            <a:r>
              <a:rPr lang="en-US" b="1" dirty="0"/>
              <a:t>'M ∑ N' means M is not greater than N.</a:t>
            </a:r>
          </a:p>
          <a:p>
            <a:pPr>
              <a:buNone/>
            </a:pPr>
            <a:r>
              <a:rPr lang="en-US" b="1" dirty="0"/>
              <a:t>'M % N' means M is neither smaller than nor equal to N.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 smtClean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 smtClean="0"/>
              <a:t>If </a:t>
            </a:r>
            <a:r>
              <a:rPr lang="en-US" b="1" dirty="0"/>
              <a:t>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0" indent="0">
              <a:buNone/>
            </a:pPr>
            <a:r>
              <a:rPr lang="en-US" b="1" dirty="0"/>
              <a:t>5.     If both I &amp; II conclusion is true. </a:t>
            </a:r>
          </a:p>
          <a:p>
            <a:pPr marL="0" indent="0">
              <a:buNone/>
            </a:pPr>
            <a:r>
              <a:rPr lang="en-US" b="1" dirty="0" smtClean="0"/>
              <a:t>10. </a:t>
            </a:r>
            <a:r>
              <a:rPr lang="en-US" b="1" dirty="0"/>
              <a:t>Statements</a:t>
            </a:r>
          </a:p>
          <a:p>
            <a:pPr marL="0" indent="0">
              <a:buNone/>
            </a:pPr>
            <a:r>
              <a:rPr lang="en-US" b="1" dirty="0"/>
              <a:t>M % T, P ∑ T, J # P 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 I. M # J			II.J $ M</a:t>
            </a:r>
          </a:p>
        </p:txBody>
      </p:sp>
    </p:spTree>
    <p:extLst>
      <p:ext uri="{BB962C8B-B14F-4D97-AF65-F5344CB8AC3E}">
        <p14:creationId xmlns:p14="http://schemas.microsoft.com/office/powerpoint/2010/main" xmlns="" val="159218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/>
              <a:t>11.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R D V, V % K, K $ B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 I. K $ R			 II.B #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41528" y="117565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54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12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C # Z, C ∑ F, J $ F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# Z			II.J % C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60282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824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</a:t>
            </a:r>
            <a:r>
              <a:rPr lang="en-US" b="1" dirty="0" smtClean="0"/>
              <a:t> </a:t>
            </a:r>
            <a:r>
              <a:rPr lang="en-US" b="1" dirty="0"/>
              <a:t>: In the following questions the symbols @, ©,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, $ and #</a:t>
            </a:r>
          </a:p>
          <a:p>
            <a:pPr>
              <a:buNone/>
            </a:pPr>
            <a:r>
              <a:rPr lang="en-US" b="1" dirty="0"/>
              <a:t> are used in following meaning :</a:t>
            </a:r>
          </a:p>
          <a:p>
            <a:pPr>
              <a:buNone/>
            </a:pPr>
            <a:r>
              <a:rPr lang="en-US" b="1" dirty="0"/>
              <a:t>'P © Q'  means Q is either greater than equal to P</a:t>
            </a:r>
          </a:p>
          <a:p>
            <a:pPr>
              <a:buNone/>
            </a:pPr>
            <a:r>
              <a:rPr lang="en-US" b="1" dirty="0"/>
              <a:t>'P $ Q' means Q is either smaller than equal to P</a:t>
            </a:r>
          </a:p>
          <a:p>
            <a:pPr>
              <a:buNone/>
            </a:pPr>
            <a:r>
              <a:rPr lang="en-US" b="1" dirty="0"/>
              <a:t>'P @ Q' means Q is smaller than P</a:t>
            </a:r>
          </a:p>
          <a:p>
            <a:pPr>
              <a:buNone/>
            </a:pPr>
            <a:r>
              <a:rPr lang="en-US" b="1" dirty="0" smtClean="0"/>
              <a:t>'P </a:t>
            </a:r>
            <a:r>
              <a:rPr lang="en-US" b="1" dirty="0" smtClean="0">
                <a:latin typeface="Arial Black" pitchFamily="34" charset="0"/>
              </a:rPr>
              <a:t>* </a:t>
            </a:r>
            <a:r>
              <a:rPr lang="en-US" b="1" dirty="0" smtClean="0"/>
              <a:t>Q' means P is neither greater than nor smaller than Q. </a:t>
            </a:r>
          </a:p>
          <a:p>
            <a:pPr>
              <a:buNone/>
            </a:pPr>
            <a:r>
              <a:rPr lang="en-US" b="1" dirty="0" smtClean="0"/>
              <a:t>'P </a:t>
            </a:r>
            <a:r>
              <a:rPr lang="en-US" b="1" dirty="0"/>
              <a:t># Q' means Q is greater than P.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Q. </a:t>
            </a:r>
            <a:r>
              <a:rPr lang="en-US" b="1" dirty="0" smtClean="0"/>
              <a:t>13</a:t>
            </a:r>
            <a:r>
              <a:rPr lang="en-US" b="1" dirty="0" smtClean="0"/>
              <a:t>. </a:t>
            </a:r>
            <a:r>
              <a:rPr lang="en-US" b="1" dirty="0"/>
              <a:t>Statements 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R, R © T, T @ N,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$ M			II.N $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REVERSE: Q TO 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01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14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M $ T, R © T, H # R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R # M 		II.M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12780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REVERSE: Q TO 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841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</a:t>
            </a:r>
            <a:r>
              <a:rPr lang="en-US" b="1" dirty="0" smtClean="0"/>
              <a:t>: </a:t>
            </a:r>
            <a:r>
              <a:rPr lang="en-US" b="1" dirty="0"/>
              <a:t>In the following</a:t>
            </a:r>
          </a:p>
          <a:p>
            <a:pPr>
              <a:buNone/>
            </a:pPr>
            <a:r>
              <a:rPr lang="en-US" b="1" dirty="0"/>
              <a:t>questions the </a:t>
            </a:r>
            <a:r>
              <a:rPr lang="en-US" b="1" dirty="0" smtClean="0"/>
              <a:t>symbols </a:t>
            </a:r>
            <a:r>
              <a:rPr lang="en-US" b="1" dirty="0"/>
              <a:t>@ , %, $, # </a:t>
            </a:r>
            <a:r>
              <a:rPr lang="en-US" b="1" dirty="0" smtClean="0"/>
              <a:t>and * </a:t>
            </a:r>
            <a:r>
              <a:rPr lang="en-US" b="1" dirty="0"/>
              <a:t>are used in following meaning :</a:t>
            </a:r>
          </a:p>
          <a:p>
            <a:pPr>
              <a:buNone/>
            </a:pPr>
            <a:r>
              <a:rPr lang="en-US" b="1" dirty="0"/>
              <a:t>'P $ Q' means Q is not smaller than P</a:t>
            </a:r>
          </a:p>
          <a:p>
            <a:pPr>
              <a:buNone/>
            </a:pPr>
            <a:r>
              <a:rPr lang="en-US" b="1" dirty="0" smtClean="0"/>
              <a:t>'P * Q</a:t>
            </a:r>
            <a:r>
              <a:rPr lang="en-US" b="1" dirty="0"/>
              <a:t>' means Q is neither smaller than nor equal to P</a:t>
            </a:r>
          </a:p>
          <a:p>
            <a:pPr>
              <a:buNone/>
            </a:pPr>
            <a:r>
              <a:rPr lang="en-US" b="1" dirty="0"/>
              <a:t>'P @ Q' means Q is not greater than P</a:t>
            </a:r>
          </a:p>
          <a:p>
            <a:pPr>
              <a:buNone/>
            </a:pPr>
            <a:r>
              <a:rPr lang="en-US" b="1" dirty="0"/>
              <a:t>'P # Q' means Q is neither greater than nor smaller than P</a:t>
            </a:r>
          </a:p>
          <a:p>
            <a:pPr>
              <a:buNone/>
            </a:pPr>
            <a:r>
              <a:rPr lang="en-US" b="1" dirty="0"/>
              <a:t>'P % Q' means Q is neither greater than nor equal to P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 </a:t>
            </a:r>
            <a:r>
              <a:rPr lang="en-US" b="1" dirty="0" smtClean="0"/>
              <a:t>15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T, T $ K, K # D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D % M			 II.M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REVERSE: Q TO 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5698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16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R @ J, M # J,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M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				II.R #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00905" y="112815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REVERSE: Q TO 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07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17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Z %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H $ N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H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Z 				II.T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5279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REVERSE: Q TO 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27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Direction </a:t>
            </a:r>
            <a:r>
              <a:rPr lang="en-US" b="1" dirty="0">
                <a:latin typeface="Arial Black" pitchFamily="34" charset="0"/>
              </a:rPr>
              <a:t>: In the following questions the symbols @ , #, ©, $ and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are used in following meaning :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$ Q' means P is not smaller than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@ Q' means P is neither greater than nor equal to P.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</a:t>
            </a:r>
            <a:r>
              <a:rPr lang="en-US" b="1" dirty="0" smtClean="0">
                <a:latin typeface="Arial Black" pitchFamily="34" charset="0"/>
              </a:rPr>
              <a:t>* </a:t>
            </a:r>
            <a:r>
              <a:rPr lang="en-US" b="1" dirty="0">
                <a:latin typeface="Arial Black" pitchFamily="34" charset="0"/>
              </a:rPr>
              <a:t>Q' means P is neither smaller than nor equal to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© Q' means P is not greater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# Q' means P is neither greater than nor smaller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Arial Black" pitchFamily="34" charset="0"/>
              </a:rPr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>
                <a:latin typeface="Arial Black" pitchFamily="34" charset="0"/>
              </a:rPr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latin typeface="Arial Black" pitchFamily="34" charset="0"/>
              </a:rPr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>
                <a:latin typeface="Arial Black" pitchFamily="34" charset="0"/>
              </a:rPr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>
                <a:latin typeface="Arial Black" pitchFamily="34" charset="0"/>
              </a:rPr>
              <a:t>If both I &amp; II conclusion is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Q. </a:t>
            </a:r>
            <a:r>
              <a:rPr lang="en-US" b="1" dirty="0" smtClean="0">
                <a:latin typeface="Arial Black" pitchFamily="34" charset="0"/>
              </a:rPr>
              <a:t>18</a:t>
            </a:r>
            <a:r>
              <a:rPr lang="en-US" b="1" dirty="0" smtClean="0">
                <a:latin typeface="Arial Black" pitchFamily="34" charset="0"/>
              </a:rPr>
              <a:t>. </a:t>
            </a:r>
            <a:r>
              <a:rPr lang="en-US" b="1" dirty="0">
                <a:latin typeface="Arial Black" pitchFamily="34" charset="0"/>
              </a:rPr>
              <a:t>Statements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M @ R, R © D, D # N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I. N # R 				II.N *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3602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19</a:t>
            </a:r>
            <a:r>
              <a:rPr lang="en-US" b="1" dirty="0" smtClean="0">
                <a:latin typeface="Arial Black" pitchFamily="34" charset="0"/>
              </a:rPr>
              <a:t>. </a:t>
            </a:r>
            <a:r>
              <a:rPr lang="en-US" b="1" dirty="0">
                <a:latin typeface="Arial Black" pitchFamily="34" charset="0"/>
              </a:rPr>
              <a:t>Statements%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K # T, T  F, F @ B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II.B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89029" y="1140029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 TO 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Black" pitchFamily="34" charset="0"/>
                        </a:rPr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303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R © D, D @ N, N # J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J # D		II.J ©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33003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7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sz="1800" b="1" dirty="0" smtClean="0"/>
              <a:t>Direction </a:t>
            </a:r>
            <a:r>
              <a:rPr lang="en-US" sz="1800" b="1" dirty="0" smtClean="0"/>
              <a:t>20</a:t>
            </a:r>
            <a:r>
              <a:rPr lang="en-US" sz="1800" b="1" dirty="0" smtClean="0"/>
              <a:t> </a:t>
            </a:r>
            <a:r>
              <a:rPr lang="en-US" sz="1800" b="1" dirty="0"/>
              <a:t>: In the following questions the symbols , x, $, @  and +</a:t>
            </a:r>
          </a:p>
          <a:p>
            <a:pPr>
              <a:buNone/>
            </a:pPr>
            <a:r>
              <a:rPr lang="en-US" sz="1800" b="1" dirty="0"/>
              <a:t> are used in following meaning :</a:t>
            </a:r>
          </a:p>
          <a:p>
            <a:pPr>
              <a:buNone/>
            </a:pPr>
            <a:r>
              <a:rPr lang="en-US" sz="1800" b="1" dirty="0"/>
              <a:t>'P x Q' means P is neither smaller than nor greater than Q.</a:t>
            </a:r>
          </a:p>
          <a:p>
            <a:pPr>
              <a:buNone/>
            </a:pPr>
            <a:r>
              <a:rPr lang="en-US" sz="1800" b="1" dirty="0" smtClean="0"/>
              <a:t>'P @ Q' means P is neither greater than nor equal to Q.</a:t>
            </a:r>
          </a:p>
          <a:p>
            <a:pPr>
              <a:buNone/>
            </a:pPr>
            <a:r>
              <a:rPr lang="en-US" sz="1800" b="1" dirty="0" smtClean="0"/>
              <a:t>'P * </a:t>
            </a:r>
            <a:r>
              <a:rPr lang="en-US" sz="1800" b="1" dirty="0"/>
              <a:t>Q' means P is either equal </a:t>
            </a:r>
            <a:r>
              <a:rPr lang="en-US" sz="1800" b="1" dirty="0" smtClean="0"/>
              <a:t>or smaller </a:t>
            </a:r>
            <a:r>
              <a:rPr lang="en-US" sz="1800" b="1" dirty="0"/>
              <a:t>than Q.</a:t>
            </a:r>
          </a:p>
          <a:p>
            <a:pPr>
              <a:buNone/>
            </a:pPr>
            <a:r>
              <a:rPr lang="en-US" sz="1800" b="1" dirty="0"/>
              <a:t>'P + Q' means P is neither equal nor smaller than Q.</a:t>
            </a:r>
          </a:p>
          <a:p>
            <a:pPr>
              <a:buNone/>
            </a:pPr>
            <a:r>
              <a:rPr lang="en-US" sz="1800" b="1" dirty="0"/>
              <a:t>'P $ Q' means P is not equal to Q.</a:t>
            </a:r>
          </a:p>
          <a:p>
            <a:pPr>
              <a:buNone/>
            </a:pPr>
            <a:r>
              <a:rPr lang="en-US" sz="1800" b="1" dirty="0"/>
              <a:t>Give the Answer :</a:t>
            </a:r>
          </a:p>
          <a:p>
            <a:pPr>
              <a:buNone/>
            </a:pPr>
            <a:r>
              <a:rPr lang="en-US" sz="1800" b="1" dirty="0" smtClean="0"/>
              <a:t>1</a:t>
            </a:r>
            <a:r>
              <a:rPr lang="en-US" sz="1800" b="1" dirty="0"/>
              <a:t>.  If Only conclusion I true. </a:t>
            </a:r>
            <a:endParaRPr lang="en-US" sz="1800" b="1" dirty="0" smtClean="0"/>
          </a:p>
          <a:p>
            <a:pPr marL="342900" indent="-342900">
              <a:buAutoNum type="arabicPeriod" startAt="2"/>
            </a:pPr>
            <a:r>
              <a:rPr lang="en-US" sz="1800" b="1" dirty="0" smtClean="0"/>
              <a:t>If </a:t>
            </a:r>
            <a:r>
              <a:rPr lang="en-US" sz="1800" b="1" dirty="0"/>
              <a:t>Only conclusion II true. </a:t>
            </a:r>
            <a:endParaRPr lang="en-US" sz="1800" b="1" dirty="0" smtClean="0"/>
          </a:p>
          <a:p>
            <a:pPr marL="342900" indent="-342900">
              <a:buAutoNum type="arabicPeriod" startAt="3"/>
            </a:pPr>
            <a:r>
              <a:rPr lang="en-US" sz="1800" b="1" dirty="0" smtClean="0"/>
              <a:t>If </a:t>
            </a:r>
            <a:r>
              <a:rPr lang="en-US" sz="1800" b="1" dirty="0"/>
              <a:t>either conclusion I &amp; II true. </a:t>
            </a:r>
            <a:endParaRPr lang="en-US" sz="1800" b="1" dirty="0" smtClean="0"/>
          </a:p>
          <a:p>
            <a:pPr marL="342900" indent="-342900">
              <a:buAutoNum type="arabicPeriod" startAt="4"/>
            </a:pPr>
            <a:r>
              <a:rPr lang="en-US" sz="1800" b="1" dirty="0" smtClean="0"/>
              <a:t>If </a:t>
            </a:r>
            <a:r>
              <a:rPr lang="en-US" sz="1800" b="1" dirty="0"/>
              <a:t>neither conclusion I nor II true. </a:t>
            </a:r>
            <a:endParaRPr lang="en-US" sz="1800" b="1" dirty="0" smtClean="0"/>
          </a:p>
          <a:p>
            <a:pPr marL="342900" indent="-342900">
              <a:buAutoNum type="arabicPeriod" startAt="5"/>
            </a:pPr>
            <a:r>
              <a:rPr lang="en-US" sz="1800" b="1" dirty="0" smtClean="0"/>
              <a:t>If </a:t>
            </a:r>
            <a:r>
              <a:rPr lang="en-US" sz="1800" b="1" dirty="0"/>
              <a:t>both I &amp; II conclusion is true. </a:t>
            </a:r>
            <a:endParaRPr lang="en-US" sz="1800" b="1" dirty="0" smtClean="0"/>
          </a:p>
          <a:p>
            <a:pPr marL="342900" indent="-342900">
              <a:buNone/>
            </a:pPr>
            <a:r>
              <a:rPr lang="en-US" sz="1800" b="1" dirty="0" smtClean="0"/>
              <a:t>Q 36</a:t>
            </a:r>
            <a:r>
              <a:rPr lang="en-US" sz="1800" b="1" dirty="0"/>
              <a:t>. </a:t>
            </a:r>
            <a:r>
              <a:rPr lang="en-US" sz="1800" b="1" dirty="0" smtClean="0"/>
              <a:t>Statements</a:t>
            </a:r>
          </a:p>
          <a:p>
            <a:pPr marL="342900" indent="-342900">
              <a:buNone/>
            </a:pPr>
            <a:r>
              <a:rPr lang="en-US" sz="1800" b="1" dirty="0" smtClean="0"/>
              <a:t> </a:t>
            </a:r>
            <a:r>
              <a:rPr lang="en-US" sz="1800" b="1" dirty="0"/>
              <a:t>K + M, M @ R, R X T </a:t>
            </a:r>
            <a:endParaRPr lang="en-US" sz="1800" b="1" dirty="0" smtClean="0"/>
          </a:p>
          <a:p>
            <a:pPr marL="342900" indent="-342900">
              <a:buNone/>
            </a:pPr>
            <a:r>
              <a:rPr lang="en-US" sz="1800" b="1" dirty="0" smtClean="0"/>
              <a:t>Conclusions</a:t>
            </a:r>
            <a:endParaRPr lang="en-US" sz="1800" b="1" dirty="0"/>
          </a:p>
          <a:p>
            <a:pPr marL="342900" indent="-342900">
              <a:buNone/>
            </a:pPr>
            <a:r>
              <a:rPr lang="en-US" sz="1800" b="1" dirty="0" smtClean="0"/>
              <a:t> </a:t>
            </a:r>
            <a:r>
              <a:rPr lang="en-US" sz="1800" b="1" dirty="0"/>
              <a:t>I. K + </a:t>
            </a:r>
            <a:r>
              <a:rPr lang="en-US" sz="1800" b="1" dirty="0" smtClean="0"/>
              <a:t>T			II.K </a:t>
            </a:r>
            <a:r>
              <a:rPr lang="en-US" sz="1800" b="1" dirty="0"/>
              <a:t>+ M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7949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21</a:t>
            </a:r>
            <a:r>
              <a:rPr lang="en-US" b="1" dirty="0" smtClean="0">
                <a:latin typeface="Arial Black" pitchFamily="34" charset="0"/>
              </a:rPr>
              <a:t>. </a:t>
            </a:r>
            <a:r>
              <a:rPr lang="en-US" b="1" dirty="0">
                <a:latin typeface="Arial Black" pitchFamily="34" charset="0"/>
              </a:rPr>
              <a:t>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 * F, F $ M, M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II.D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17778" y="118753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 TO 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346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>
                <a:latin typeface="Arial Black" pitchFamily="34" charset="0"/>
              </a:rPr>
              <a:t>Q </a:t>
            </a:r>
            <a:r>
              <a:rPr lang="en-US" b="1" smtClean="0">
                <a:latin typeface="Arial Black" pitchFamily="34" charset="0"/>
              </a:rPr>
              <a:t>22</a:t>
            </a:r>
            <a:r>
              <a:rPr lang="en-US" b="1" smtClean="0">
                <a:latin typeface="Arial Black" pitchFamily="34" charset="0"/>
              </a:rPr>
              <a:t>. </a:t>
            </a:r>
            <a:r>
              <a:rPr lang="en-US" b="1" dirty="0">
                <a:latin typeface="Arial Black" pitchFamily="34" charset="0"/>
              </a:rPr>
              <a:t>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N X P, K + P, Q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K + N				II.Q + N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53403" y="1235032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P TO 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03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3</a:t>
            </a:r>
            <a:r>
              <a:rPr lang="en-US" b="1" dirty="0" smtClean="0">
                <a:latin typeface="Arial Black" pitchFamily="34" charset="0"/>
              </a:rPr>
              <a:t>. </a:t>
            </a:r>
            <a:r>
              <a:rPr lang="en-US" b="1" dirty="0">
                <a:latin typeface="Arial Black" pitchFamily="34" charset="0"/>
              </a:rPr>
              <a:t>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H # N, N @ P, P © V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V  N		II.P $ H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5" y="1246907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9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</a:t>
            </a:r>
            <a:r>
              <a:rPr lang="en-US" b="1" dirty="0" smtClean="0"/>
              <a:t>: </a:t>
            </a:r>
            <a:r>
              <a:rPr lang="en-US" b="1" dirty="0"/>
              <a:t>In the following questions the symbols </a:t>
            </a:r>
            <a:r>
              <a:rPr lang="en-US" b="1" dirty="0">
                <a:latin typeface="Arial Black" pitchFamily="34" charset="0"/>
              </a:rPr>
              <a:t>* ,</a:t>
            </a:r>
            <a:r>
              <a:rPr lang="en-US" b="1" dirty="0"/>
              <a:t>%, $, # and © are used in following meaning : </a:t>
            </a:r>
          </a:p>
          <a:p>
            <a:pPr>
              <a:buNone/>
            </a:pPr>
            <a:r>
              <a:rPr lang="en-US" b="1" dirty="0"/>
              <a:t>'P $ Q' means P is smaller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smaller than nor greater than Q.</a:t>
            </a:r>
          </a:p>
          <a:p>
            <a:pPr>
              <a:buNone/>
            </a:pPr>
            <a:r>
              <a:rPr lang="en-US" b="1" dirty="0"/>
              <a:t>'P # Q' means P is either greater than or equal to Q.</a:t>
            </a:r>
          </a:p>
          <a:p>
            <a:pPr>
              <a:buNone/>
            </a:pPr>
            <a:r>
              <a:rPr lang="en-US" b="1" dirty="0"/>
              <a:t>'P % Q' means P is greater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 smtClean="0"/>
              <a:t>© B</a:t>
            </a:r>
            <a:r>
              <a:rPr lang="en-US" b="1" dirty="0"/>
              <a:t>' means P is either smaller than or equal to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 smtClean="0"/>
              <a:t>1. If Only conclusion I true. 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</a:t>
            </a:r>
          </a:p>
          <a:p>
            <a:pPr>
              <a:buNone/>
            </a:pPr>
            <a:r>
              <a:rPr lang="en-US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 B # D, D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F, F % H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F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B		II.F $ B</a:t>
            </a:r>
          </a:p>
        </p:txBody>
      </p:sp>
    </p:spTree>
    <p:extLst>
      <p:ext uri="{BB962C8B-B14F-4D97-AF65-F5344CB8AC3E}">
        <p14:creationId xmlns:p14="http://schemas.microsoft.com/office/powerpoint/2010/main" xmlns="" val="33371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>
                <a:latin typeface="Arial Black" pitchFamily="34" charset="0"/>
              </a:rPr>
              <a:t>5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H $ J, 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N # T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T % H		II.J # T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1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21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>
                <a:latin typeface="Arial Black" pitchFamily="34" charset="0"/>
              </a:rPr>
              <a:t>6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M % K , K #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© K		II.T $ M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6" y="1199406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53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 smtClean="0"/>
              <a:t>Direction </a:t>
            </a:r>
            <a:r>
              <a:rPr lang="en-US" b="1" dirty="0"/>
              <a:t>: In the following questions the symbols @, </a:t>
            </a:r>
            <a:r>
              <a:rPr lang="en-US" b="1" dirty="0">
                <a:latin typeface="Arial Black" pitchFamily="34" charset="0"/>
              </a:rPr>
              <a:t>*,</a:t>
            </a:r>
            <a:r>
              <a:rPr lang="en-US" b="1" dirty="0"/>
              <a:t> #, © and</a:t>
            </a:r>
          </a:p>
          <a:p>
            <a:pPr>
              <a:buNone/>
            </a:pPr>
            <a:r>
              <a:rPr lang="en-US" b="1" dirty="0"/>
              <a:t> $ are used with following means 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'P $ Q' means, 'P is neither greater than nor smaller than Q.</a:t>
            </a:r>
          </a:p>
          <a:p>
            <a:pPr>
              <a:buNone/>
            </a:pPr>
            <a:r>
              <a:rPr lang="en-US" b="1" dirty="0"/>
              <a:t>'P © Q' means P is neither smaller than Q.</a:t>
            </a:r>
          </a:p>
          <a:p>
            <a:pPr>
              <a:buNone/>
            </a:pPr>
            <a:r>
              <a:rPr lang="en-US" b="1" dirty="0"/>
              <a:t>'P # Q' means P is neither smaller than nor equal to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equal to Q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 smtClean="0"/>
              <a:t>@ </a:t>
            </a:r>
            <a:r>
              <a:rPr lang="en-US" b="1" dirty="0"/>
              <a:t>Q' means P is neither greater than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/>
            </a:pPr>
            <a:r>
              <a:rPr lang="en-US" b="1" dirty="0"/>
              <a:t>2.  If Only conclusion II true. </a:t>
            </a:r>
          </a:p>
          <a:p>
            <a:pPr marL="457200" indent="-457200">
              <a:buAutoNum type="arabicPeriod"/>
            </a:pPr>
            <a:r>
              <a:rPr lang="en-US" b="1" dirty="0"/>
              <a:t>3.  If either conclusion I &amp; II true.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5.  If both I &amp; II conclusion is true. </a:t>
            </a:r>
          </a:p>
          <a:p>
            <a:pPr marL="0" indent="0">
              <a:buNone/>
            </a:pPr>
            <a:r>
              <a:rPr lang="en-US" b="1" dirty="0" smtClean="0"/>
              <a:t>7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 marL="0" indent="0">
              <a:buNone/>
            </a:pPr>
            <a:r>
              <a:rPr lang="en-US" b="1" dirty="0"/>
              <a:t>M # R, R © N, N $ T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@ R			II.M # N</a:t>
            </a:r>
          </a:p>
        </p:txBody>
      </p:sp>
    </p:spTree>
    <p:extLst>
      <p:ext uri="{BB962C8B-B14F-4D97-AF65-F5344CB8AC3E}">
        <p14:creationId xmlns:p14="http://schemas.microsoft.com/office/powerpoint/2010/main" xmlns="" val="1002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8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B @ R, R $ W, W # V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V # R		II.B @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51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 smtClean="0">
                <a:latin typeface="Arial Black" pitchFamily="34" charset="0"/>
              </a:rPr>
              <a:t>9</a:t>
            </a:r>
            <a:r>
              <a:rPr lang="en-US" b="1" dirty="0" smtClean="0"/>
              <a:t>. </a:t>
            </a:r>
            <a:r>
              <a:rPr lang="en-US" b="1" dirty="0"/>
              <a:t>Statements</a:t>
            </a:r>
          </a:p>
          <a:p>
            <a:pPr>
              <a:buNone/>
            </a:pPr>
            <a:r>
              <a:rPr lang="en-US" b="1" dirty="0"/>
              <a:t>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D, K © D, M # K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M # D		II.J #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0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69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882</TotalTime>
  <Words>275</Words>
  <Application>Microsoft Office PowerPoint</Application>
  <PresentationFormat>Custom</PresentationFormat>
  <Paragraphs>439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Lenovo</cp:lastModifiedBy>
  <cp:revision>126</cp:revision>
  <dcterms:created xsi:type="dcterms:W3CDTF">2020-02-23T06:37:57Z</dcterms:created>
  <dcterms:modified xsi:type="dcterms:W3CDTF">2022-06-07T06:38:09Z</dcterms:modified>
</cp:coreProperties>
</file>