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6" r:id="rId3"/>
    <p:sldId id="276" r:id="rId4"/>
    <p:sldId id="257" r:id="rId5"/>
    <p:sldId id="277" r:id="rId6"/>
    <p:sldId id="258" r:id="rId7"/>
    <p:sldId id="278" r:id="rId8"/>
    <p:sldId id="259" r:id="rId9"/>
    <p:sldId id="279" r:id="rId10"/>
    <p:sldId id="260" r:id="rId11"/>
    <p:sldId id="280" r:id="rId12"/>
    <p:sldId id="261" r:id="rId13"/>
    <p:sldId id="281" r:id="rId14"/>
    <p:sldId id="262" r:id="rId15"/>
    <p:sldId id="282" r:id="rId16"/>
    <p:sldId id="263" r:id="rId17"/>
    <p:sldId id="283" r:id="rId18"/>
    <p:sldId id="264" r:id="rId19"/>
    <p:sldId id="284" r:id="rId20"/>
    <p:sldId id="265" r:id="rId21"/>
    <p:sldId id="285" r:id="rId22"/>
    <p:sldId id="266" r:id="rId23"/>
    <p:sldId id="286" r:id="rId24"/>
    <p:sldId id="267" r:id="rId25"/>
    <p:sldId id="287" r:id="rId26"/>
    <p:sldId id="268" r:id="rId27"/>
    <p:sldId id="288" r:id="rId28"/>
    <p:sldId id="269" r:id="rId29"/>
    <p:sldId id="289" r:id="rId30"/>
    <p:sldId id="270" r:id="rId31"/>
    <p:sldId id="290" r:id="rId32"/>
    <p:sldId id="271" r:id="rId33"/>
    <p:sldId id="291" r:id="rId34"/>
    <p:sldId id="272" r:id="rId35"/>
    <p:sldId id="292" r:id="rId36"/>
    <p:sldId id="273" r:id="rId37"/>
    <p:sldId id="293" r:id="rId38"/>
    <p:sldId id="274" r:id="rId39"/>
    <p:sldId id="294" r:id="rId40"/>
    <p:sldId id="275" r:id="rId41"/>
    <p:sldId id="295" r:id="rId42"/>
    <p:sldId id="297" r:id="rId43"/>
  </p:sldIdLst>
  <p:sldSz cx="12192000" cy="6858000"/>
  <p:notesSz cx="6858000" cy="9144000"/>
  <p:embeddedFontLst>
    <p:embeddedFont>
      <p:font typeface="Arial Black" pitchFamily="34" charset="0"/>
      <p:bold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8nr2U+zqmsvd+CrLZ6kKnUiXJ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3200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3200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VERIFICATION </a:t>
            </a:r>
            <a:r>
              <a:rPr lang="en-US" sz="3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OF TRUTH OF </a:t>
            </a:r>
            <a:r>
              <a:rPr lang="en-US" sz="3200" b="1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THE STATEMENT </a:t>
            </a:r>
            <a:endParaRPr sz="32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/>
              <a:t> </a:t>
            </a:r>
            <a:endParaRPr sz="3200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5. </a:t>
            </a:r>
            <a:r>
              <a:rPr lang="en-US"/>
              <a:t>A mirror always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Reflects 	B. Retracts 	C. Distorts 	D. Refracts 	E. Reveals the truth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5. </a:t>
            </a:r>
            <a:r>
              <a:rPr lang="en-US" dirty="0"/>
              <a:t>A mirror always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A. Reflects </a:t>
            </a:r>
            <a:r>
              <a:rPr lang="en-US" dirty="0"/>
              <a:t>	B. Retracts 	C. Distorts 	D. Refracts 	E. Reveals the truth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6. </a:t>
            </a:r>
            <a:r>
              <a:rPr lang="en-US"/>
              <a:t>A factory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Electricity		B. Chimney		C. Workers		D. Files 	  E. Sellers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6. </a:t>
            </a:r>
            <a:r>
              <a:rPr lang="en-US" dirty="0"/>
              <a:t>A factory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Electricity		B. Chimney		</a:t>
            </a:r>
            <a:r>
              <a:rPr lang="en-US" dirty="0">
                <a:solidFill>
                  <a:srgbClr val="FF0000"/>
                </a:solidFill>
              </a:rPr>
              <a:t>C. Workers</a:t>
            </a:r>
            <a:r>
              <a:rPr lang="en-US" dirty="0"/>
              <a:t>		D. Files 	  E. Sellers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7. </a:t>
            </a:r>
            <a:r>
              <a:rPr lang="en-US"/>
              <a:t>A clock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Battery		B. Numbers 		C. Alarms		D. Needles 	    E. Frame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7. </a:t>
            </a:r>
            <a:r>
              <a:rPr lang="en-US" dirty="0"/>
              <a:t>A clock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Battery		B. Numbers 		C. Alarms		D. Needles 	</a:t>
            </a:r>
            <a:r>
              <a:rPr lang="en-US" dirty="0">
                <a:solidFill>
                  <a:srgbClr val="FF0000"/>
                </a:solidFill>
              </a:rPr>
              <a:t>    E. Frame </a:t>
            </a:r>
            <a:endParaRPr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8. </a:t>
            </a:r>
            <a:r>
              <a:rPr lang="en-US"/>
              <a:t>A car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Driver	B. Bonnet 	C. Dickey	D. Bumper 	E. Wheels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8. </a:t>
            </a:r>
            <a:r>
              <a:rPr lang="en-US" dirty="0"/>
              <a:t>A car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Driver	B. Bonnet 	C. Dickey	D. Bumper </a:t>
            </a:r>
            <a:r>
              <a:rPr lang="en-US" dirty="0">
                <a:solidFill>
                  <a:srgbClr val="FF0000"/>
                </a:solidFill>
              </a:rPr>
              <a:t>	E. Wheels </a:t>
            </a:r>
            <a:endParaRPr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9. </a:t>
            </a:r>
            <a:r>
              <a:rPr lang="en-US"/>
              <a:t>A river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A. Delta 	B. Tributaries	 	C. Boats	D. Banks	 E. Fishes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9. </a:t>
            </a:r>
            <a:r>
              <a:rPr lang="en-US" dirty="0"/>
              <a:t>A river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A. Delta 	B. Tributaries	 	C. Boats	</a:t>
            </a:r>
            <a:r>
              <a:rPr lang="en-US" dirty="0">
                <a:solidFill>
                  <a:srgbClr val="FF0000"/>
                </a:solidFill>
              </a:rPr>
              <a:t>D. Banks</a:t>
            </a:r>
            <a:r>
              <a:rPr lang="en-US" dirty="0"/>
              <a:t>	 E. Fishes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1. </a:t>
            </a:r>
            <a:r>
              <a:rPr lang="en-US"/>
              <a:t>Which of the following an animal has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Lungs	B. Skin	C. Mind	D. Heart	E. Life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10. </a:t>
            </a:r>
            <a:r>
              <a:rPr lang="en-US"/>
              <a:t>A tree always has which of the following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Branches	B. Leaves	C. Fruits	D. Roots	E. Shadow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</a:t>
            </a:r>
            <a:r>
              <a:rPr lang="en-US" dirty="0"/>
              <a:t>A tree always has which of the following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Branches	B. Leaves	C. Fruits</a:t>
            </a:r>
            <a:r>
              <a:rPr lang="en-US" dirty="0">
                <a:solidFill>
                  <a:srgbClr val="FF0000"/>
                </a:solidFill>
              </a:rPr>
              <a:t>	D. Roots</a:t>
            </a:r>
            <a:r>
              <a:rPr lang="en-US" dirty="0"/>
              <a:t>	E. Shadow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11. </a:t>
            </a:r>
            <a:r>
              <a:rPr lang="en-US"/>
              <a:t>A jail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Bars	B. Jailor	C. Lawyer	D. Locks	E. Prisoners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11. </a:t>
            </a:r>
            <a:r>
              <a:rPr lang="en-US" dirty="0"/>
              <a:t>A jail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Bars	B. Jailor	C. Lawyer	</a:t>
            </a:r>
            <a:r>
              <a:rPr lang="en-US" dirty="0">
                <a:solidFill>
                  <a:srgbClr val="FF0000"/>
                </a:solidFill>
              </a:rPr>
              <a:t>D. Locks</a:t>
            </a:r>
            <a:r>
              <a:rPr lang="en-US" dirty="0"/>
              <a:t>	E. Prisoners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12. </a:t>
            </a:r>
            <a:r>
              <a:rPr lang="en-US"/>
              <a:t>A camera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Lens	B. Reels 	C. Flash	D. Photograph 	E. Stand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12. </a:t>
            </a:r>
            <a:r>
              <a:rPr lang="en-US" dirty="0"/>
              <a:t>A camera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A. Lens</a:t>
            </a:r>
            <a:r>
              <a:rPr lang="en-US" dirty="0"/>
              <a:t>	B. Reels 	C. Flash	D. Photograph 	E. Stand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13. </a:t>
            </a:r>
            <a:r>
              <a:rPr lang="en-US"/>
              <a:t>An oasis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Travellers	   B. Water 	C. Sand	D. Camels 	E. Forests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13. </a:t>
            </a:r>
            <a:r>
              <a:rPr lang="en-US" dirty="0"/>
              <a:t>An oasis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</a:t>
            </a:r>
            <a:r>
              <a:rPr lang="en-US" dirty="0" err="1"/>
              <a:t>Travellers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B. Water </a:t>
            </a:r>
            <a:r>
              <a:rPr lang="en-US" dirty="0"/>
              <a:t>	C. Sand	D. Camels 	E. Forests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14. </a:t>
            </a:r>
            <a:r>
              <a:rPr lang="en-US"/>
              <a:t>A hospital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Nurse	B. Room	C. Telephone	D. Doctor	E. Bed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14. </a:t>
            </a:r>
            <a:r>
              <a:rPr lang="en-US" dirty="0"/>
              <a:t>A hospital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Nurse	B. Room	C. Telephone	</a:t>
            </a:r>
            <a:r>
              <a:rPr lang="en-US" dirty="0">
                <a:solidFill>
                  <a:srgbClr val="FF0000"/>
                </a:solidFill>
              </a:rPr>
              <a:t>D. Doctor</a:t>
            </a:r>
            <a:r>
              <a:rPr lang="en-US" dirty="0"/>
              <a:t>	E. Bed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1. </a:t>
            </a:r>
            <a:r>
              <a:rPr lang="en-US" dirty="0"/>
              <a:t>Which of the following an animal has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Lungs	B. Skin	C. Mind	D. Heart	</a:t>
            </a:r>
            <a:r>
              <a:rPr lang="en-US" dirty="0">
                <a:solidFill>
                  <a:srgbClr val="FF0000"/>
                </a:solidFill>
              </a:rPr>
              <a:t>E. Life </a:t>
            </a:r>
            <a:endParaRPr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15. </a:t>
            </a:r>
            <a:r>
              <a:rPr lang="en-US"/>
              <a:t>A bulb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Filament		B. Light	C. Glass	D. Current	E. Argon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15. </a:t>
            </a:r>
            <a:r>
              <a:rPr lang="en-US" dirty="0"/>
              <a:t>A bulb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A. Filament	</a:t>
            </a:r>
            <a:r>
              <a:rPr lang="en-US" dirty="0"/>
              <a:t>	B. Light	C. Glass	D. Current	E. Argon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16. </a:t>
            </a:r>
            <a:r>
              <a:rPr lang="en-US"/>
              <a:t>A scenery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Paints	B. Mountains 	C. Rivers	D. Composition	E. Painter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16. </a:t>
            </a:r>
            <a:r>
              <a:rPr lang="en-US" dirty="0"/>
              <a:t>A scenery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Paints	B. Mountains 	C. Rivers</a:t>
            </a:r>
            <a:r>
              <a:rPr lang="en-US" dirty="0">
                <a:solidFill>
                  <a:srgbClr val="FF0000"/>
                </a:solidFill>
              </a:rPr>
              <a:t>	D. Composition</a:t>
            </a:r>
            <a:r>
              <a:rPr lang="en-US" dirty="0"/>
              <a:t>	E. Painter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17. </a:t>
            </a:r>
            <a:r>
              <a:rPr lang="en-US"/>
              <a:t>A school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Principal	B. Building	C. Library	D. Teacher	E. Classes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17. </a:t>
            </a:r>
            <a:r>
              <a:rPr lang="en-US" dirty="0"/>
              <a:t>A school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Principal	B. Building	C. Library	</a:t>
            </a:r>
            <a:r>
              <a:rPr lang="en-US" dirty="0">
                <a:solidFill>
                  <a:srgbClr val="FF0000"/>
                </a:solidFill>
              </a:rPr>
              <a:t>D. Teacher</a:t>
            </a:r>
            <a:r>
              <a:rPr lang="en-US" dirty="0"/>
              <a:t>	E. Classes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18. </a:t>
            </a:r>
            <a:r>
              <a:rPr lang="en-US"/>
              <a:t>A pen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Tube	B. Cap 	C. Holder	D. Ink 		E. Nib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18. </a:t>
            </a:r>
            <a:r>
              <a:rPr lang="en-US" dirty="0"/>
              <a:t>A pen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Tube	B. Cap 	C. Holder	</a:t>
            </a:r>
            <a:r>
              <a:rPr lang="en-US" dirty="0">
                <a:solidFill>
                  <a:srgbClr val="FF0000"/>
                </a:solidFill>
              </a:rPr>
              <a:t>D. Ink </a:t>
            </a:r>
            <a:r>
              <a:rPr lang="en-US" dirty="0"/>
              <a:t>		E. Nib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19. </a:t>
            </a:r>
            <a:r>
              <a:rPr lang="en-US"/>
              <a:t>A cupboard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Clothes	B. Door 	C. Shelf	D. Bolt 	E. Lock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19. </a:t>
            </a:r>
            <a:r>
              <a:rPr lang="en-US" dirty="0"/>
              <a:t>A cupboard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Clothes	B. Door 	</a:t>
            </a:r>
            <a:r>
              <a:rPr lang="en-US" dirty="0">
                <a:solidFill>
                  <a:srgbClr val="FF0000"/>
                </a:solidFill>
              </a:rPr>
              <a:t>C. Shelf</a:t>
            </a:r>
            <a:r>
              <a:rPr lang="en-US" dirty="0"/>
              <a:t>	D. Bolt 	E. Lock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2. </a:t>
            </a:r>
            <a:r>
              <a:rPr lang="en-US"/>
              <a:t>A race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Referee		B. Spectators	C. Rivals		D. Prize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E. Victory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20. </a:t>
            </a:r>
            <a:r>
              <a:rPr lang="en-US"/>
              <a:t>Which of the following is always with bargain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Sumptuousness	B. Exchange	C. Triviality	D. Eloquence   E. Profit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20. </a:t>
            </a:r>
            <a:r>
              <a:rPr lang="en-US" dirty="0"/>
              <a:t>Which of the following is always with bargain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Sumptuousness	</a:t>
            </a:r>
            <a:r>
              <a:rPr lang="en-US" dirty="0">
                <a:solidFill>
                  <a:srgbClr val="FF0000"/>
                </a:solidFill>
              </a:rPr>
              <a:t>B. Exchange</a:t>
            </a:r>
            <a:r>
              <a:rPr lang="en-US" dirty="0"/>
              <a:t>	C. Triviality	D. Eloquence   E. Profit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4000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lang="en-US" sz="4000" b="1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4000" b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2. </a:t>
            </a:r>
            <a:r>
              <a:rPr lang="en-US" dirty="0"/>
              <a:t>A race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Referee		B. Spectators	</a:t>
            </a:r>
            <a:r>
              <a:rPr lang="en-US" dirty="0">
                <a:solidFill>
                  <a:srgbClr val="FF0000"/>
                </a:solidFill>
              </a:rPr>
              <a:t>C. Rivals</a:t>
            </a:r>
            <a:r>
              <a:rPr lang="en-US" dirty="0"/>
              <a:t>		D. Prize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E. Victory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3. </a:t>
            </a:r>
            <a:r>
              <a:rPr lang="en-US"/>
              <a:t>Which of the following a 'Drama' must have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 Actord	B. Story 	C. Sets 	D. Director	  E. Spectators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3. </a:t>
            </a:r>
            <a:r>
              <a:rPr lang="en-US" dirty="0"/>
              <a:t>Which of the following a 'Drama' must have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 </a:t>
            </a:r>
            <a:r>
              <a:rPr lang="en-US" dirty="0" err="1"/>
              <a:t>Actord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B. Story </a:t>
            </a:r>
            <a:r>
              <a:rPr lang="en-US" dirty="0"/>
              <a:t>	C. Sets 	D. Director	  E. Spectators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4. </a:t>
            </a:r>
            <a:r>
              <a:rPr lang="en-US"/>
              <a:t>A book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Chapters	B. Pages 	C. Contents 	D. Pictures 	E. Illustration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4. </a:t>
            </a:r>
            <a:r>
              <a:rPr lang="en-US" dirty="0"/>
              <a:t>A book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Chapters	B. Pages 	</a:t>
            </a:r>
            <a:r>
              <a:rPr lang="en-US" dirty="0">
                <a:solidFill>
                  <a:srgbClr val="FF0000"/>
                </a:solidFill>
              </a:rPr>
              <a:t>C. Contents </a:t>
            </a:r>
            <a:r>
              <a:rPr lang="en-US" dirty="0"/>
              <a:t>	D. Pictures 	E. Illustration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</Words>
  <PresentationFormat>Custom</PresentationFormat>
  <Paragraphs>262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Avita</cp:lastModifiedBy>
  <cp:revision>2</cp:revision>
  <dcterms:created xsi:type="dcterms:W3CDTF">2020-02-23T06:37:57Z</dcterms:created>
  <dcterms:modified xsi:type="dcterms:W3CDTF">2023-04-19T09:29:03Z</dcterms:modified>
</cp:coreProperties>
</file>