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270" r:id="rId4"/>
    <p:sldId id="333" r:id="rId5"/>
    <p:sldId id="324" r:id="rId6"/>
    <p:sldId id="271" r:id="rId7"/>
    <p:sldId id="334" r:id="rId8"/>
    <p:sldId id="325" r:id="rId9"/>
    <p:sldId id="283" r:id="rId10"/>
    <p:sldId id="335" r:id="rId11"/>
    <p:sldId id="326" r:id="rId12"/>
    <p:sldId id="306" r:id="rId13"/>
    <p:sldId id="33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5400" b="1" dirty="0"/>
              <a:t>(MISSING NUMBER TYPE)</a:t>
            </a:r>
            <a:endParaRPr lang="en-US" sz="5400" dirty="0"/>
          </a:p>
          <a:p>
            <a:pPr marL="0" indent="0" algn="ctr">
              <a:buNone/>
            </a:pPr>
            <a:r>
              <a:rPr lang="en-US" sz="80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4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4400" b="1" dirty="0">
                <a:latin typeface="Arial Black" panose="020B0A04020102020204" pitchFamily="34" charset="0"/>
              </a:rPr>
              <a:t>  </a:t>
            </a:r>
            <a:endParaRPr lang="en-US" sz="54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2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Arial Black" pitchFamily="34" charset="0"/>
              </a:rPr>
              <a:t>DATA INTERPRETATION                			VIDEO-3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3417" y="1245476"/>
            <a:ext cx="11908220" cy="50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10.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TCS invested his amount in SINGAPORE state for 9 years and Accenture invested his amount in the same country for 10  years then find the total profit made by all of them from SINGAPORE 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$ 29250	(b)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$ 24250 	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n-US" sz="2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$ 27250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(d) None of these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Q:11.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total profit earned from UK by all of them is 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$ 32375. and each invested for 9 years then find the ratio of investment of TCS in UK to the profit of Infosys from SINGAPORE 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: 7	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7 : 16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8 : 13	(d) 13 : 8	(e) None of these </a:t>
            </a:r>
          </a:p>
          <a:p>
            <a:pPr marL="228600" indent="-228600" fontAlgn="ctr">
              <a:lnSpc>
                <a:spcPct val="9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Q:12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TCS, Infosys and Accenture invested in UAE  for 5  years, 8  years and 6  years respectively then profit earned by Accenture from UAE is what % of the profit earned by TCS and Infosys together from the same Country, if total profit earned by all of them from UAE state is 8700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 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(b) 50%		(c) 55%		(d) 40%	(e) None of these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13.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Malaysia state total Investment of TCS and Infosys is 85000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$, while TCS and Infosys invested their amount for 4  years and 6  years respectively in the same country, then find the number of  years that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invested his amount ?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8  years	(b) 9  years	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  years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(d) Can’t be determined 	(e) None of these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4213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56290"/>
            <a:ext cx="11684000" cy="5134960"/>
          </a:xfrm>
        </p:spPr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 DATA INTERPRETATION                			VIDEO-4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Directions (Q. 14-17): </a:t>
            </a:r>
            <a:r>
              <a:rPr lang="en-US" sz="2000" b="1" dirty="0"/>
              <a:t>A person purchased 5 Gadgets from a shop and sold them online. Given below is the data showing cost price, selling price and profit/loss percentage.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418" y="2159876"/>
            <a:ext cx="11736375" cy="430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			VIDEO-4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249" y="1387366"/>
            <a:ext cx="11939752" cy="717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Q:14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price of Laptop is what percent of selling price of Tablet? (approximate) 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138%	(b) 182%	(c) 142%	(d) 154%	(e) 186%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Q:15.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has been a profit of 12% on Tablet instead of 12% loss. Then the new S.P. is how much more than the original S.P.?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5216 	(b) 5396	(c) 5336 	(d) 5316	(e) None of these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Q:16.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percentage on Digital camera is what percent more/less than profit percentage on Laptop?  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more (b) 33.34% less	(c) 33.67% more	(d) 50% less(e) 150% less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17.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ratio between profit percentage of Smart Watch to profit percentage of Smartphone?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5 : 3  	(b) 3 : 2	(c) 3 : 5 	(d) 2 : 5	(e) None of these </a:t>
            </a:r>
            <a:endParaRPr lang="en-US" sz="23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ctr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			VIDEO-4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249" y="1387366"/>
            <a:ext cx="11939752" cy="717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Q:14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price of Laptop is what percent of selling price of Tablet? (approximate) 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138%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182%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142%	(d) 154%	(e) 186%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Q:15.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has been a profit of 12% on Tablet instead of 12% loss. Then the new S.P. is how much more than the original S.P.?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5216 	(b) 5396	(c) 5336 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5316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(e) None of these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Q:16.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percentage on Digital camera is what percent more/less than profit percentage on Laptop?  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LcParenBoth"/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more 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33.34% less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33.67% more	(d) 50% less(e) 150% less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17.</a:t>
            </a: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ratio between profit percentage of Smart Watch to profit percentage of Smartphone?</a:t>
            </a:r>
          </a:p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5 : 3  	(b) 3 : 2	(c) 3 : 5 	(d) 2 : 5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 None of these </a:t>
            </a:r>
            <a:endParaRPr lang="en-US" sz="2300" dirty="0">
              <a:solidFill>
                <a:srgbClr val="FF0000"/>
              </a:solidFill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ctr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4779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8014" y="1056290"/>
            <a:ext cx="11669986" cy="5134960"/>
          </a:xfrm>
        </p:spPr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 DATA INTERPRETATION                			VIDEO-1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Directions (Q. 1-5): </a:t>
            </a:r>
            <a:r>
              <a:rPr lang="en-US" sz="2000" b="1" dirty="0"/>
              <a:t>Study the table carefully to answer the following questions. 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(II) A few values are missing in the table (indicated –). A candidate is expected to calculate the missing value, if it is required to answer the given question, on the basis of the given data and information.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968" y="2254470"/>
            <a:ext cx="11427749" cy="416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4075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 	DATA INTERPRETATION                			VIDEO-1</a:t>
            </a:r>
            <a:endParaRPr b="1">
              <a:latin typeface="Arial Black" panose="020B0A04020102020204" pitchFamily="34" charset="0"/>
            </a:endParaRP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percentage of profit on sold Ghee is 10%, then what is its cost of packaging? 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24.90	b) Rs. 23.50 	c) Rs. 22 	d) Rs. 21.09 	e) Rs. 27.80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difference between the selling price of Sugar and that of Rice, if the cost of transportation is zero for both?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56	b) Rs. 52	c) Rs. 58 	d) Rs. 36 	e) Rs. 72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cost of packaging of Pulse?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22.5	b) Rs. 20.04 	c) Rs. 19.91 	d) Rs. 18.71 	e) Rs. 15.74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4.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percentage profit of Milk if its selling price is 80% of the cost price of Rice?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28%	b) 30%		c) 32% 		d) 34% 		e) 38%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Q:5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n-US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kg Ghee, 3 kg Rice and 5 kg Milk are sold. What is Average profit or loss percentage? (The packing cost is zero for all goods) and selling price of Milk is Rs. 32 per kg?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36%	b) 32%		c) 30.49%	d) 34.2%	e) none of these</a:t>
            </a:r>
            <a:endParaRPr lang="en-US" dirty="0"/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4075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 	DATA INTERPRETATION                			VIDEO-1</a:t>
            </a:r>
            <a:endParaRPr b="1" dirty="0">
              <a:latin typeface="Arial Black" panose="020B0A04020102020204" pitchFamily="34" charset="0"/>
            </a:endParaRP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percentage of profit on sold Ghee is 10%, then what is its cost of packaging? 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24.90	b) Rs. 23.50 	c) Rs. 22 	</a:t>
            </a:r>
            <a:r>
              <a:rPr lang="en-US" b="1" dirty="0">
                <a:solidFill>
                  <a:srgbClr val="FF0000"/>
                </a:solidFill>
              </a:rPr>
              <a:t>d) Rs. 21.09 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e) Rs. 27.80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difference between the selling price of Sugar and that of Rice, if the cost of transportation is zero for both?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56	b) Rs. 52	</a:t>
            </a:r>
            <a:r>
              <a:rPr lang="en-US" b="1" dirty="0">
                <a:solidFill>
                  <a:srgbClr val="FF0000"/>
                </a:solidFill>
              </a:rPr>
              <a:t>c) Rs. 58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d) Rs. 36 	e) Rs. 72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cost of packaging of Pulse?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Rs. 22.5	b) Rs. 20.04 	c) Rs. 19.91 	d) Rs. 18.71 	</a:t>
            </a:r>
            <a:r>
              <a:rPr lang="en-US" b="1" dirty="0">
                <a:solidFill>
                  <a:srgbClr val="FF0000"/>
                </a:solidFill>
              </a:rPr>
              <a:t>e) Rs. 15.74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cs typeface="Arial" charset="0"/>
              </a:rPr>
              <a:t>4.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percentage profit of Milk if its selling price is 80% of the cost price of Rice?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28%	b) 30%		c) 32% 		</a:t>
            </a:r>
            <a:r>
              <a:rPr lang="en-US" b="1" dirty="0">
                <a:solidFill>
                  <a:srgbClr val="FF0000"/>
                </a:solidFill>
              </a:rPr>
              <a:t>d) 34%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e) 38%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Q:5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n-US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kg Ghee, 3 kg Rice and 5 kg Milk are sold. What is Average profit or loss percentage? (The packing cost is zero for all goods) and selling price of Milk is Rs. 32 per kg?</a:t>
            </a:r>
          </a:p>
          <a:p>
            <a:pPr marL="457200" indent="-457200" fontAlgn="ctr">
              <a:buFont typeface="+mj-lt"/>
              <a:buAutoNum type="alphaLcParenR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36%	b) 32%		c) 30.49%	d) 34.2%	</a:t>
            </a:r>
            <a:r>
              <a:rPr lang="en-US" b="1" dirty="0">
                <a:solidFill>
                  <a:srgbClr val="FF0000"/>
                </a:solidFill>
              </a:rPr>
              <a:t>e) none of these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fontAlgn="ctr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08993"/>
            <a:ext cx="12192000" cy="55809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			</a:t>
            </a:r>
            <a:r>
              <a:rPr lang="en-US" sz="2000" b="1" dirty="0">
                <a:latin typeface="Arial Black" pitchFamily="34" charset="0"/>
              </a:rPr>
              <a:t> DATA INTERPRETATION                			VIDEO-2</a:t>
            </a:r>
            <a:endParaRPr lang="en-US" sz="2000" b="1" dirty="0"/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Directions (6-9): </a:t>
            </a:r>
            <a:r>
              <a:rPr lang="en-US" sz="1600" b="1" dirty="0"/>
              <a:t>Study the table and answer the given </a:t>
            </a:r>
            <a:r>
              <a:rPr lang="en-US" sz="1600" b="1" dirty="0" err="1"/>
              <a:t>questions.Data</a:t>
            </a:r>
            <a:r>
              <a:rPr lang="en-US" sz="1600" b="1" dirty="0"/>
              <a:t> related to the number of employees in five different companies in December 2012</a:t>
            </a:r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  <a:buNone/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</a:pPr>
            <a:endParaRPr lang="en-US" sz="1600" b="1" dirty="0"/>
          </a:p>
          <a:p>
            <a:pPr>
              <a:spcBef>
                <a:spcPts val="0"/>
              </a:spcBef>
              <a:buNone/>
            </a:pPr>
            <a:endParaRPr lang="en-US" sz="1600" b="1" dirty="0"/>
          </a:p>
          <a:p>
            <a:pPr>
              <a:spcBef>
                <a:spcPts val="0"/>
              </a:spcBef>
              <a:buNone/>
            </a:pPr>
            <a:r>
              <a:rPr lang="en-US" sz="1600" b="1" dirty="0"/>
              <a:t>Note: (I) Employees of the given companies can be </a:t>
            </a:r>
            <a:r>
              <a:rPr lang="en-US" sz="1600" b="1" dirty="0" err="1"/>
              <a:t>categorised</a:t>
            </a:r>
            <a:r>
              <a:rPr lang="en-US" sz="1600" b="1" dirty="0"/>
              <a:t> only in three types: Science graduates, Commerce graduates and Arts graduates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/>
              <a:t>(II) A few values are missing in the table (indicated –). A candidate is expected to calculate the missing value, if it is required to answer the given question, on the basis of the given data and information.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728" y="1844566"/>
            <a:ext cx="10177010" cy="370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			VIDEO-2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56" y="1355834"/>
            <a:ext cx="11987049" cy="635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Q:6</a:t>
            </a: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difference between the number of Arts graduate employees and Science graduate employees in Company N?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 		(b) 89		(c) 77		(d) 81		(e) 73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Q:7.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number of Arts graduate employees and commerce graduate employees in Company Q was 312. What was the total number of employees in Company Q?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920	(b) 960		(c) 1120	(d) 1040	(e) 1080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Q:8.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ratio of the number of Commerce graduate employees to that of Arts graduate employees in Company M was 10 : 7, what was the number of Arts graduate employees in M?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	(b) 266		(c) 280		(d) 308		(e) 322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Q:9.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number of employees in Company N increased by 20% from December 2012 to December 2013. If 20% of the total number of employees in Company N in December 2013 were Science graduates, what was the number of Science graduate employees in company N in December 2013?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224		(b) 266		(c) 294		(d) 252		(e) 168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			VIDEO-2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56" y="1355834"/>
            <a:ext cx="11987049" cy="635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Q:6</a:t>
            </a: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difference between the number of Arts graduate employees and Science graduate employees in Company N?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 		(b) 89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77	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(d) 81		(e) 73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Q:7.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number of Arts graduate employees and commerce graduate employees in Company Q was 312. What was the total number of employees in Company Q?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920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960	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1120	(d) 1040	(e) 1080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Q:8.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ratio of the number of Commerce graduate employees to that of Arts graduate employees in Company M was 10 : 7, what was the number of Arts graduate employees in M?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(b) 266		(c) 280		(d) 308		(e) 322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Q:9.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number of employees in Company N increased by 20% from December 2012 to December 2013. If 20% of the total number of employees in Company N in December 2013 were Science graduates, what was the number of Science graduate employees in company N in December 2013?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224		(b) 266		(c) 294		(d) 252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 168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24759"/>
            <a:ext cx="11684000" cy="55021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DATA INTERPRETATION                			VIDEO-3</a:t>
            </a:r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Directions (Q10 – 13): </a:t>
            </a:r>
            <a:r>
              <a:rPr lang="en-US" sz="2000" b="1" dirty="0"/>
              <a:t>In the following table, the Investment and profit of three Companies in different countries is given. 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Note: Some values are missing. You have to calculate these values as per data given in the questions: –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28141"/>
            <a:ext cx="11303876" cy="368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APTITUDE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Arial Black" pitchFamily="34" charset="0"/>
              </a:rPr>
              <a:t>DATA INTERPRETATION                			VIDEO-3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3417" y="1245476"/>
            <a:ext cx="11908220" cy="50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10.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TCS invested his amount in SINGAPORE state for 9 years and Accenture invested his amount in the same country for 10  years then find the total profit made by all of them from SINGAPORE 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$ 29250	(b)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$ 24250 	(c)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$ 27250 	(d) None of these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Q:11.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total profit earned from UK by all of them is 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$ 32375. and each invested for 9 years then find the ratio of investment of TCS in UK to the profit of Infosys from SINGAPORE ?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: 7	(b) 7 : 16 	(c) 8 : 13	(d) 13 : 8	(e) None of these </a:t>
            </a:r>
          </a:p>
          <a:p>
            <a:pPr marL="228600" indent="-228600" fontAlgn="ctr">
              <a:lnSpc>
                <a:spcPct val="90000"/>
              </a:lnSpc>
              <a:buNone/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Q:12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TCS, Infosys and Accenture invested in UAE  for 5  years, 8  years and 6  years respectively then profit earned by Accenture from UAE is what % of the profit earned by TCS and Infosys together from the same Country, if total profit earned by all of them from UAE state is 8700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 </a:t>
            </a:r>
          </a:p>
          <a:p>
            <a:pPr marL="457200" indent="-457200" fontAlgn="ctr">
              <a:lnSpc>
                <a:spcPct val="90000"/>
              </a:lnSpc>
              <a:buAutoNum type="alphaLcParenBoth"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	(b) 50%		(c) 55%		(d) 40%	(e) None of these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1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13.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Malaysia state total Investment of TCS and Infosys is 85000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$, while TCS and Infosys invested their amount for 4  years and 6  years respectively in the same country, then find the number of  years that </a:t>
            </a: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invested his amount ?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8  years	(b) 9  years	(c) 20  years	(d) Can’t be determined 	(e) None of these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250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468</TotalTime>
  <Words>2437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raj singh</cp:lastModifiedBy>
  <cp:revision>99</cp:revision>
  <dcterms:created xsi:type="dcterms:W3CDTF">2020-02-23T06:37:57Z</dcterms:created>
  <dcterms:modified xsi:type="dcterms:W3CDTF">2023-04-20T05:05:11Z</dcterms:modified>
</cp:coreProperties>
</file>