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58" r:id="rId5"/>
    <p:sldId id="268" r:id="rId6"/>
    <p:sldId id="261" r:id="rId7"/>
    <p:sldId id="262" r:id="rId8"/>
    <p:sldId id="269" r:id="rId9"/>
    <p:sldId id="265" r:id="rId10"/>
    <p:sldId id="266" r:id="rId11"/>
    <p:sldId id="270" r:id="rId12"/>
    <p:sldId id="267" r:id="rId13"/>
  </p:sldIdLst>
  <p:sldSz cx="12192000" cy="6858000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KhqMVU+WVtOoHtdgyarPAmhf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990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81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79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19" name="Google Shape;19;p14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body" idx="1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400" b="1" dirty="0"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 sz="54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9600" b="1" dirty="0">
                <a:latin typeface="Arial Black"/>
                <a:ea typeface="Arial Black"/>
                <a:cs typeface="Arial Black"/>
                <a:sym typeface="Arial Black"/>
              </a:rPr>
              <a:t>DATA INTERPRETATION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 b="1" dirty="0"/>
              <a:t>(TABLE FORM TYPE)</a:t>
            </a:r>
            <a:endParaRPr sz="9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71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400" b="1" dirty="0"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400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163398" y="861750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DATA INTERPRETATION                               		</a:t>
            </a:r>
            <a:endParaRPr b="1" dirty="0"/>
          </a:p>
        </p:txBody>
      </p:sp>
      <p:sp>
        <p:nvSpPr>
          <p:cNvPr id="163" name="Google Shape;163;p11"/>
          <p:cNvSpPr txBox="1"/>
          <p:nvPr/>
        </p:nvSpPr>
        <p:spPr>
          <a:xfrm>
            <a:off x="163398" y="1239625"/>
            <a:ext cx="11908220" cy="589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Q:11.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average number of students studying Commerce from all the Institutes together?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356 	B) 360 	C) 348 	D) 344		E) None of these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Q:12.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number of students studying Arts from Institutes A and B together is approximately what percent of the total number of students studying Computer Science from these two Institutes?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 		B) 85		C) 88		D) 90		E) 95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Q:13.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students studying Commerce from Institute D is what percent of the total number of students studying all the disciplines together from the same Institute?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		B) 23.23	C) 35.35	D) 30		E) None of these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Q:14.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ratio between the total number of students studying Science from Institutes C and D together and the total number of students studying computer Science from these two Institutes together respectively?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13: 12	B) 12: 13	C) 13: 15	D) 15: 13	E) None of these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163398" y="861750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DATA INTERPRETATION                               		</a:t>
            </a:r>
            <a:endParaRPr b="1" dirty="0"/>
          </a:p>
        </p:txBody>
      </p:sp>
      <p:sp>
        <p:nvSpPr>
          <p:cNvPr id="163" name="Google Shape;163;p11"/>
          <p:cNvSpPr txBox="1"/>
          <p:nvPr/>
        </p:nvSpPr>
        <p:spPr>
          <a:xfrm>
            <a:off x="163398" y="1239625"/>
            <a:ext cx="11908220" cy="589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Q:11.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average number of students studying Commerce from all the Institutes together?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356 	B) 360 	C) 348 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D) 344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E) None of these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Q:12.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number of students studying Arts from Institutes A and B together is approximately what percent of the total number of students studying Computer Science from these two Institutes?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 		B) 85		C) 88		D) 90	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E) 95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Q:13.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students studying Commerce from Institute D is what percent of the total number of students studying all the disciplines together from the same Institute?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		B) 23.23	C) 35.35	D) 30	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E) None of these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Q:14.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ratio between the total number of students studying Science from Institutes C and D together and the total number of students studying computer Science from these two Institutes together respectively?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13: 12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B) 12: 13	C) 13: 15	D) 15: 13	E) None of these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78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506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 b="1">
                <a:latin typeface="Arial Black"/>
                <a:ea typeface="Arial Black"/>
                <a:cs typeface="Arial Black"/>
                <a:sym typeface="Arial Black"/>
              </a:rPr>
              <a:t>THANK YOU </a:t>
            </a:r>
            <a:endParaRPr sz="6600"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CF341-5B49-F413-583B-1A61E80E485A}"/>
              </a:ext>
            </a:extLst>
          </p:cNvPr>
          <p:cNvSpPr txBox="1"/>
          <p:nvPr/>
        </p:nvSpPr>
        <p:spPr>
          <a:xfrm>
            <a:off x="75414" y="861750"/>
            <a:ext cx="121165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In the tabular method, data is arranged in vertical and horizontal rows. It is the easiest way of representing data but not the easiest way of interpreting data.</a:t>
            </a:r>
          </a:p>
        </p:txBody>
      </p:sp>
    </p:spTree>
    <p:extLst>
      <p:ext uri="{BB962C8B-B14F-4D97-AF65-F5344CB8AC3E}">
        <p14:creationId xmlns:p14="http://schemas.microsoft.com/office/powerpoint/2010/main" val="7186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DATA INTERPRETATION                               		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Direction(1--5): </a:t>
            </a:r>
            <a:r>
              <a:rPr lang="en-US" sz="2000" b="1" dirty="0"/>
              <a:t>The following table gives the percentage of marks obtained by seven students in six different subjects in an examination.</a:t>
            </a: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	The Numbers in the Brackets give the Maximum Marks in Each Subject.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dirty="0"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95" y="2554013"/>
            <a:ext cx="8696336" cy="329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DATA INTERPRETATION                               		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Q:1. </a:t>
            </a:r>
            <a:r>
              <a:rPr lang="en-US" b="1" dirty="0"/>
              <a:t>What are the average marks obtained by all the seven students in Physics? (rounded off to two digit after decimal)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77.26		B) 89.14		C) 91.37		D)   96.11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Q:2. </a:t>
            </a:r>
            <a:r>
              <a:rPr lang="en-US" b="1" dirty="0"/>
              <a:t>The number of students who obtained 60% and above marks in all subjects is?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arenR"/>
            </a:pPr>
            <a:r>
              <a:rPr lang="en-US" b="1" dirty="0"/>
              <a:t>1			B) 2			C) 3			D)  None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Q:3. </a:t>
            </a:r>
            <a:r>
              <a:rPr lang="en-US" b="1" dirty="0"/>
              <a:t>What was the aggregate of marks obtained by Sajal in all the six subjects?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409		B) 419		C) 429 		D)   449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Q:4. </a:t>
            </a:r>
            <a:r>
              <a:rPr lang="en-US" b="1" dirty="0"/>
              <a:t>In which subject is the overall percentage the best?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 err="1"/>
              <a:t>Maths</a:t>
            </a:r>
            <a:r>
              <a:rPr lang="en-US" b="1" dirty="0"/>
              <a:t>		B) Chemistry	C)  Physics		D)  History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Q:5. </a:t>
            </a:r>
            <a:r>
              <a:rPr lang="en-US" b="1" dirty="0"/>
              <a:t>What is the overall percentage of Tarun?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52.5%		B) 55%		C) 60%		D)  63%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DATA INTERPRETATION                               		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Q:1. </a:t>
            </a:r>
            <a:r>
              <a:rPr lang="en-US" b="1" dirty="0"/>
              <a:t>What are the average marks obtained by all the seven students in Physics? (rounded off to two digit after decimal)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77.26		</a:t>
            </a:r>
            <a:r>
              <a:rPr lang="en-US" b="1" dirty="0">
                <a:solidFill>
                  <a:srgbClr val="FF0000"/>
                </a:solidFill>
              </a:rPr>
              <a:t>B) 89.14</a:t>
            </a:r>
            <a:r>
              <a:rPr lang="en-US" b="1" dirty="0"/>
              <a:t>		C) 91.37		D)   96.11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Q:2. </a:t>
            </a:r>
            <a:r>
              <a:rPr lang="en-US" b="1" dirty="0"/>
              <a:t>The number of students who obtained 60% and above marks in all subjects is?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arenR"/>
            </a:pPr>
            <a:r>
              <a:rPr lang="en-US" b="1" dirty="0"/>
              <a:t>1			</a:t>
            </a:r>
            <a:r>
              <a:rPr lang="en-US" b="1" dirty="0">
                <a:solidFill>
                  <a:srgbClr val="FF0000"/>
                </a:solidFill>
              </a:rPr>
              <a:t>B) 2</a:t>
            </a:r>
            <a:r>
              <a:rPr lang="en-US" b="1" dirty="0"/>
              <a:t>			C) 3			D)  None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Q:3. </a:t>
            </a:r>
            <a:r>
              <a:rPr lang="en-US" b="1" dirty="0"/>
              <a:t>What was the aggregate of marks obtained by Sajal in all the six subjects?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409		B) 419		C) 429 		</a:t>
            </a:r>
            <a:r>
              <a:rPr lang="en-US" b="1" dirty="0">
                <a:solidFill>
                  <a:srgbClr val="FF0000"/>
                </a:solidFill>
              </a:rPr>
              <a:t>D)   449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Q:4. </a:t>
            </a:r>
            <a:r>
              <a:rPr lang="en-US" b="1" dirty="0"/>
              <a:t>In which subject is the overall percentage the best?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 err="1">
                <a:solidFill>
                  <a:srgbClr val="FF0000"/>
                </a:solidFill>
              </a:rPr>
              <a:t>Maths</a:t>
            </a:r>
            <a:r>
              <a:rPr lang="en-US" b="1" dirty="0"/>
              <a:t>		B) Chemistry	C)  Physics		D)  History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Q:5. </a:t>
            </a:r>
            <a:r>
              <a:rPr lang="en-US" b="1" dirty="0"/>
              <a:t>What is the overall percentage of Tarun?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arenR"/>
            </a:pPr>
            <a:r>
              <a:rPr lang="en-US" b="1" dirty="0"/>
              <a:t>52.5%		B) 55%		</a:t>
            </a:r>
            <a:r>
              <a:rPr lang="en-US" b="1" dirty="0">
                <a:solidFill>
                  <a:srgbClr val="FF0000"/>
                </a:solidFill>
              </a:rPr>
              <a:t>C) 60%</a:t>
            </a:r>
            <a:r>
              <a:rPr lang="en-US" b="1" dirty="0"/>
              <a:t>		D)  63%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1472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254000" y="993228"/>
            <a:ext cx="11684000" cy="519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DATA INTERPRETATION                               		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Direction(6-10): </a:t>
            </a:r>
            <a:r>
              <a:rPr lang="en-US" sz="2000" b="1" dirty="0"/>
              <a:t>Study the following table and answer the questions.</a:t>
            </a: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	Number of Candidates Appeared and Qualified in a Competitive Examination from Different States over the Years</a:t>
            </a:r>
            <a:r>
              <a:rPr lang="en-US" b="1" dirty="0"/>
              <a:t>.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289" y="2301765"/>
            <a:ext cx="10137228" cy="414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DATA INTERPRETATION                               		</a:t>
            </a:r>
            <a:endParaRPr dirty="0"/>
          </a:p>
        </p:txBody>
      </p:sp>
      <p:sp>
        <p:nvSpPr>
          <p:cNvPr id="137" name="Google Shape;137;p7"/>
          <p:cNvSpPr txBox="1"/>
          <p:nvPr/>
        </p:nvSpPr>
        <p:spPr>
          <a:xfrm>
            <a:off x="268013" y="1497724"/>
            <a:ext cx="11923987" cy="46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Q:6.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candidates qualified from all the states together in 1997 is approximately what percentage of the total number of candidates qualified from all the states together in 1998?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72%	B) 77%	      C) 80%	D)  83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Q:7.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average candidates who appeared from State Q during the given years?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8700	B) 8760	      C) 8990	D)  8920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Q:8.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which of the given years the number of candidates appeared from State P has maximum percentage of qualified candidates?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1997	B) 1998	        C) 1999	D)  2001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Q:9.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percentage of candidates qualified from State N for all the years together, over the candidates appeared from State N during all the years together?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12.36%	B) 12.16%	C) 11.47%	D)  11.15%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Q:10.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percentage of total number of qualified candidates to the total number of appeared candidates among all the five states in 1999 is?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11.49%	B) 11.84%	C) 12.21%	D)  12.57%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DATA INTERPRETATION                               		</a:t>
            </a:r>
            <a:endParaRPr dirty="0"/>
          </a:p>
        </p:txBody>
      </p:sp>
      <p:sp>
        <p:nvSpPr>
          <p:cNvPr id="137" name="Google Shape;137;p7"/>
          <p:cNvSpPr txBox="1"/>
          <p:nvPr/>
        </p:nvSpPr>
        <p:spPr>
          <a:xfrm>
            <a:off x="268013" y="1497724"/>
            <a:ext cx="11923987" cy="46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Q:6.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candidates qualified from all the states together in 1997 is approximately what percentage of the total number of candidates qualified from all the states together in 1998?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72%	B) 77%	     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C) 80%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D)  83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Q:7.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average candidates who appeared from State Q during the given years?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8700	B) 8760	     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C) 8990	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 8920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Q:8.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which of the given years the number of candidates appeared from State P has maximum percentage of qualified candidates?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1997	B) 1998	        C) 1999	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D)  2001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Q:9.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percentage of candidates qualified from State N for all the years together, over the candidates appeared from State N during all the years together?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12.36%	B) 12.16%	C) 11.47%	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D)  11.15%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Q:10.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percentage of total number of qualified candidates to the total number of appeared candidates among all the five states in 1999 is?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11.49%	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B) 11.84%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C) 12.21%	D)  12.57%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5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254000" y="1024759"/>
            <a:ext cx="11684000" cy="516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			</a:t>
            </a:r>
            <a:r>
              <a:rPr lang="en-US" sz="2000" b="1" dirty="0">
                <a:latin typeface="Arial Black"/>
                <a:ea typeface="Arial Black"/>
                <a:cs typeface="Arial Black"/>
                <a:sym typeface="Arial Black"/>
              </a:rPr>
              <a:t> DATA INTERPRETATION                               		</a:t>
            </a:r>
            <a:endParaRPr sz="2000" b="1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Direction(11--14): </a:t>
            </a:r>
            <a:r>
              <a:rPr lang="en-US" sz="2000" b="1" dirty="0"/>
              <a:t>Study the following table carefully to answer the following questions.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Number of students studying in five different disciplines from five Institutes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dirty="0"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691" y="2380593"/>
            <a:ext cx="10214578" cy="392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1431</Words>
  <Application>Microsoft Office PowerPoint</Application>
  <PresentationFormat>Widescreen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Office Theme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raj singh</cp:lastModifiedBy>
  <cp:revision>2</cp:revision>
  <dcterms:created xsi:type="dcterms:W3CDTF">2020-02-23T06:37:57Z</dcterms:created>
  <dcterms:modified xsi:type="dcterms:W3CDTF">2023-04-20T03:03:42Z</dcterms:modified>
</cp:coreProperties>
</file>