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6858000" cx="12192000"/>
  <p:notesSz cx="6858000" cy="9144000"/>
  <p:embeddedFontLst>
    <p:embeddedFont>
      <p:font typeface="Arial Black"/>
      <p:regular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1" roundtripDataSignature="AMtx7mhiHZRSxOOZ1UZybLBI+5U3QImh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ArialBlack-regular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a02b02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a02b022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a02b02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8a02b022c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a02b02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8a02b022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a02b02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a02b022c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a02b02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8a02b022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a02b0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a02b02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a02b02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8a02b022c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a02b02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8a02b022c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a02b02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8a02b022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a02b02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8a02b022c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a02b02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8a02b022c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a02b022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8a02b022c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a02b02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8a02b022c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a02b022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8a02b022c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a02b022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38a02b022c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a02b022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8a02b022c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a02b02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8a02b022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8a02b022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8a02b022c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8a02b022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38a02b022c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8a02b02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38a02b022c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8a02b022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38a02b022c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8a02b022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38a02b022c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8a02b022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38a02b022c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a02b02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8a02b022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a02b02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8a02b022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1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1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1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51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51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1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3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5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5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descr="http://www.indiabix.com/_files/images/non-verbal-reasoning/classification/77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354" y="2743200"/>
            <a:ext cx="4560123" cy="124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a02b022c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38a02b022c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</p:txBody>
      </p:sp>
      <p:pic>
        <p:nvPicPr>
          <p:cNvPr id="166" name="Google Shape;166;g238a02b022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259" y="2658141"/>
            <a:ext cx="4612729" cy="141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586" y="2753832"/>
            <a:ext cx="4644767" cy="1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a02b022c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38a02b022c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 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180" name="Google Shape;180;g238a02b022c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586" y="2753832"/>
            <a:ext cx="4644767" cy="1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626" y="2785730"/>
            <a:ext cx="4654993" cy="132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a02b022c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38a02b022c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</p:txBody>
      </p:sp>
      <p:pic>
        <p:nvPicPr>
          <p:cNvPr id="194" name="Google Shape;194;g238a02b022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626" y="2785730"/>
            <a:ext cx="4654993" cy="132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8.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958" y="2743200"/>
            <a:ext cx="4730455" cy="138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a02b022c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38a02b022c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8.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08" name="Google Shape;208;g238a02b022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958" y="2743200"/>
            <a:ext cx="4730455" cy="138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826" y="2732567"/>
            <a:ext cx="4792305" cy="132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a02b022c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38a02b022c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</p:txBody>
      </p:sp>
      <p:pic>
        <p:nvPicPr>
          <p:cNvPr id="222" name="Google Shape;222;g238a02b022c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826" y="2732567"/>
            <a:ext cx="4792305" cy="132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19" y="2850078"/>
            <a:ext cx="4951046" cy="135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a02b022c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8a02b022c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descr="http://www.indiabix.com/_files/images/non-verbal-reasoning/classification/77.png" id="110" name="Google Shape;110;g238a02b022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354" y="2743200"/>
            <a:ext cx="4560123" cy="124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a02b022c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38a02b022c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</p:txBody>
      </p:sp>
      <p:pic>
        <p:nvPicPr>
          <p:cNvPr id="236" name="Google Shape;236;g238a02b022c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19" y="2850078"/>
            <a:ext cx="4951046" cy="135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319" y="2731325"/>
            <a:ext cx="4754913" cy="138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a02b022c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38a02b022c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D.5</a:t>
            </a:r>
            <a:endParaRPr b="1"/>
          </a:p>
        </p:txBody>
      </p:sp>
      <p:pic>
        <p:nvPicPr>
          <p:cNvPr id="250" name="Google Shape;250;g238a02b022c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319" y="2731325"/>
            <a:ext cx="4754913" cy="138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930" y="2561483"/>
            <a:ext cx="4751800" cy="151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a02b022c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38a02b022c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264" name="Google Shape;264;g238a02b022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930" y="2561483"/>
            <a:ext cx="4751800" cy="151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696" y="2778826"/>
            <a:ext cx="4848453" cy="138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a02b022c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38a02b022c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</p:txBody>
      </p:sp>
      <p:pic>
        <p:nvPicPr>
          <p:cNvPr id="278" name="Google Shape;278;g238a02b022c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696" y="2778826"/>
            <a:ext cx="4848453" cy="138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436" y="3099460"/>
            <a:ext cx="4849853" cy="110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8a02b022c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38a02b022c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292" name="Google Shape;292;g238a02b022c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436" y="3099460"/>
            <a:ext cx="4849853" cy="110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 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623" y="2661021"/>
            <a:ext cx="4775736" cy="140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686" y="2826328"/>
            <a:ext cx="4799672" cy="122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a02b022c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38a02b022c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306" name="Google Shape;306;g238a02b022c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623" y="2661021"/>
            <a:ext cx="4775736" cy="140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/>
              <a:t>D.4</a:t>
            </a:r>
            <a:endParaRPr b="1"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246" y="2720336"/>
            <a:ext cx="4775736" cy="141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a02b022c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38a02b022c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20" name="Google Shape;320;g238a02b022c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246" y="2720336"/>
            <a:ext cx="4775736" cy="141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/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321" y="2720151"/>
            <a:ext cx="4900908" cy="142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a02b022c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38a02b022c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334" name="Google Shape;334;g238a02b022c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321" y="2720151"/>
            <a:ext cx="4900908" cy="142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932" y="2740973"/>
            <a:ext cx="4811300" cy="148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8a02b022c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38a02b022c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348" name="Google Shape;348;g238a02b022c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932" y="2740973"/>
            <a:ext cx="4811300" cy="148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768" y="2893716"/>
            <a:ext cx="4885089" cy="13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a02b022c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38a02b022c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62" name="Google Shape;362;g238a02b022c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768" y="2893716"/>
            <a:ext cx="4885089" cy="13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498" y="2645021"/>
            <a:ext cx="4716731" cy="147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a02b022c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38a02b022c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124" name="Google Shape;124;g238a02b022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686" y="2826328"/>
            <a:ext cx="4799672" cy="122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8a02b022c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5" name="Google Shape;375;g238a02b022c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376" name="Google Shape;376;g238a02b022c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498" y="2645021"/>
            <a:ext cx="4716731" cy="147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2" name="Google Shape;382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383" name="Google Shape;3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771" y="2695700"/>
            <a:ext cx="4849709" cy="15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8a02b022c_0_1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9" name="Google Shape;389;g238a02b022c_0_1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90" name="Google Shape;390;g238a02b022c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771" y="2695700"/>
            <a:ext cx="4849709" cy="15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48" y="2625971"/>
            <a:ext cx="4707206" cy="150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8a02b022c_0_12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3" name="Google Shape;403;g238a02b022c_0_12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404" name="Google Shape;404;g238a02b022c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48" y="2625971"/>
            <a:ext cx="4707206" cy="150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0" name="Google Shape;410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311" y="2694418"/>
            <a:ext cx="4728297" cy="147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8a02b022c_0_13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7" name="Google Shape;417;g238a02b022c_0_13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</p:txBody>
      </p:sp>
      <p:pic>
        <p:nvPicPr>
          <p:cNvPr id="418" name="Google Shape;418;g238a02b022c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311" y="2694418"/>
            <a:ext cx="4728297" cy="147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24" name="Google Shape;424;p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572" y="2858448"/>
            <a:ext cx="4703783" cy="139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38a02b022c_0_13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1" name="Google Shape;431;g238a02b022c_0_13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</p:txBody>
      </p:sp>
      <p:pic>
        <p:nvPicPr>
          <p:cNvPr id="432" name="Google Shape;432;g238a02b022c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572" y="2858448"/>
            <a:ext cx="4703783" cy="139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8" name="Google Shape;438;p2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439" name="Google Shape;4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070" y="3017468"/>
            <a:ext cx="4814661" cy="13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148" y="2583712"/>
            <a:ext cx="4738543" cy="142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38a02b022c_0_14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45" name="Google Shape;445;g238a02b022c_0_14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 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446" name="Google Shape;446;g238a02b022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070" y="3017468"/>
            <a:ext cx="4814661" cy="13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52" name="Google Shape;452;p2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58" name="Google Shape;458;p2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64" name="Google Shape;464;p2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70" name="Google Shape;470;p2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76" name="Google Shape;476;p3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88" name="Google Shape;488;p3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94" name="Google Shape;494;p3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00" name="Google Shape;500;p3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a02b022c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38a02b022c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8" name="Google Shape;138;g238a02b022c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148" y="2583712"/>
            <a:ext cx="4738543" cy="142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06" name="Google Shape;506;p3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12" name="Google Shape;512;p3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18" name="Google Shape;518;p3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24" name="Google Shape;524;p3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36" name="Google Shape;536;p4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42" name="Google Shape;542;p4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54" name="Google Shape;554;p4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60" name="Google Shape;560;p4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769" y="2732570"/>
            <a:ext cx="4687481" cy="137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66" name="Google Shape;566;p4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72" name="Google Shape;572;p4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78" name="Google Shape;578;p4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84" name="Google Shape;584;p4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a02b022c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38a02b022c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</p:txBody>
      </p:sp>
      <p:pic>
        <p:nvPicPr>
          <p:cNvPr id="152" name="Google Shape;152;g238a02b022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769" y="2732570"/>
            <a:ext cx="4687481" cy="137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the figure which is different from the rest.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(1)	(2)	(3)	(4)	(5)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A.1		B.2		C.3		D.4</a:t>
            </a: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259" y="2658141"/>
            <a:ext cx="4612729" cy="141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