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</p:sldIdLst>
  <p:sldSz cy="6858000" cx="12192000"/>
  <p:notesSz cx="6858000" cy="9144000"/>
  <p:embeddedFontLst>
    <p:embeddedFont>
      <p:font typeface="Arial Black"/>
      <p:regular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5" roundtripDataSignature="AMtx7miZtWdmbiXk+ghB/fnh5ClQhmkQ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customschemas.google.com/relationships/presentationmetadata" Target="metadata"/><Relationship Id="rId29" Type="http://schemas.openxmlformats.org/officeDocument/2006/relationships/slide" Target="slides/slide24.xml"/><Relationship Id="rId124" Type="http://schemas.openxmlformats.org/officeDocument/2006/relationships/font" Target="fonts/ArialBlack-regular.fntdata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8b4bc56d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38b4bc56dc_2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8b4bc56dc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38b4bc56dc_2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8b4bc56dc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38b4bc56dc_2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8b4bc56dc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38b4bc56dc_2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8b4bc56dc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8b4bc56dc_2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b4bc56d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38b4bc56dc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8b4bc56d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38b4bc56dc_2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8b4bc56dc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38b4bc56dc_2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8b4bc56dc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38b4bc56dc_2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8b4bc56dc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38b4bc56dc_2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8b4bc56dc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38b4bc56dc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8b4bc56dc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38b4bc56dc_2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8b4bc56d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38b4bc56dc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38b4bc56dc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238b4bc56d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38b4bc56dc_1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38b4bc56d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38b4bc56dc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38b4bc56d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38b4bc56dc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8b4bc56d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38b4bc56dc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38b4bc56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38b4bc56d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8b4bc56d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38b4bc56dc_2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b4bc56dc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38b4bc56dc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0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0"/>
          <p:cNvSpPr/>
          <p:nvPr/>
        </p:nvSpPr>
        <p:spPr>
          <a:xfrm flipH="1" rot="10800000">
            <a:off x="5191124" y="6439955"/>
            <a:ext cx="6997050" cy="420957"/>
          </a:xfrm>
          <a:custGeom>
            <a:rect b="b" l="l" r="r" t="t"/>
            <a:pathLst>
              <a:path extrusionOk="0" h="474402" w="699705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00"/>
          <p:cNvSpPr/>
          <p:nvPr/>
        </p:nvSpPr>
        <p:spPr>
          <a:xfrm>
            <a:off x="1" y="6439956"/>
            <a:ext cx="5490211" cy="418044"/>
          </a:xfrm>
          <a:custGeom>
            <a:rect b="b" l="l" r="r" t="t"/>
            <a:pathLst>
              <a:path extrusionOk="0" h="473605" w="5490211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00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0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0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00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100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100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0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00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0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1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2"/>
          <p:cNvSpPr txBox="1"/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2"/>
          <p:cNvSpPr txBox="1"/>
          <p:nvPr>
            <p:ph idx="1" type="body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2"/>
          <p:cNvSpPr txBox="1"/>
          <p:nvPr>
            <p:ph idx="10" type="dt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2"/>
          <p:cNvSpPr txBox="1"/>
          <p:nvPr>
            <p:ph idx="11" type="ftr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2"/>
          <p:cNvSpPr txBox="1"/>
          <p:nvPr>
            <p:ph idx="12" type="sldNum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02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0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0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0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0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Count the number of squares in the given figure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A.32		B.30	 	C.29		D.28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  <p:pic>
        <p:nvPicPr>
          <p:cNvPr descr="http://www.indiabix.com/_files/images/non-verbal-reasoning/analytical-reasoning/33.png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9102" y="2470069"/>
            <a:ext cx="2830472" cy="180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8b4bc56dc_2_3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5" name="Google Shape;165;g238b4bc56dc_2_3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Count the number of triangles and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A.36 triangles, 7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B.38 triangles, 9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C.40 triangles, 7 squares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D.42 triangles, 9 squares</a:t>
            </a:r>
            <a:endParaRPr b="1"/>
          </a:p>
        </p:txBody>
      </p:sp>
      <p:pic>
        <p:nvPicPr>
          <p:cNvPr descr="http://www.indiabix.com/_files/images/non-verbal-reasoning/analytical-reasoning/44.png" id="166" name="Google Shape;166;g238b4bc56dc_2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549" y="1900855"/>
            <a:ext cx="4358555" cy="246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38" name="Google Shape;738;p8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44" name="Google Shape;744;p8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8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50" name="Google Shape;750;p8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56" name="Google Shape;756;p8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62" name="Google Shape;762;p8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68" name="Google Shape;768;p8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74" name="Google Shape;774;p8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80" name="Google Shape;780;p8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86" name="Google Shape;786;p8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8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92" name="Google Shape;792;p8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Count the number of triangles and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A.26 triangles, 5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B.28 triangles, 5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C.26 triangles, 6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D.28 triangles, 6 squares</a:t>
            </a:r>
            <a:endParaRPr b="1"/>
          </a:p>
        </p:txBody>
      </p:sp>
      <p:pic>
        <p:nvPicPr>
          <p:cNvPr descr="http://www.indiabix.com/_files/images/non-verbal-reasoning/analytical-reasoning/43.png"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62" y="1816924"/>
            <a:ext cx="3883231" cy="258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9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98" name="Google Shape;798;p9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9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804" name="Google Shape;804;p9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9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810" name="Google Shape;810;p9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816" name="Google Shape;816;p9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9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822" name="Google Shape;822;p9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828" name="Google Shape;828;p9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834" name="Google Shape;834;p9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9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840" name="Google Shape;840;p9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9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846" name="Google Shape;846;p9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8b4bc56dc_2_3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79" name="Google Shape;179;g238b4bc56dc_2_3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Count the number of triangles and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A.26 triangles, 5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B.28 triangles, 5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C.26 triangles, 6 squares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D.28 triangles, 6 squares</a:t>
            </a:r>
            <a:endParaRPr b="1"/>
          </a:p>
        </p:txBody>
      </p:sp>
      <p:pic>
        <p:nvPicPr>
          <p:cNvPr descr="http://www.indiabix.com/_files/images/non-verbal-reasoning/analytical-reasoning/43.png" id="180" name="Google Shape;180;g238b4bc56dc_2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62" y="1816924"/>
            <a:ext cx="3883231" cy="258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What is the minimum number of different colours required to paint the given figure such that no two adjacent regions have the same colour?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A.6		B.5		C.4		D.3 </a:t>
            </a:r>
            <a:endParaRPr/>
          </a:p>
        </p:txBody>
      </p:sp>
      <p:pic>
        <p:nvPicPr>
          <p:cNvPr descr="http://www.indiabix.com/_files/images/non-verbal-reasoning/analytical-reasoning/64.png"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9733" y="2244436"/>
            <a:ext cx="4262994" cy="326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8b4bc56dc_2_4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3" name="Google Shape;193;g238b4bc56dc_2_4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What is the minimum number of different colours required to paint the given figure such that no two adjacent regions have the same colour?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A.6		B.5		C.4		</a:t>
            </a:r>
            <a:r>
              <a:rPr b="1" lang="en-US">
                <a:solidFill>
                  <a:srgbClr val="FF0000"/>
                </a:solidFill>
              </a:rPr>
              <a:t>D.3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http://www.indiabix.com/_files/images/non-verbal-reasoning/analytical-reasoning/64.png" id="194" name="Google Shape;194;g238b4bc56dc_2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9733" y="2244436"/>
            <a:ext cx="4262994" cy="326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Count the number of triangles and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A.28 triangles, 3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B.24 triangles, 5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C.28 triangles, 5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D.24 triangles, 3 squares</a:t>
            </a:r>
            <a:endParaRPr b="1"/>
          </a:p>
        </p:txBody>
      </p:sp>
      <p:pic>
        <p:nvPicPr>
          <p:cNvPr descr="http://www.indiabix.com/_files/images/non-verbal-reasoning/analytical-reasoning/42.png"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962" y="2410691"/>
            <a:ext cx="5712031" cy="1579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8b4bc56dc_2_4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07" name="Google Shape;207;g238b4bc56dc_2_4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Count the number of triangles and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A.28 triangles, 3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B.24 triangles, 5 squares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C.28 triangles, 5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D.24 triangles, 3 squares</a:t>
            </a:r>
            <a:endParaRPr b="1"/>
          </a:p>
        </p:txBody>
      </p:sp>
      <p:pic>
        <p:nvPicPr>
          <p:cNvPr descr="http://www.indiabix.com/_files/images/non-verbal-reasoning/analytical-reasoning/42.png" id="208" name="Google Shape;208;g238b4bc56dc_2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962" y="2410691"/>
            <a:ext cx="5712031" cy="1579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 </a:t>
            </a:r>
            <a:r>
              <a:rPr b="1" lang="en-US"/>
              <a:t>Count the number of parallelogram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A.20		B.18		C.16		D.12.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analytical-reasoning/51.png"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3457" y="2232561"/>
            <a:ext cx="4053629" cy="2517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8b4bc56dc_2_5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21" name="Google Shape;221;g238b4bc56dc_2_5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 </a:t>
            </a:r>
            <a:r>
              <a:rPr b="1" lang="en-US"/>
              <a:t>Count the number of parallelogram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A.20		</a:t>
            </a:r>
            <a:r>
              <a:rPr b="1" lang="en-US">
                <a:solidFill>
                  <a:srgbClr val="FF0000"/>
                </a:solidFill>
              </a:rPr>
              <a:t>B.18</a:t>
            </a:r>
            <a:r>
              <a:rPr b="1" lang="en-US"/>
              <a:t>		C.16		D.12.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analytical-reasoning/51.png" id="222" name="Google Shape;222;g238b4bc56dc_2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3457" y="2232561"/>
            <a:ext cx="4053629" cy="2517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In the adjoining figure, if the centres of all the circles are joined by horizontal and vertical lines, then find the number of squares that can be formed.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A.6		B.7		C.8		D.1</a:t>
            </a:r>
            <a:endParaRPr b="1"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7883" y="2802577"/>
            <a:ext cx="2862324" cy="2832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8b4bc56dc_2_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9" name="Google Shape;109;g238b4bc56dc_2_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Count the number of squares in the given figure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A.32		</a:t>
            </a:r>
            <a:r>
              <a:rPr b="1" lang="en-US">
                <a:solidFill>
                  <a:srgbClr val="FF0000"/>
                </a:solidFill>
              </a:rPr>
              <a:t>B.30</a:t>
            </a:r>
            <a:r>
              <a:rPr b="1" lang="en-US"/>
              <a:t>	 	C.29		D.28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  <p:pic>
        <p:nvPicPr>
          <p:cNvPr descr="http://www.indiabix.com/_files/images/non-verbal-reasoning/analytical-reasoning/33.png" id="110" name="Google Shape;110;g238b4bc56dc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9102" y="2470069"/>
            <a:ext cx="2830472" cy="180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8b4bc56dc_2_6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35" name="Google Shape;235;g238b4bc56dc_2_6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In the adjoining figure, if the centres of all the circles are joined by horizontal and vertical lines, then find the number of squares that can be formed.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A.6		B.7		</a:t>
            </a:r>
            <a:r>
              <a:rPr b="1" lang="en-US">
                <a:solidFill>
                  <a:srgbClr val="FF0000"/>
                </a:solidFill>
              </a:rPr>
              <a:t>C.8</a:t>
            </a:r>
            <a:r>
              <a:rPr b="1" lang="en-US"/>
              <a:t>		D.1</a:t>
            </a:r>
            <a:endParaRPr b="1"/>
          </a:p>
        </p:txBody>
      </p:sp>
      <p:pic>
        <p:nvPicPr>
          <p:cNvPr id="236" name="Google Shape;236;g238b4bc56dc_2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7883" y="2802577"/>
            <a:ext cx="2862324" cy="2832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42" name="Google Shape;242;p1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Count the number of triangles and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A.21 triangles, 7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B.18 triangles, 8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C.20 triangles, 8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D.22 triangles, 7 squares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analytical-reasoning/45.png"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0905" y="2168916"/>
            <a:ext cx="2828679" cy="2236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8b4bc56dc_2_6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49" name="Google Shape;249;g238b4bc56dc_2_6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Count the number of triangles and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A.21 triangles, 7 squares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B.18 triangles, 8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C.20 triangles, 8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D.22 triangles, 7 squares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analytical-reasoning/45.png" id="250" name="Google Shape;250;g238b4bc56dc_2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7099" y="1799099"/>
            <a:ext cx="2469825" cy="19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56" name="Google Shape;256;p1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Count the number of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A.11		B.21		C.24		D.26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analytical-reasoning/37.png" id="257" name="Google Shape;2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2697" y="2649001"/>
            <a:ext cx="4175662" cy="223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8b4bc56dc_2_7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63" name="Google Shape;263;g238b4bc56dc_2_7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Count the number of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A.11		B.21		C.24		</a:t>
            </a:r>
            <a:r>
              <a:rPr b="1" lang="en-US">
                <a:solidFill>
                  <a:srgbClr val="FF0000"/>
                </a:solidFill>
              </a:rPr>
              <a:t>D.26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analytical-reasoning/37.png" id="264" name="Google Shape;264;g238b4bc56dc_2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2697" y="2649001"/>
            <a:ext cx="4175662" cy="223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Count the number of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A.22		B.20		C.18		D.14</a:t>
            </a:r>
            <a:endParaRPr b="1"/>
          </a:p>
        </p:txBody>
      </p:sp>
      <p:pic>
        <p:nvPicPr>
          <p:cNvPr descr="http://www.indiabix.com/_files/images/non-verbal-reasoning/analytical-reasoning/39.png"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6745" y="1983179"/>
            <a:ext cx="3372221" cy="2636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8b4bc56dc_2_7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77" name="Google Shape;277;g238b4bc56dc_2_7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Count the number of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A.22		B.20		</a:t>
            </a:r>
            <a:r>
              <a:rPr b="1" lang="en-US">
                <a:solidFill>
                  <a:srgbClr val="FF0000"/>
                </a:solidFill>
              </a:rPr>
              <a:t>C.18</a:t>
            </a:r>
            <a:r>
              <a:rPr b="1" lang="en-US"/>
              <a:t>		D.14</a:t>
            </a:r>
            <a:endParaRPr b="1"/>
          </a:p>
        </p:txBody>
      </p:sp>
      <p:pic>
        <p:nvPicPr>
          <p:cNvPr descr="http://www.indiabix.com/_files/images/non-verbal-reasoning/analytical-reasoning/39.png" id="278" name="Google Shape;278;g238b4bc56dc_2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6745" y="1983179"/>
            <a:ext cx="3372221" cy="2636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How many triangles and parallelograms are there in the following figure?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A.21, 17	B.19, 13	C.21, 15	D.19, 17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analytical-reasoning/54.png"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234" y="2149433"/>
            <a:ext cx="3574473" cy="324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8b4bc56dc_2_8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91" name="Google Shape;291;g238b4bc56dc_2_8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How many triangles and parallelograms are there in the following figure?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A.21, 17</a:t>
            </a:r>
            <a:r>
              <a:rPr b="1" lang="en-US"/>
              <a:t>	B.19, 13	C.21, 15	D.19, 17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analytical-reasoning/54.png" id="292" name="Google Shape;292;g238b4bc56dc_2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234" y="2149433"/>
            <a:ext cx="3574473" cy="324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15</a:t>
            </a:r>
            <a:r>
              <a:rPr b="1" lang="en-US"/>
              <a:t>. How many triangles and parallelograms are there in the following figure?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A.21, 17		B.19, 13		C.21, 15		D.19, 17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  <p:pic>
        <p:nvPicPr>
          <p:cNvPr descr="http://www.indiabix.com/_files/images/non-verbal-reasoning/analytical-reasoning/53.png" id="299" name="Google Shape;2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7446" y="1964995"/>
            <a:ext cx="4604659" cy="299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Find the number of quadrilaterals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A.6		B.7		C.9		D.11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  <p:pic>
        <p:nvPicPr>
          <p:cNvPr descr="http://www.indiabix.com/_files/images/non-verbal-reasoning/analytical-reasoning/59.png"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4612" y="2269239"/>
            <a:ext cx="4115605" cy="225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8b4bc56dc_2_9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05" name="Google Shape;305;g238b4bc56dc_2_9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15</a:t>
            </a:r>
            <a:r>
              <a:rPr b="1" lang="en-US"/>
              <a:t>. How many triangles and parallelograms are there in the following figure?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A.21, 17		B.19, 13		</a:t>
            </a:r>
            <a:r>
              <a:rPr b="1" lang="en-US">
                <a:solidFill>
                  <a:srgbClr val="FF0000"/>
                </a:solidFill>
              </a:rPr>
              <a:t>C.14, 15</a:t>
            </a:r>
            <a:r>
              <a:rPr b="1" lang="en-US"/>
              <a:t>		D.19, 17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  <p:pic>
        <p:nvPicPr>
          <p:cNvPr descr="http://www.indiabix.com/_files/images/non-verbal-reasoning/analytical-reasoning/53.png" id="306" name="Google Shape;306;g238b4bc56dc_2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7446" y="1964995"/>
            <a:ext cx="4604659" cy="299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12" name="Google Shape;312;p1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Count the number of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A.18		B.19		C.25		D.27  </a:t>
            </a:r>
            <a:endParaRPr/>
          </a:p>
        </p:txBody>
      </p:sp>
      <p:pic>
        <p:nvPicPr>
          <p:cNvPr descr="http://www.indiabix.com/_files/images/non-verbal-reasoning/analytical-reasoning/35.png" id="313" name="Google Shape;3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618" y="2553999"/>
            <a:ext cx="3276971" cy="224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8b4bc56dc_1_25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19" name="Google Shape;319;g238b4bc56dc_1_25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Count the number of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A.18		B.19		C.25		</a:t>
            </a:r>
            <a:r>
              <a:rPr b="1" lang="en-US">
                <a:solidFill>
                  <a:srgbClr val="FF0000"/>
                </a:solidFill>
              </a:rPr>
              <a:t>D.27 </a:t>
            </a:r>
            <a:r>
              <a:rPr b="1" lang="en-US"/>
              <a:t> </a:t>
            </a:r>
            <a:endParaRPr/>
          </a:p>
        </p:txBody>
      </p:sp>
      <p:pic>
        <p:nvPicPr>
          <p:cNvPr descr="http://www.indiabix.com/_files/images/non-verbal-reasoning/analytical-reasoning/35.png" id="320" name="Google Shape;320;g238b4bc56dc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618" y="2553999"/>
            <a:ext cx="3276971" cy="224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27" name="Google Shape;327;p1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Count the number of rectangles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A.20		B.18		C.16		D.15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analytical-reasoning/56.png" id="328" name="Google Shape;3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6494" y="2283030"/>
            <a:ext cx="3984976" cy="296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8b4bc56dc_1_1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35" name="Google Shape;335;g238b4bc56dc_1_1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Count the number of rectangles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A.20</a:t>
            </a:r>
            <a:r>
              <a:rPr b="1" lang="en-US"/>
              <a:t>		B.18		C.16		D.15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analytical-reasoning/56.png" id="336" name="Google Shape;336;g238b4bc56dc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6494" y="2283030"/>
            <a:ext cx="3984976" cy="296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42" name="Google Shape;342;p1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Count the number of triangles and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A.28 triangles, 10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B.28 triangles, 8 squares	                                                               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C.32 triangles, 10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D.32 triangles, 8 squares</a:t>
            </a:r>
            <a:endParaRPr b="1"/>
          </a:p>
        </p:txBody>
      </p:sp>
      <p:pic>
        <p:nvPicPr>
          <p:cNvPr descr="http://www.indiabix.com/_files/images/non-verbal-reasoning/analytical-reasoning/40.png" id="343" name="Google Shape;3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729" y="2136012"/>
            <a:ext cx="3056102" cy="213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38b4bc56dc_1_1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49" name="Google Shape;349;g238b4bc56dc_1_1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Count the number of triangles and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A.28 triangles, 10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B.28 triangles, 8 squares	                                                               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r>
              <a:rPr b="1" lang="en-US">
                <a:solidFill>
                  <a:srgbClr val="FF0000"/>
                </a:solidFill>
              </a:rPr>
              <a:t>C.32 triangles, 10 squares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D.32 triangles, 8 squares</a:t>
            </a:r>
            <a:endParaRPr b="1"/>
          </a:p>
        </p:txBody>
      </p:sp>
      <p:pic>
        <p:nvPicPr>
          <p:cNvPr descr="http://www.indiabix.com/_files/images/non-verbal-reasoning/analytical-reasoning/40.png" id="350" name="Google Shape;350;g238b4bc56dc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729" y="2136012"/>
            <a:ext cx="3056102" cy="213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56" name="Google Shape;356;p1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Count the number of parallelogram in the given figure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A.47		B.45		C.41		D.39</a:t>
            </a:r>
            <a:endParaRPr b="1"/>
          </a:p>
        </p:txBody>
      </p:sp>
      <p:pic>
        <p:nvPicPr>
          <p:cNvPr descr="http://www.indiabix.com/_files/images/non-verbal-reasoning/analytical-reasoning/52.png" id="357" name="Google Shape;3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3466" y="2309379"/>
            <a:ext cx="4136757" cy="266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8b4bc56dc_1_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63" name="Google Shape;363;g238b4bc56dc_1_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Count the number of parallelogram in the given figure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A.47		</a:t>
            </a:r>
            <a:r>
              <a:rPr b="1" lang="en-US">
                <a:solidFill>
                  <a:srgbClr val="FF0000"/>
                </a:solidFill>
              </a:rPr>
              <a:t>B.45</a:t>
            </a:r>
            <a:r>
              <a:rPr b="1" lang="en-US"/>
              <a:t>		C.41		D.39</a:t>
            </a:r>
            <a:endParaRPr b="1"/>
          </a:p>
        </p:txBody>
      </p:sp>
      <p:pic>
        <p:nvPicPr>
          <p:cNvPr descr="http://www.indiabix.com/_files/images/non-verbal-reasoning/analytical-reasoning/52.png" id="364" name="Google Shape;364;g238b4bc56dc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3466" y="2309379"/>
            <a:ext cx="4136757" cy="266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70" name="Google Shape;370;p2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Count the number of parallelogram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A.23		B.22		C.21		D.18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analytical-reasoning/50.png" id="371" name="Google Shape;3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7447" y="2200336"/>
            <a:ext cx="4307774" cy="307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8b4bc56dc_2_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3" name="Google Shape;123;g238b4bc56dc_2_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Find the number of quadrilaterals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A.6		B.7		C.9		</a:t>
            </a:r>
            <a:r>
              <a:rPr b="1" lang="en-US">
                <a:solidFill>
                  <a:srgbClr val="FF0000"/>
                </a:solidFill>
              </a:rPr>
              <a:t>D.11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  <p:pic>
        <p:nvPicPr>
          <p:cNvPr descr="http://www.indiabix.com/_files/images/non-verbal-reasoning/analytical-reasoning/59.png" id="124" name="Google Shape;124;g238b4bc56dc_2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4612" y="2269239"/>
            <a:ext cx="4115605" cy="225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38b4bc56dc_1_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77" name="Google Shape;377;g238b4bc56dc_1_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Count the number of parallelogram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A.23	</a:t>
            </a:r>
            <a:r>
              <a:rPr b="1" lang="en-US"/>
              <a:t>	B.22		C.21		D.18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non-verbal-reasoning/analytical-reasoning/50.png" id="378" name="Google Shape;378;g238b4bc56d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7447" y="2200336"/>
            <a:ext cx="4307774" cy="307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84" name="Google Shape;384;p2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90" name="Google Shape;390;p2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96" name="Google Shape;396;p2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02" name="Google Shape;402;p2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08" name="Google Shape;408;p2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14" name="Google Shape;414;p2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20" name="Google Shape;420;p2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26" name="Google Shape;426;p2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32" name="Google Shape;432;p2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Count the number of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A.8		B.12		C.15		D.18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  <p:pic>
        <p:nvPicPr>
          <p:cNvPr descr="http://www.indiabix.com/_files/images/non-verbal-reasoning/analytical-reasoning/34.png"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343" y="2356880"/>
            <a:ext cx="3875501" cy="2191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38" name="Google Shape;438;p3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44" name="Google Shape;444;p3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50" name="Google Shape;450;p3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56" name="Google Shape;456;p3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62" name="Google Shape;462;p3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68" name="Google Shape;468;p3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74" name="Google Shape;474;p3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80" name="Google Shape;480;p3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86" name="Google Shape;486;p3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92" name="Google Shape;492;p3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8b4bc56dc_2_1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7" name="Google Shape;137;g238b4bc56dc_2_1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Count the number of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A.8		B.12		</a:t>
            </a:r>
            <a:r>
              <a:rPr b="1" lang="en-US">
                <a:solidFill>
                  <a:srgbClr val="FF0000"/>
                </a:solidFill>
              </a:rPr>
              <a:t>C.15</a:t>
            </a:r>
            <a:r>
              <a:rPr b="1" lang="en-US"/>
              <a:t>		D.18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  <p:pic>
        <p:nvPicPr>
          <p:cNvPr descr="http://www.indiabix.com/_files/images/non-verbal-reasoning/analytical-reasoning/34.png" id="138" name="Google Shape;138;g238b4bc56dc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343" y="2356880"/>
            <a:ext cx="3875501" cy="2191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498" name="Google Shape;498;p4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504" name="Google Shape;504;p4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510" name="Google Shape;510;p4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516" name="Google Shape;516;p4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522" name="Google Shape;522;p4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528" name="Google Shape;528;p4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534" name="Google Shape;534;p4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540" name="Google Shape;540;p4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546" name="Google Shape;546;p4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552" name="Google Shape;552;p4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What is the minimum number of colours required to fill the spaces in the given diagram without any two adjacent spaces having the same colour?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A.6		B.5		C.4		D.3</a:t>
            </a:r>
            <a:endParaRPr b="1"/>
          </a:p>
        </p:txBody>
      </p:sp>
      <p:pic>
        <p:nvPicPr>
          <p:cNvPr descr="http://www.indiabix.com/_files/images/non-verbal-reasoning/analytical-reasoning/63.png"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723" y="2220685"/>
            <a:ext cx="4250996" cy="296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558" name="Google Shape;558;p5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564" name="Google Shape;564;p5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570" name="Google Shape;570;p5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576" name="Google Shape;576;p5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582" name="Google Shape;582;p5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588" name="Google Shape;588;p5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594" name="Google Shape;594;p5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00" name="Google Shape;600;p5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06" name="Google Shape;606;p5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12" name="Google Shape;612;p5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8b4bc56dc_2_2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1" name="Google Shape;151;g238b4bc56dc_2_2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What is the minimum number of colours required to fill the spaces in the given diagram without any two adjacent spaces having the same colour?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A.6		B.5		C.4		</a:t>
            </a:r>
            <a:r>
              <a:rPr b="1" lang="en-US">
                <a:solidFill>
                  <a:srgbClr val="FF0000"/>
                </a:solidFill>
              </a:rPr>
              <a:t>D.3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descr="http://www.indiabix.com/_files/images/non-verbal-reasoning/analytical-reasoning/63.png" id="152" name="Google Shape;152;g238b4bc56dc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723" y="2220685"/>
            <a:ext cx="4250996" cy="296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18" name="Google Shape;618;p6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24" name="Google Shape;624;p6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30" name="Google Shape;630;p6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36" name="Google Shape;636;p6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42" name="Google Shape;642;p6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48" name="Google Shape;648;p6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54" name="Google Shape;654;p6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60" name="Google Shape;660;p6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66" name="Google Shape;666;p6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72" name="Google Shape;672;p6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Count the number of triangles and squares in the given figure.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A.36 triangles, 7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B.38 triangles, 9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C.40 triangles, 7 squares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D.42 triangles, 9 squares</a:t>
            </a:r>
            <a:endParaRPr b="1"/>
          </a:p>
        </p:txBody>
      </p:sp>
      <p:pic>
        <p:nvPicPr>
          <p:cNvPr descr="http://www.indiabix.com/_files/images/non-verbal-reasoning/analytical-reasoning/44.png"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549" y="1900855"/>
            <a:ext cx="4358555" cy="246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78" name="Google Shape;678;p7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84" name="Google Shape;684;p7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90" name="Google Shape;690;p7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696" name="Google Shape;696;p7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02" name="Google Shape;702;p7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08" name="Google Shape;708;p7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14" name="Google Shape;714;p7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20" name="Google Shape;720;p7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26" name="Google Shape;726;p7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732" name="Google Shape;732;p7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COUNTING OF FIGURES</a:t>
            </a:r>
            <a:endParaRPr b="1" sz="18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/>
              <a:t>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