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4j6OShZgnyN0jpbORKlXT/8K9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Black-regular.fntdata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99da4c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3799da4cd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799da4c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799da4cd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99da4c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799da4cd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799da4c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799da4cd6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799da4c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3799da4cd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799da4c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799da4cd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799da4c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3799da4cd6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799da4c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3799da4cd6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799da4c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3799da4cd6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799da4c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3799da4cd6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799da4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3799da4c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799da4c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3799da4cd6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799da4c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3799da4cd6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799da4c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3799da4cd6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799da4c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3799da4cd6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799da4c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3799da4cd6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799da4cd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3799da4cd6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99da4c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3799da4cd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799da4c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799da4cd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799da4c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3799da4cd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5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5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5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5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7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	 </a:t>
            </a:r>
            <a:r>
              <a:rPr b="1" lang="en-US" sz="8800">
                <a:latin typeface="Arial Black"/>
                <a:ea typeface="Arial Black"/>
                <a:cs typeface="Arial Black"/>
                <a:sym typeface="Arial Black"/>
              </a:rPr>
              <a:t>DICE </a:t>
            </a:r>
            <a:endParaRPr b="1" sz="8800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b="1" lang="en-US" sz="8800">
                <a:latin typeface="Arial Black"/>
                <a:ea typeface="Arial Black"/>
                <a:cs typeface="Arial Black"/>
                <a:sym typeface="Arial Black"/>
              </a:rPr>
              <a:t>		 (EXERCISE-A)</a:t>
            </a:r>
            <a:endParaRPr b="1" sz="8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b="1" lang="en-US" sz="880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the box that is similar to the box formed from the given sheet of paper (X).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and 2 only				B. 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 2 and 4 only				D. 1, 2, 3 and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2.png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140" y="2485711"/>
            <a:ext cx="8764677" cy="26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799da4cd6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1" name="Google Shape;171;g23799da4cd6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the box that is similar to the box formed from the given sheet of paper (X).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and 2 only				B. 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 2 and 4 only				</a:t>
            </a:r>
            <a:r>
              <a:rPr b="1" lang="en-US">
                <a:solidFill>
                  <a:srgbClr val="FF0000"/>
                </a:solidFill>
              </a:rPr>
              <a:t>D. 1, 2, 3 and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2.png" id="172" name="Google Shape;172;g23799da4cd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140" y="2485711"/>
            <a:ext cx="8764677" cy="26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only					B. 1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 1, 3 and 4 only				D. 1, 2, 3 and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4.png"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570" y="2452255"/>
            <a:ext cx="9041030" cy="284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799da4cd6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5" name="Google Shape;185;g23799da4cd6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only					B. 1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C. 1, 3 and 4 only</a:t>
            </a:r>
            <a:r>
              <a:rPr b="1" lang="en-US"/>
              <a:t>				D. 1, 2, 3 and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4.png" id="186" name="Google Shape;186;g23799da4cd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275" y="2368050"/>
            <a:ext cx="9002750" cy="2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		A.1 only					B.2 only			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	C.1 and 3 only				D.1, 2,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4.png"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748" y="2355275"/>
            <a:ext cx="8377487" cy="272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799da4cd6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9" name="Google Shape;199;g23799da4cd6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		A.1 only					</a:t>
            </a:r>
            <a:r>
              <a:rPr b="1" lang="en-US">
                <a:solidFill>
                  <a:srgbClr val="FF0000"/>
                </a:solidFill>
              </a:rPr>
              <a:t>B.2 only</a:t>
            </a:r>
            <a:r>
              <a:rPr b="1" lang="en-US"/>
              <a:t>			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	C.1 and 3 only				D.1, 2,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4.png" id="200" name="Google Shape;200;g23799da4cd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748" y="2355275"/>
            <a:ext cx="8377487" cy="272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				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B.2 only		C.3 only		D.4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5.png"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6" y="2468466"/>
            <a:ext cx="10110676" cy="301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799da4cd6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3" name="Google Shape;213;g23799da4cd6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				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</a:t>
            </a:r>
            <a:r>
              <a:rPr b="1" lang="en-US">
                <a:solidFill>
                  <a:srgbClr val="FF0000"/>
                </a:solidFill>
              </a:rPr>
              <a:t>B.2 only</a:t>
            </a:r>
            <a:r>
              <a:rPr b="1" lang="en-US"/>
              <a:t>		C.3 only		D.4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5.png" id="214" name="Google Shape;214;g23799da4cd6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6" y="2468466"/>
            <a:ext cx="10110676" cy="301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B.2 only		C.3 only		D.4 only </a:t>
            </a:r>
            <a:endParaRPr/>
          </a:p>
        </p:txBody>
      </p:sp>
      <p:pic>
        <p:nvPicPr>
          <p:cNvPr descr="http://www.indiabix.com/_files/images/non-verbal-reasoning/cubes-and-dice/cubes/20.png"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71" y="2372395"/>
            <a:ext cx="9771620" cy="319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799da4cd6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7" name="Google Shape;227;g23799da4cd6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 only</a:t>
            </a:r>
            <a:r>
              <a:rPr b="1" lang="en-US"/>
              <a:t>		B.2 only		C.3 only		D.4 only </a:t>
            </a:r>
            <a:endParaRPr/>
          </a:p>
        </p:txBody>
      </p:sp>
      <p:pic>
        <p:nvPicPr>
          <p:cNvPr descr="http://www.indiabix.com/_files/images/non-verbal-reasoning/cubes-and-dice/cubes/20.png" id="228" name="Google Shape;228;g23799da4cd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71" y="2372395"/>
            <a:ext cx="9771621" cy="319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and 2 only			B. 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C.2 and 3 only			D. 1 and 4 only   </a:t>
            </a:r>
            <a:endParaRPr/>
          </a:p>
        </p:txBody>
      </p:sp>
      <p:pic>
        <p:nvPicPr>
          <p:cNvPr descr="http://www.indiabix.com/_files/images/non-verbal-reasoning/cubes-and-dice/cubes/9.png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705" y="2444883"/>
            <a:ext cx="7714422" cy="26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 A.2 and 3 only				    B.1,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C.2 and 4 only				D.1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8.png"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667" y="2392351"/>
            <a:ext cx="9807370" cy="247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799da4cd6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1" name="Google Shape;241;g23799da4cd6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 A.2 and 3 only				    </a:t>
            </a:r>
            <a:r>
              <a:rPr b="1" lang="en-US">
                <a:solidFill>
                  <a:srgbClr val="FF0000"/>
                </a:solidFill>
              </a:rPr>
              <a:t>B.1,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C.2 and 4 only				D.1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8.png" id="242" name="Google Shape;242;g23799da4cd6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667" y="2392351"/>
            <a:ext cx="9807370" cy="247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A.1, 2 and 3 only      			         B.2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  C.1, 3 and 4 only				  D.2,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2.png"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481" y="2248010"/>
            <a:ext cx="9774719" cy="303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99da4cd6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5" name="Google Shape;255;g23799da4cd6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A.1, 2 and 3 only      			         B.2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  C.1, 3 and 4 only				</a:t>
            </a:r>
            <a:r>
              <a:rPr b="1" lang="en-US">
                <a:solidFill>
                  <a:srgbClr val="FF0000"/>
                </a:solidFill>
              </a:rPr>
              <a:t>  D.2,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2.png" id="256" name="Google Shape;256;g23799da4cd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475" y="2248000"/>
            <a:ext cx="8902900" cy="27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 A.1 and 2 only		     B.1, 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C.1 and 3 only		D.1, 2, 3 and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6.png" id="263" name="Google Shape;2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620" y="2507672"/>
            <a:ext cx="8655434" cy="292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799da4cd6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9" name="Google Shape;269;g23799da4cd6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</a:t>
            </a:r>
            <a:r>
              <a:rPr b="1" lang="en-US">
                <a:solidFill>
                  <a:srgbClr val="FF0000"/>
                </a:solidFill>
              </a:rPr>
              <a:t>  A.1 and 2 only</a:t>
            </a:r>
            <a:r>
              <a:rPr b="1" lang="en-US"/>
              <a:t>		     B.1, 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C.1 and 3 only		D.1, 2, 3 and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6.png" id="270" name="Google Shape;270;g23799da4cd6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475" y="2188325"/>
            <a:ext cx="7758550" cy="2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A.1 and 3 only	B.2, 3 and 4 only	C.2 only	D.3 and 4 only</a:t>
            </a:r>
            <a:endParaRPr b="1" sz="22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.png" id="277" name="Google Shape;2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588" y="2535715"/>
            <a:ext cx="9875484" cy="265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799da4cd6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3" name="Google Shape;283;g23799da4cd6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A.1 and 3 only	</a:t>
            </a:r>
            <a:r>
              <a:rPr b="1" lang="en-US">
                <a:solidFill>
                  <a:srgbClr val="FF0000"/>
                </a:solidFill>
              </a:rPr>
              <a:t>B.2, 3 and 4 only</a:t>
            </a:r>
            <a:r>
              <a:rPr b="1" lang="en-US" sz="2200"/>
              <a:t>	C.2 only	D.3 and 4 only</a:t>
            </a:r>
            <a:endParaRPr b="1" sz="22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.png" id="284" name="Google Shape;284;g23799da4cd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588" y="2535715"/>
            <a:ext cx="9875484" cy="265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0" name="Google Shape;290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and 2 only		B.1, 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C.1 and 4 only		D.1, 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8.png" id="291" name="Google Shape;2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741" y="2369127"/>
            <a:ext cx="9154968" cy="3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799da4cd6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7" name="Google Shape;297;g23799da4cd6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and 2 only		</a:t>
            </a:r>
            <a:r>
              <a:rPr b="1" lang="en-US">
                <a:solidFill>
                  <a:srgbClr val="FF0000"/>
                </a:solidFill>
              </a:rPr>
              <a:t>B.1, 2 and 4 only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C.1 and 4 only		D.1, 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8.png" id="298" name="Google Shape;298;g23799da4cd6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475" y="2220300"/>
            <a:ext cx="8443675" cy="2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99da4cd6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5" name="Google Shape;115;g23799da4cd6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and 2 only			B. 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C.2 and 3 only</a:t>
            </a:r>
            <a:r>
              <a:rPr b="1" lang="en-US"/>
              <a:t>			D. 1 and 4 only   </a:t>
            </a:r>
            <a:endParaRPr/>
          </a:p>
        </p:txBody>
      </p:sp>
      <p:pic>
        <p:nvPicPr>
          <p:cNvPr descr="http://www.indiabix.com/_files/images/non-verbal-reasoning/cubes-and-dice/cubes/9.png" id="116" name="Google Shape;116;g23799da4cd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705" y="2444883"/>
            <a:ext cx="7714422" cy="26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A.1 and 2 only		           	    B.2,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C.4 only	    		   		D.3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3.png"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781" y="2452256"/>
            <a:ext cx="9018164" cy="290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799da4cd6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1" name="Google Shape;311;g23799da4cd6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A.1 and 2 only		           	    B.2,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C.4 only	    		   		</a:t>
            </a:r>
            <a:r>
              <a:rPr b="1" lang="en-US">
                <a:solidFill>
                  <a:srgbClr val="FF0000"/>
                </a:solidFill>
              </a:rPr>
              <a:t>D.3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3.png" id="312" name="Google Shape;312;g23799da4cd6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325" y="2452250"/>
            <a:ext cx="8818625" cy="22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			B.2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C.1 and 3 only		           	    D.1, 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0.png"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637" y="2661399"/>
            <a:ext cx="9504218" cy="254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799da4cd6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5" name="Google Shape;325;g23799da4cd6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			B.2 and 3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r>
              <a:rPr b="1" lang="en-US">
                <a:solidFill>
                  <a:srgbClr val="FF0000"/>
                </a:solidFill>
              </a:rPr>
              <a:t>  C.1 and 3 only</a:t>
            </a:r>
            <a:r>
              <a:rPr b="1" lang="en-US"/>
              <a:t>		           	    D.1, 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10.png" id="326" name="Google Shape;326;g23799da4cd6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625" y="2661400"/>
            <a:ext cx="9504225" cy="22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Which of the following finished patterns can be obtained from the piece of cardboard (X) shown below?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5.png" id="333" name="Google Shape;3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240" y="2347459"/>
            <a:ext cx="9949524" cy="327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799da4cd6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9" name="Google Shape;339;g23799da4cd6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Which of the following finished patterns can be obtained from the piece of cardboard (X) shown below?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5.png" id="340" name="Google Shape;340;g23799da4cd6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240" y="2347459"/>
            <a:ext cx="9949524" cy="327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and 3 only				B.2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C.3 and 4 only				D.1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7.png"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12" y="2365785"/>
            <a:ext cx="8341570" cy="291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799da4cd6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3" name="Google Shape;353;g23799da4cd6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 and 3 only</a:t>
            </a:r>
            <a:r>
              <a:rPr b="1" lang="en-US"/>
              <a:t>				B.2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C.3 and 4 only				D.1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7.png" id="354" name="Google Shape;354;g23799da4cd6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00" y="2365776"/>
            <a:ext cx="8341575" cy="2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		B.2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C.3 only				D.4 only </a:t>
            </a:r>
            <a:endParaRPr/>
          </a:p>
        </p:txBody>
      </p:sp>
      <p:pic>
        <p:nvPicPr>
          <p:cNvPr descr="http://www.indiabix.com/_files/images/non-verbal-reasoning/cubes-and-dice/cubes/5.png" id="361" name="Google Shape;3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581" y="2164325"/>
            <a:ext cx="9069874" cy="31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799da4cd6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7" name="Google Shape;367;g23799da4cd6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Choose the box that is similar to the box formed from the given sheet of paper (X).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 only				B.2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C.3 only				</a:t>
            </a:r>
            <a:r>
              <a:rPr b="1" lang="en-US">
                <a:solidFill>
                  <a:srgbClr val="FF0000"/>
                </a:solidFill>
              </a:rPr>
              <a:t>D.4 only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http://www.indiabix.com/_files/images/non-verbal-reasoning/cubes-and-dice/cubes/5.png" id="368" name="Google Shape;368;g23799da4cd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581" y="2164325"/>
            <a:ext cx="9069874" cy="31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and 4 only				B.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C.1 and 2 only				D. 2 and 3 only   </a:t>
            </a:r>
            <a:endParaRPr/>
          </a:p>
        </p:txBody>
      </p:sp>
      <p:pic>
        <p:nvPicPr>
          <p:cNvPr descr="http://www.indiabix.com/_files/images/non-verbal-reasoning/cubes-and-dice/cubes/19.png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780" y="2507673"/>
            <a:ext cx="8439184" cy="249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4" name="Google Shape;374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When the following figure is folded to form a cube, how many dots lie opposite the face bearing five dots?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descr="http://www.indiabix.com/_files/images/non-verbal-reasoning/cubes-and-dice/cubes/23.png"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823" y="2563090"/>
            <a:ext cx="2600760" cy="303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799da4cd6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1" name="Google Shape;381;g23799da4cd6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When the following figure is folded to form a cube, how many dots lie opposite the face bearing five dots?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</a:t>
            </a:r>
            <a:endParaRPr/>
          </a:p>
        </p:txBody>
      </p:sp>
      <p:pic>
        <p:nvPicPr>
          <p:cNvPr descr="http://www.indiabix.com/_files/images/non-verbal-reasoning/cubes-and-dice/cubes/23.png" id="382" name="Google Shape;382;g23799da4cd6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823" y="2563090"/>
            <a:ext cx="2600760" cy="303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8" name="Google Shape;388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799da4cd6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9" name="Google Shape;129;g23799da4cd6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 and 4 only</a:t>
            </a:r>
            <a:r>
              <a:rPr b="1" lang="en-US"/>
              <a:t>				B. 3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C.1 and 2 only				D. 2 and 3 only   </a:t>
            </a:r>
            <a:endParaRPr/>
          </a:p>
        </p:txBody>
      </p:sp>
      <p:pic>
        <p:nvPicPr>
          <p:cNvPr descr="http://www.indiabix.com/_files/images/non-verbal-reasoning/cubes-and-dice/cubes/19.png" id="130" name="Google Shape;130;g23799da4cd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780" y="2507673"/>
            <a:ext cx="8439184" cy="249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How many dots lie opposite to the face having three dots, when the given figure is folded to form a cube?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		B.4		C.5		D.6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4.png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258291"/>
            <a:ext cx="2064327" cy="30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799da4cd6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3" name="Google Shape;143;g23799da4cd6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How many dots lie opposite to the face having three dots, when the given figure is folded to form a cube?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		B.4		C.5		</a:t>
            </a:r>
            <a:r>
              <a:rPr b="1" lang="en-US">
                <a:solidFill>
                  <a:srgbClr val="FF0000"/>
                </a:solidFill>
              </a:rPr>
              <a:t>D.6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cubes-and-dice/cubes/24.png" id="144" name="Google Shape;144;g23799da4cd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258291"/>
            <a:ext cx="2064327" cy="30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A.C 1 and 3 only				B. 1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 2 and 4 only				D. 3 and 4 only </a:t>
            </a:r>
            <a:endParaRPr/>
          </a:p>
        </p:txBody>
      </p:sp>
      <p:pic>
        <p:nvPicPr>
          <p:cNvPr descr="http://www.indiabix.com/_files/images/non-verbal-reasoning/cubes-and-dice/cubes/21.png"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739" y="2629122"/>
            <a:ext cx="8916879" cy="249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799da4cd6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7" name="Google Shape;157;g23799da4cd6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the box that is similar to the box formed from the given sheet of paper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 and 3 only</a:t>
            </a:r>
            <a:r>
              <a:rPr b="1" lang="en-US"/>
              <a:t>				B. 1 and 4 only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 2 and 4 only				D. 3 and 4 only </a:t>
            </a:r>
            <a:endParaRPr/>
          </a:p>
        </p:txBody>
      </p:sp>
      <p:pic>
        <p:nvPicPr>
          <p:cNvPr descr="http://www.indiabix.com/_files/images/non-verbal-reasoning/cubes-and-dice/cubes/21.png" id="158" name="Google Shape;158;g23799da4cd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739" y="2629122"/>
            <a:ext cx="8916879" cy="249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