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Arial Black"/>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7" roundtripDataSignature="AMtx7miFQEW/RSdoWyk8XTqOCN93BKtA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ArialBlack-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8b3e4407f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38b3e4407f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8b3e4407f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38b3e4407f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8b3e4407f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38b3e4407f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8b3e4407f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38b3e4407f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8b3e4407f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38b3e4407f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b3e4407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38b3e4407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8b3e4407f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38b3e4407f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8b3e4407f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38b3e4407f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8b3e4407f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38b3e4407f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8b3e4407f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38b3e4407f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8b3e4407f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38b3e4407f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8b3e4407f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38b3e4407f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38b3e4407f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38b3e4407f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8b3e4407f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38b3e4407f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38b3e4407f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38b3e4407f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38b3e4407f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238b3e4407f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38b3e4407f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38b3e4407f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b3e4407f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38b3e4407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38b3e4407f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38b3e4407f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8b3e4407f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38b3e4407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8b3e4407f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38b3e4407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22"/>
          <p:cNvSpPr/>
          <p:nvPr/>
        </p:nvSpPr>
        <p:spPr>
          <a:xfrm>
            <a:off x="4005792" y="1338792"/>
            <a:ext cx="4180416" cy="4180416"/>
          </a:xfrm>
          <a:prstGeom prst="rect">
            <a:avLst/>
          </a:prstGeom>
          <a:blipFill rotWithShape="1">
            <a:blip r:embed="rId2">
              <a:alphaModFix amt="10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2"/>
          <p:cNvSpPr/>
          <p:nvPr/>
        </p:nvSpPr>
        <p:spPr>
          <a:xfrm flipH="1" rot="10800000">
            <a:off x="5191124" y="6439955"/>
            <a:ext cx="6997050" cy="420957"/>
          </a:xfrm>
          <a:custGeom>
            <a:rect b="b" l="l" r="r" t="t"/>
            <a:pathLst>
              <a:path extrusionOk="0" h="474402" w="699705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2"/>
          <p:cNvSpPr/>
          <p:nvPr/>
        </p:nvSpPr>
        <p:spPr>
          <a:xfrm>
            <a:off x="1" y="6439956"/>
            <a:ext cx="5490211" cy="418044"/>
          </a:xfrm>
          <a:custGeom>
            <a:rect b="b" l="l" r="r" t="t"/>
            <a:pathLst>
              <a:path extrusionOk="0" h="473605" w="5490211">
                <a:moveTo>
                  <a:pt x="0" y="0"/>
                </a:moveTo>
                <a:lnTo>
                  <a:pt x="5490211" y="0"/>
                </a:lnTo>
                <a:lnTo>
                  <a:pt x="5215520" y="473605"/>
                </a:lnTo>
                <a:lnTo>
                  <a:pt x="0" y="473605"/>
                </a:lnTo>
                <a:close/>
              </a:path>
            </a:pathLst>
          </a:custGeom>
          <a:solidFill>
            <a:srgbClr val="FE6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2"/>
          <p:cNvSpPr/>
          <p:nvPr/>
        </p:nvSpPr>
        <p:spPr>
          <a:xfrm>
            <a:off x="0" y="0"/>
            <a:ext cx="12192000" cy="1016000"/>
          </a:xfrm>
          <a:prstGeom prst="rect">
            <a:avLst/>
          </a:prstGeom>
          <a:gradFill>
            <a:gsLst>
              <a:gs pos="0">
                <a:srgbClr val="FE6400"/>
              </a:gs>
              <a:gs pos="100000">
                <a:srgbClr val="108EF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nvSpPr>
        <p:spPr>
          <a:xfrm>
            <a:off x="355600" y="5683515"/>
            <a:ext cx="115824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2" name="Google Shape;22;p22"/>
          <p:cNvSpPr txBox="1"/>
          <p:nvPr/>
        </p:nvSpPr>
        <p:spPr>
          <a:xfrm>
            <a:off x="1118954" y="6464312"/>
            <a:ext cx="3394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Aptitude Classes by Anuj Sir </a:t>
            </a:r>
            <a:endParaRPr/>
          </a:p>
        </p:txBody>
      </p:sp>
      <p:sp>
        <p:nvSpPr>
          <p:cNvPr id="23" name="Google Shape;23;p22"/>
          <p:cNvSpPr txBox="1"/>
          <p:nvPr/>
        </p:nvSpPr>
        <p:spPr>
          <a:xfrm>
            <a:off x="6252259" y="6464312"/>
            <a:ext cx="56349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For more tutorials Visit now www.testurprep.com</a:t>
            </a:r>
            <a:endParaRPr/>
          </a:p>
        </p:txBody>
      </p:sp>
      <p:sp>
        <p:nvSpPr>
          <p:cNvPr id="24" name="Google Shape;24;p22"/>
          <p:cNvSpPr/>
          <p:nvPr/>
        </p:nvSpPr>
        <p:spPr>
          <a:xfrm>
            <a:off x="158099"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22"/>
          <p:cNvSpPr/>
          <p:nvPr/>
        </p:nvSpPr>
        <p:spPr>
          <a:xfrm>
            <a:off x="11311874"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22"/>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p:nvPr>
            <p:ph idx="2" type="pic"/>
          </p:nvPr>
        </p:nvSpPr>
        <p:spPr>
          <a:xfrm>
            <a:off x="5183188" y="987425"/>
            <a:ext cx="6172200" cy="4873625"/>
          </a:xfrm>
          <a:prstGeom prst="rect">
            <a:avLst/>
          </a:prstGeom>
          <a:noFill/>
          <a:ln>
            <a:noFill/>
          </a:ln>
        </p:spPr>
      </p:sp>
      <p:sp>
        <p:nvSpPr>
          <p:cNvPr id="81" name="Google Shape;81;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5" name="Shape 85"/>
        <p:cNvGrpSpPr/>
        <p:nvPr/>
      </p:nvGrpSpPr>
      <p:grpSpPr>
        <a:xfrm>
          <a:off x="0" y="0"/>
          <a:ext cx="0" cy="0"/>
          <a:chOff x="0" y="0"/>
          <a:chExt cx="0" cy="0"/>
        </a:xfrm>
      </p:grpSpPr>
      <p:sp>
        <p:nvSpPr>
          <p:cNvPr id="86" name="Google Shape;8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33" name="Shape 33"/>
        <p:cNvGrpSpPr/>
        <p:nvPr/>
      </p:nvGrpSpPr>
      <p:grpSpPr>
        <a:xfrm>
          <a:off x="0" y="0"/>
          <a:ext cx="0" cy="0"/>
          <a:chOff x="0" y="0"/>
          <a:chExt cx="0" cy="0"/>
        </a:xfrm>
      </p:grpSpPr>
      <p:sp>
        <p:nvSpPr>
          <p:cNvPr id="34" name="Google Shape;34;p24"/>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24"/>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sp>
        <p:nvSpPr>
          <p:cNvPr id="47" name="Google Shape;47;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3" name="Shape 53"/>
        <p:cNvGrpSpPr/>
        <p:nvPr/>
      </p:nvGrpSpPr>
      <p:grpSpPr>
        <a:xfrm>
          <a:off x="0" y="0"/>
          <a:ext cx="0" cy="0"/>
          <a:chOff x="0" y="0"/>
          <a:chExt cx="0" cy="0"/>
        </a:xfrm>
      </p:grpSpPr>
      <p:sp>
        <p:nvSpPr>
          <p:cNvPr id="54" name="Google Shape;54;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2" name="Shape 62"/>
        <p:cNvGrpSpPr/>
        <p:nvPr/>
      </p:nvGrpSpPr>
      <p:grpSpPr>
        <a:xfrm>
          <a:off x="0" y="0"/>
          <a:ext cx="0" cy="0"/>
          <a:chOff x="0" y="0"/>
          <a:chExt cx="0" cy="0"/>
        </a:xfrm>
      </p:grpSpPr>
      <p:sp>
        <p:nvSpPr>
          <p:cNvPr id="63" name="Google Shape;6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02" name="Google Shape;102;p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descr="http://www.indiabix.com/_files/images/non-verbal-reasoning/embedded-images/55.png" id="103" name="Google Shape;103;p1"/>
          <p:cNvPicPr preferRelativeResize="0"/>
          <p:nvPr/>
        </p:nvPicPr>
        <p:blipFill rotWithShape="1">
          <a:blip r:embed="rId3">
            <a:alphaModFix/>
          </a:blip>
          <a:srcRect b="0" l="0" r="0" t="0"/>
          <a:stretch/>
        </p:blipFill>
        <p:spPr>
          <a:xfrm>
            <a:off x="2900006" y="3289110"/>
            <a:ext cx="6953678" cy="16104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g238b3e4407f_0_24"/>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65" name="Google Shape;165;g238b3e4407f_0_24"/>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a:t>
            </a:r>
            <a:r>
              <a:rPr b="1" lang="en-US"/>
              <a:t>  </a:t>
            </a:r>
            <a:endParaRPr/>
          </a:p>
        </p:txBody>
      </p:sp>
      <p:pic>
        <p:nvPicPr>
          <p:cNvPr id="166" name="Google Shape;166;g238b3e4407f_0_24"/>
          <p:cNvPicPr preferRelativeResize="0"/>
          <p:nvPr/>
        </p:nvPicPr>
        <p:blipFill rotWithShape="1">
          <a:blip r:embed="rId3">
            <a:alphaModFix/>
          </a:blip>
          <a:srcRect b="0" l="0" r="0" t="0"/>
          <a:stretch/>
        </p:blipFill>
        <p:spPr>
          <a:xfrm>
            <a:off x="2889579" y="3376613"/>
            <a:ext cx="6806214" cy="15579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72" name="Google Shape;172;p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6</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173" name="Google Shape;173;p6"/>
          <p:cNvPicPr preferRelativeResize="0"/>
          <p:nvPr/>
        </p:nvPicPr>
        <p:blipFill rotWithShape="1">
          <a:blip r:embed="rId3">
            <a:alphaModFix/>
          </a:blip>
          <a:srcRect b="0" l="0" r="0" t="0"/>
          <a:stretch/>
        </p:blipFill>
        <p:spPr>
          <a:xfrm>
            <a:off x="2793617" y="3178612"/>
            <a:ext cx="6906318" cy="15983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g238b3e4407f_0_3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79" name="Google Shape;179;g238b3e4407f_0_3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6</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 </a:t>
            </a:r>
            <a:r>
              <a:rPr b="1" lang="en-US"/>
              <a:t> </a:t>
            </a:r>
            <a:endParaRPr/>
          </a:p>
        </p:txBody>
      </p:sp>
      <p:pic>
        <p:nvPicPr>
          <p:cNvPr id="180" name="Google Shape;180;g238b3e4407f_0_30"/>
          <p:cNvPicPr preferRelativeResize="0"/>
          <p:nvPr/>
        </p:nvPicPr>
        <p:blipFill rotWithShape="1">
          <a:blip r:embed="rId3">
            <a:alphaModFix/>
          </a:blip>
          <a:srcRect b="0" l="0" r="0" t="0"/>
          <a:stretch/>
        </p:blipFill>
        <p:spPr>
          <a:xfrm>
            <a:off x="2793617" y="3178612"/>
            <a:ext cx="6906318" cy="15983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86" name="Google Shape;186;p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7</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187" name="Google Shape;187;p7"/>
          <p:cNvPicPr preferRelativeResize="0"/>
          <p:nvPr/>
        </p:nvPicPr>
        <p:blipFill rotWithShape="1">
          <a:blip r:embed="rId3">
            <a:alphaModFix/>
          </a:blip>
          <a:srcRect b="0" l="0" r="0" t="0"/>
          <a:stretch/>
        </p:blipFill>
        <p:spPr>
          <a:xfrm>
            <a:off x="2669027" y="3310759"/>
            <a:ext cx="7214766" cy="16396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g238b3e4407f_0_3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93" name="Google Shape;193;g238b3e4407f_0_3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7</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solidFill>
                  <a:srgbClr val="FF0000"/>
                </a:solidFill>
              </a:rPr>
              <a:t>B.2</a:t>
            </a:r>
            <a:r>
              <a:rPr b="1" lang="en-US"/>
              <a:t>		C.3		D.4  </a:t>
            </a:r>
            <a:endParaRPr/>
          </a:p>
        </p:txBody>
      </p:sp>
      <p:pic>
        <p:nvPicPr>
          <p:cNvPr id="194" name="Google Shape;194;g238b3e4407f_0_36"/>
          <p:cNvPicPr preferRelativeResize="0"/>
          <p:nvPr/>
        </p:nvPicPr>
        <p:blipFill rotWithShape="1">
          <a:blip r:embed="rId3">
            <a:alphaModFix/>
          </a:blip>
          <a:srcRect b="0" l="0" r="0" t="0"/>
          <a:stretch/>
        </p:blipFill>
        <p:spPr>
          <a:xfrm>
            <a:off x="2669027" y="3310759"/>
            <a:ext cx="7214766" cy="16396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00" name="Google Shape;200;p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01" name="Google Shape;201;p8"/>
          <p:cNvPicPr preferRelativeResize="0"/>
          <p:nvPr/>
        </p:nvPicPr>
        <p:blipFill rotWithShape="1">
          <a:blip r:embed="rId3">
            <a:alphaModFix/>
          </a:blip>
          <a:srcRect b="0" l="0" r="0" t="0"/>
          <a:stretch/>
        </p:blipFill>
        <p:spPr>
          <a:xfrm>
            <a:off x="2794000" y="3200400"/>
            <a:ext cx="6838731" cy="16079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g238b3e4407f_0_42"/>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07" name="Google Shape;207;g238b3e4407f_0_42"/>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a:t>
            </a:r>
            <a:r>
              <a:rPr b="1" lang="en-US"/>
              <a:t>  </a:t>
            </a:r>
            <a:endParaRPr/>
          </a:p>
        </p:txBody>
      </p:sp>
      <p:pic>
        <p:nvPicPr>
          <p:cNvPr id="208" name="Google Shape;208;g238b3e4407f_0_42"/>
          <p:cNvPicPr preferRelativeResize="0"/>
          <p:nvPr/>
        </p:nvPicPr>
        <p:blipFill rotWithShape="1">
          <a:blip r:embed="rId3">
            <a:alphaModFix/>
          </a:blip>
          <a:srcRect b="0" l="0" r="0" t="0"/>
          <a:stretch/>
        </p:blipFill>
        <p:spPr>
          <a:xfrm>
            <a:off x="2794000" y="3200400"/>
            <a:ext cx="6838731" cy="16079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14" name="Google Shape;214;p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15" name="Google Shape;215;p9"/>
          <p:cNvPicPr preferRelativeResize="0"/>
          <p:nvPr/>
        </p:nvPicPr>
        <p:blipFill rotWithShape="1">
          <a:blip r:embed="rId3">
            <a:alphaModFix/>
          </a:blip>
          <a:srcRect b="0" l="0" r="0" t="0"/>
          <a:stretch/>
        </p:blipFill>
        <p:spPr>
          <a:xfrm>
            <a:off x="2621291" y="3153103"/>
            <a:ext cx="7169096" cy="17184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g238b3e4407f_0_54"/>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21" name="Google Shape;221;g238b3e4407f_0_54"/>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 </a:t>
            </a:r>
            <a:r>
              <a:rPr b="1" lang="en-US"/>
              <a:t> </a:t>
            </a:r>
            <a:endParaRPr/>
          </a:p>
        </p:txBody>
      </p:sp>
      <p:pic>
        <p:nvPicPr>
          <p:cNvPr id="222" name="Google Shape;222;g238b3e4407f_0_54"/>
          <p:cNvPicPr preferRelativeResize="0"/>
          <p:nvPr/>
        </p:nvPicPr>
        <p:blipFill rotWithShape="1">
          <a:blip r:embed="rId3">
            <a:alphaModFix/>
          </a:blip>
          <a:srcRect b="0" l="0" r="0" t="0"/>
          <a:stretch/>
        </p:blipFill>
        <p:spPr>
          <a:xfrm>
            <a:off x="2621291" y="3153103"/>
            <a:ext cx="7169096" cy="17184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28" name="Google Shape;228;p1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29" name="Google Shape;229;p10"/>
          <p:cNvPicPr preferRelativeResize="0"/>
          <p:nvPr/>
        </p:nvPicPr>
        <p:blipFill rotWithShape="1">
          <a:blip r:embed="rId3">
            <a:alphaModFix/>
          </a:blip>
          <a:srcRect b="0" l="0" r="0" t="0"/>
          <a:stretch/>
        </p:blipFill>
        <p:spPr>
          <a:xfrm>
            <a:off x="2495331" y="3231931"/>
            <a:ext cx="7247759" cy="17499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g238b3e4407f_0_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09" name="Google Shape;109;g238b3e4407f_0_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solidFill>
                  <a:srgbClr val="FF0000"/>
                </a:solidFill>
              </a:rPr>
              <a:t>A.1</a:t>
            </a:r>
            <a:r>
              <a:rPr b="1" lang="en-US"/>
              <a:t>		B.2		C.3		D.4  </a:t>
            </a:r>
            <a:endParaRPr/>
          </a:p>
        </p:txBody>
      </p:sp>
      <p:pic>
        <p:nvPicPr>
          <p:cNvPr descr="http://www.indiabix.com/_files/images/non-verbal-reasoning/embedded-images/55.png" id="110" name="Google Shape;110;g238b3e4407f_0_0"/>
          <p:cNvPicPr preferRelativeResize="0"/>
          <p:nvPr/>
        </p:nvPicPr>
        <p:blipFill rotWithShape="1">
          <a:blip r:embed="rId3">
            <a:alphaModFix/>
          </a:blip>
          <a:srcRect b="0" l="0" r="0" t="0"/>
          <a:stretch/>
        </p:blipFill>
        <p:spPr>
          <a:xfrm>
            <a:off x="2900006" y="3289110"/>
            <a:ext cx="6953678" cy="161043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3" name="Shape 233"/>
        <p:cNvGrpSpPr/>
        <p:nvPr/>
      </p:nvGrpSpPr>
      <p:grpSpPr>
        <a:xfrm>
          <a:off x="0" y="0"/>
          <a:ext cx="0" cy="0"/>
          <a:chOff x="0" y="0"/>
          <a:chExt cx="0" cy="0"/>
        </a:xfrm>
      </p:grpSpPr>
      <p:sp>
        <p:nvSpPr>
          <p:cNvPr id="234" name="Google Shape;234;g238b3e4407f_0_6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35" name="Google Shape;235;g238b3e4407f_0_6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solidFill>
                  <a:srgbClr val="FF0000"/>
                </a:solidFill>
              </a:rPr>
              <a:t>B.2</a:t>
            </a:r>
            <a:r>
              <a:rPr b="1" lang="en-US"/>
              <a:t>		C.3		D.4  </a:t>
            </a:r>
            <a:endParaRPr/>
          </a:p>
        </p:txBody>
      </p:sp>
      <p:pic>
        <p:nvPicPr>
          <p:cNvPr id="236" name="Google Shape;236;g238b3e4407f_0_60"/>
          <p:cNvPicPr preferRelativeResize="0"/>
          <p:nvPr/>
        </p:nvPicPr>
        <p:blipFill rotWithShape="1">
          <a:blip r:embed="rId3">
            <a:alphaModFix/>
          </a:blip>
          <a:srcRect b="0" l="0" r="0" t="0"/>
          <a:stretch/>
        </p:blipFill>
        <p:spPr>
          <a:xfrm>
            <a:off x="2495331" y="3231931"/>
            <a:ext cx="7247759" cy="17499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sp>
        <p:nvSpPr>
          <p:cNvPr id="241" name="Google Shape;241;p1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42" name="Google Shape;242;p1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43" name="Google Shape;243;p11"/>
          <p:cNvPicPr preferRelativeResize="0"/>
          <p:nvPr/>
        </p:nvPicPr>
        <p:blipFill rotWithShape="1">
          <a:blip r:embed="rId3">
            <a:alphaModFix/>
          </a:blip>
          <a:srcRect b="0" l="0" r="0" t="0"/>
          <a:stretch/>
        </p:blipFill>
        <p:spPr>
          <a:xfrm>
            <a:off x="2664811" y="3233736"/>
            <a:ext cx="7009726" cy="16220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g238b3e4407f_0_6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49" name="Google Shape;249;g238b3e4407f_0_6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solidFill>
                  <a:srgbClr val="FF0000"/>
                </a:solidFill>
              </a:rPr>
              <a:t>B.2</a:t>
            </a:r>
            <a:r>
              <a:rPr b="1" lang="en-US"/>
              <a:t>		C.3		D.4  </a:t>
            </a:r>
            <a:endParaRPr/>
          </a:p>
        </p:txBody>
      </p:sp>
      <p:pic>
        <p:nvPicPr>
          <p:cNvPr id="250" name="Google Shape;250;g238b3e4407f_0_66"/>
          <p:cNvPicPr preferRelativeResize="0"/>
          <p:nvPr/>
        </p:nvPicPr>
        <p:blipFill rotWithShape="1">
          <a:blip r:embed="rId3">
            <a:alphaModFix/>
          </a:blip>
          <a:srcRect b="0" l="0" r="0" t="0"/>
          <a:stretch/>
        </p:blipFill>
        <p:spPr>
          <a:xfrm>
            <a:off x="2664811" y="3233736"/>
            <a:ext cx="7009726" cy="16220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1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56" name="Google Shape;256;p1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57" name="Google Shape;257;p12"/>
          <p:cNvPicPr preferRelativeResize="0"/>
          <p:nvPr/>
        </p:nvPicPr>
        <p:blipFill rotWithShape="1">
          <a:blip r:embed="rId3">
            <a:alphaModFix/>
          </a:blip>
          <a:srcRect b="0" l="0" r="0" t="0"/>
          <a:stretch/>
        </p:blipFill>
        <p:spPr>
          <a:xfrm>
            <a:off x="2932332" y="3440168"/>
            <a:ext cx="6716165" cy="140305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g238b3e4407f_0_72"/>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63" name="Google Shape;263;g238b3e4407f_0_72"/>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a:t>
            </a:r>
            <a:r>
              <a:rPr b="1" lang="en-US"/>
              <a:t>  </a:t>
            </a:r>
            <a:endParaRPr/>
          </a:p>
        </p:txBody>
      </p:sp>
      <p:pic>
        <p:nvPicPr>
          <p:cNvPr id="264" name="Google Shape;264;g238b3e4407f_0_72"/>
          <p:cNvPicPr preferRelativeResize="0"/>
          <p:nvPr/>
        </p:nvPicPr>
        <p:blipFill rotWithShape="1">
          <a:blip r:embed="rId3">
            <a:alphaModFix/>
          </a:blip>
          <a:srcRect b="0" l="0" r="0" t="0"/>
          <a:stretch/>
        </p:blipFill>
        <p:spPr>
          <a:xfrm>
            <a:off x="2932332" y="3440168"/>
            <a:ext cx="6716165" cy="14030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1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70" name="Google Shape;270;p1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71" name="Google Shape;271;p13"/>
          <p:cNvPicPr preferRelativeResize="0"/>
          <p:nvPr/>
        </p:nvPicPr>
        <p:blipFill rotWithShape="1">
          <a:blip r:embed="rId3">
            <a:alphaModFix/>
          </a:blip>
          <a:srcRect b="0" l="0" r="0" t="0"/>
          <a:stretch/>
        </p:blipFill>
        <p:spPr>
          <a:xfrm>
            <a:off x="2511372" y="3341633"/>
            <a:ext cx="7263250" cy="15614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g238b3e4407f_0_78"/>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77" name="Google Shape;277;g238b3e4407f_0_78"/>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a:t>
            </a:r>
            <a:r>
              <a:rPr b="1" lang="en-US"/>
              <a:t>  </a:t>
            </a:r>
            <a:endParaRPr/>
          </a:p>
        </p:txBody>
      </p:sp>
      <p:pic>
        <p:nvPicPr>
          <p:cNvPr id="278" name="Google Shape;278;g238b3e4407f_0_78"/>
          <p:cNvPicPr preferRelativeResize="0"/>
          <p:nvPr/>
        </p:nvPicPr>
        <p:blipFill rotWithShape="1">
          <a:blip r:embed="rId3">
            <a:alphaModFix/>
          </a:blip>
          <a:srcRect b="0" l="0" r="0" t="0"/>
          <a:stretch/>
        </p:blipFill>
        <p:spPr>
          <a:xfrm>
            <a:off x="2511372" y="3341633"/>
            <a:ext cx="7263250" cy="156144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84" name="Google Shape;284;p1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85" name="Google Shape;285;p14"/>
          <p:cNvPicPr preferRelativeResize="0"/>
          <p:nvPr/>
        </p:nvPicPr>
        <p:blipFill rotWithShape="1">
          <a:blip r:embed="rId3">
            <a:alphaModFix/>
          </a:blip>
          <a:srcRect b="0" l="0" r="0" t="0"/>
          <a:stretch/>
        </p:blipFill>
        <p:spPr>
          <a:xfrm>
            <a:off x="2806262" y="3518392"/>
            <a:ext cx="6826470" cy="13928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g238b3e4407f_0_84"/>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91" name="Google Shape;291;g238b3e4407f_0_84"/>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solidFill>
                  <a:srgbClr val="FF0000"/>
                </a:solidFill>
              </a:rPr>
              <a:t>A.1</a:t>
            </a:r>
            <a:r>
              <a:rPr b="1" lang="en-US"/>
              <a:t>		B.2		C.3		D.4  </a:t>
            </a:r>
            <a:endParaRPr/>
          </a:p>
        </p:txBody>
      </p:sp>
      <p:pic>
        <p:nvPicPr>
          <p:cNvPr id="292" name="Google Shape;292;g238b3e4407f_0_84"/>
          <p:cNvPicPr preferRelativeResize="0"/>
          <p:nvPr/>
        </p:nvPicPr>
        <p:blipFill rotWithShape="1">
          <a:blip r:embed="rId3">
            <a:alphaModFix/>
          </a:blip>
          <a:srcRect b="0" l="0" r="0" t="0"/>
          <a:stretch/>
        </p:blipFill>
        <p:spPr>
          <a:xfrm>
            <a:off x="2806262" y="3518392"/>
            <a:ext cx="6826470" cy="13928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98" name="Google Shape;298;p1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299" name="Google Shape;299;p15"/>
          <p:cNvPicPr preferRelativeResize="0"/>
          <p:nvPr/>
        </p:nvPicPr>
        <p:blipFill rotWithShape="1">
          <a:blip r:embed="rId3">
            <a:alphaModFix/>
          </a:blip>
          <a:srcRect b="0" l="0" r="0" t="0"/>
          <a:stretch/>
        </p:blipFill>
        <p:spPr>
          <a:xfrm>
            <a:off x="2746978" y="3405352"/>
            <a:ext cx="6854222" cy="15313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16" name="Google Shape;116;p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117" name="Google Shape;117;p2"/>
          <p:cNvPicPr preferRelativeResize="0"/>
          <p:nvPr/>
        </p:nvPicPr>
        <p:blipFill rotWithShape="1">
          <a:blip r:embed="rId3">
            <a:alphaModFix/>
          </a:blip>
          <a:srcRect b="0" l="0" r="0" t="0"/>
          <a:stretch/>
        </p:blipFill>
        <p:spPr>
          <a:xfrm>
            <a:off x="2792294" y="3467693"/>
            <a:ext cx="6998092" cy="14325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sp>
        <p:nvSpPr>
          <p:cNvPr id="304" name="Google Shape;304;g238b3e4407f_0_9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05" name="Google Shape;305;g238b3e4407f_0_9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solidFill>
                  <a:srgbClr val="FF0000"/>
                </a:solidFill>
              </a:rPr>
              <a:t>B.2</a:t>
            </a:r>
            <a:r>
              <a:rPr b="1" lang="en-US"/>
              <a:t>		C.3		D.4  </a:t>
            </a:r>
            <a:endParaRPr/>
          </a:p>
        </p:txBody>
      </p:sp>
      <p:pic>
        <p:nvPicPr>
          <p:cNvPr id="306" name="Google Shape;306;g238b3e4407f_0_90"/>
          <p:cNvPicPr preferRelativeResize="0"/>
          <p:nvPr/>
        </p:nvPicPr>
        <p:blipFill rotWithShape="1">
          <a:blip r:embed="rId3">
            <a:alphaModFix/>
          </a:blip>
          <a:srcRect b="0" l="0" r="0" t="0"/>
          <a:stretch/>
        </p:blipFill>
        <p:spPr>
          <a:xfrm>
            <a:off x="2746978" y="3405352"/>
            <a:ext cx="6854222" cy="15313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1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12" name="Google Shape;312;p1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313" name="Google Shape;313;p16"/>
          <p:cNvPicPr preferRelativeResize="0"/>
          <p:nvPr/>
        </p:nvPicPr>
        <p:blipFill rotWithShape="1">
          <a:blip r:embed="rId3">
            <a:alphaModFix/>
          </a:blip>
          <a:srcRect b="0" l="0" r="0" t="0"/>
          <a:stretch/>
        </p:blipFill>
        <p:spPr>
          <a:xfrm>
            <a:off x="2841406" y="3263462"/>
            <a:ext cx="6822856" cy="15730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g238b3e4407f_0_9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19" name="Google Shape;319;g238b3e4407f_0_9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solidFill>
                  <a:srgbClr val="FF0000"/>
                </a:solidFill>
              </a:rPr>
              <a:t>B.2</a:t>
            </a:r>
            <a:r>
              <a:rPr b="1" lang="en-US"/>
              <a:t>		C.3		D.4  </a:t>
            </a:r>
            <a:endParaRPr/>
          </a:p>
        </p:txBody>
      </p:sp>
      <p:pic>
        <p:nvPicPr>
          <p:cNvPr id="320" name="Google Shape;320;g238b3e4407f_0_96"/>
          <p:cNvPicPr preferRelativeResize="0"/>
          <p:nvPr/>
        </p:nvPicPr>
        <p:blipFill rotWithShape="1">
          <a:blip r:embed="rId3">
            <a:alphaModFix/>
          </a:blip>
          <a:srcRect b="0" l="0" r="0" t="0"/>
          <a:stretch/>
        </p:blipFill>
        <p:spPr>
          <a:xfrm>
            <a:off x="2841406" y="3263462"/>
            <a:ext cx="6822856" cy="157300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1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26" name="Google Shape;326;p1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327" name="Google Shape;327;p17"/>
          <p:cNvPicPr preferRelativeResize="0"/>
          <p:nvPr/>
        </p:nvPicPr>
        <p:blipFill rotWithShape="1">
          <a:blip r:embed="rId3">
            <a:alphaModFix/>
          </a:blip>
          <a:srcRect b="0" l="0" r="0" t="0"/>
          <a:stretch/>
        </p:blipFill>
        <p:spPr>
          <a:xfrm>
            <a:off x="2660486" y="3294993"/>
            <a:ext cx="7114134" cy="161255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1" name="Shape 331"/>
        <p:cNvGrpSpPr/>
        <p:nvPr/>
      </p:nvGrpSpPr>
      <p:grpSpPr>
        <a:xfrm>
          <a:off x="0" y="0"/>
          <a:ext cx="0" cy="0"/>
          <a:chOff x="0" y="0"/>
          <a:chExt cx="0" cy="0"/>
        </a:xfrm>
      </p:grpSpPr>
      <p:sp>
        <p:nvSpPr>
          <p:cNvPr id="332" name="Google Shape;332;g238b3e4407f_0_102"/>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33" name="Google Shape;333;g238b3e4407f_0_102"/>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solidFill>
                  <a:srgbClr val="FF0000"/>
                </a:solidFill>
              </a:rPr>
              <a:t>B.2</a:t>
            </a:r>
            <a:r>
              <a:rPr b="1" lang="en-US"/>
              <a:t>		C.3		D.4  </a:t>
            </a:r>
            <a:endParaRPr/>
          </a:p>
        </p:txBody>
      </p:sp>
      <p:pic>
        <p:nvPicPr>
          <p:cNvPr id="334" name="Google Shape;334;g238b3e4407f_0_102"/>
          <p:cNvPicPr preferRelativeResize="0"/>
          <p:nvPr/>
        </p:nvPicPr>
        <p:blipFill rotWithShape="1">
          <a:blip r:embed="rId3">
            <a:alphaModFix/>
          </a:blip>
          <a:srcRect b="0" l="0" r="0" t="0"/>
          <a:stretch/>
        </p:blipFill>
        <p:spPr>
          <a:xfrm>
            <a:off x="2660486" y="3294993"/>
            <a:ext cx="7114134" cy="161255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1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40" name="Google Shape;340;p1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341" name="Google Shape;341;p18"/>
          <p:cNvPicPr preferRelativeResize="0"/>
          <p:nvPr/>
        </p:nvPicPr>
        <p:blipFill rotWithShape="1">
          <a:blip r:embed="rId3">
            <a:alphaModFix/>
          </a:blip>
          <a:srcRect b="0" l="0" r="0" t="0"/>
          <a:stretch/>
        </p:blipFill>
        <p:spPr>
          <a:xfrm>
            <a:off x="2872884" y="3373821"/>
            <a:ext cx="6759848" cy="16068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5" name="Shape 345"/>
        <p:cNvGrpSpPr/>
        <p:nvPr/>
      </p:nvGrpSpPr>
      <p:grpSpPr>
        <a:xfrm>
          <a:off x="0" y="0"/>
          <a:ext cx="0" cy="0"/>
          <a:chOff x="0" y="0"/>
          <a:chExt cx="0" cy="0"/>
        </a:xfrm>
      </p:grpSpPr>
      <p:sp>
        <p:nvSpPr>
          <p:cNvPr id="346" name="Google Shape;346;g238b3e4407f_0_108"/>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47" name="Google Shape;347;g238b3e4407f_0_108"/>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solidFill>
                  <a:srgbClr val="FF0000"/>
                </a:solidFill>
              </a:rPr>
              <a:t>A.1</a:t>
            </a:r>
            <a:r>
              <a:rPr b="1" lang="en-US"/>
              <a:t>		B.2		C.3		D.4  </a:t>
            </a:r>
            <a:endParaRPr/>
          </a:p>
        </p:txBody>
      </p:sp>
      <p:pic>
        <p:nvPicPr>
          <p:cNvPr id="348" name="Google Shape;348;g238b3e4407f_0_108"/>
          <p:cNvPicPr preferRelativeResize="0"/>
          <p:nvPr/>
        </p:nvPicPr>
        <p:blipFill rotWithShape="1">
          <a:blip r:embed="rId3">
            <a:alphaModFix/>
          </a:blip>
          <a:srcRect b="0" l="0" r="0" t="0"/>
          <a:stretch/>
        </p:blipFill>
        <p:spPr>
          <a:xfrm>
            <a:off x="2872884" y="3373821"/>
            <a:ext cx="6759848" cy="160689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1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54" name="Google Shape;354;p1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19.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355" name="Google Shape;355;p19"/>
          <p:cNvPicPr preferRelativeResize="0"/>
          <p:nvPr/>
        </p:nvPicPr>
        <p:blipFill rotWithShape="1">
          <a:blip r:embed="rId3">
            <a:alphaModFix/>
          </a:blip>
          <a:srcRect b="0" l="0" r="0" t="0"/>
          <a:stretch/>
        </p:blipFill>
        <p:spPr>
          <a:xfrm>
            <a:off x="2775662" y="3124527"/>
            <a:ext cx="6841303" cy="173125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g238b3e4407f_0_114"/>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61" name="Google Shape;361;g238b3e4407f_0_114"/>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19.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a:t>
            </a:r>
            <a:r>
              <a:rPr b="1" lang="en-US">
                <a:solidFill>
                  <a:srgbClr val="FF0000"/>
                </a:solidFill>
              </a:rPr>
              <a:t>C.3</a:t>
            </a:r>
            <a:r>
              <a:rPr b="1" lang="en-US"/>
              <a:t>		D.4  </a:t>
            </a:r>
            <a:endParaRPr/>
          </a:p>
        </p:txBody>
      </p:sp>
      <p:pic>
        <p:nvPicPr>
          <p:cNvPr id="362" name="Google Shape;362;g238b3e4407f_0_114"/>
          <p:cNvPicPr preferRelativeResize="0"/>
          <p:nvPr/>
        </p:nvPicPr>
        <p:blipFill rotWithShape="1">
          <a:blip r:embed="rId3">
            <a:alphaModFix/>
          </a:blip>
          <a:srcRect b="0" l="0" r="0" t="0"/>
          <a:stretch/>
        </p:blipFill>
        <p:spPr>
          <a:xfrm>
            <a:off x="2775662" y="3124527"/>
            <a:ext cx="6841303" cy="17312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g238b3e4407f_0_12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68" name="Google Shape;368;g238b3e4407f_0_12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20</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t>B.2</a:t>
            </a:r>
            <a:r>
              <a:rPr b="1" lang="en-US"/>
              <a:t>		C.3		D.4  </a:t>
            </a:r>
            <a:endParaRPr/>
          </a:p>
        </p:txBody>
      </p:sp>
      <p:pic>
        <p:nvPicPr>
          <p:cNvPr id="369" name="Google Shape;369;g238b3e4407f_0_120"/>
          <p:cNvPicPr preferRelativeResize="0"/>
          <p:nvPr/>
        </p:nvPicPr>
        <p:blipFill rotWithShape="1">
          <a:blip r:embed="rId3">
            <a:alphaModFix/>
          </a:blip>
          <a:srcRect b="0" l="0" r="0" t="0"/>
          <a:stretch/>
        </p:blipFill>
        <p:spPr>
          <a:xfrm>
            <a:off x="2747031" y="3481770"/>
            <a:ext cx="6901465" cy="13898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g238b3e4407f_0_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23" name="Google Shape;123;g238b3e4407f_0_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a:t>
            </a:r>
            <a:r>
              <a:rPr b="1" lang="en-US"/>
              <a:t>  </a:t>
            </a:r>
            <a:endParaRPr/>
          </a:p>
        </p:txBody>
      </p:sp>
      <p:pic>
        <p:nvPicPr>
          <p:cNvPr id="124" name="Google Shape;124;g238b3e4407f_0_6"/>
          <p:cNvPicPr preferRelativeResize="0"/>
          <p:nvPr/>
        </p:nvPicPr>
        <p:blipFill rotWithShape="1">
          <a:blip r:embed="rId3">
            <a:alphaModFix/>
          </a:blip>
          <a:srcRect b="0" l="0" r="0" t="0"/>
          <a:stretch/>
        </p:blipFill>
        <p:spPr>
          <a:xfrm>
            <a:off x="2792294" y="3467693"/>
            <a:ext cx="6998092" cy="14325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g238b3e4407f_0_12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75" name="Google Shape;375;g238b3e4407f_0_12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20</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a:t>
            </a:r>
            <a:r>
              <a:rPr b="1" lang="en-US">
                <a:solidFill>
                  <a:srgbClr val="FF0000"/>
                </a:solidFill>
              </a:rPr>
              <a:t>B.2</a:t>
            </a:r>
            <a:r>
              <a:rPr b="1" lang="en-US"/>
              <a:t>		C.3		D.4  </a:t>
            </a:r>
            <a:endParaRPr/>
          </a:p>
        </p:txBody>
      </p:sp>
      <p:pic>
        <p:nvPicPr>
          <p:cNvPr id="376" name="Google Shape;376;g238b3e4407f_0_126"/>
          <p:cNvPicPr preferRelativeResize="0"/>
          <p:nvPr/>
        </p:nvPicPr>
        <p:blipFill rotWithShape="1">
          <a:blip r:embed="rId3">
            <a:alphaModFix/>
          </a:blip>
          <a:srcRect b="0" l="0" r="0" t="0"/>
          <a:stretch/>
        </p:blipFill>
        <p:spPr>
          <a:xfrm>
            <a:off x="2747031" y="3481770"/>
            <a:ext cx="6901465" cy="13898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30" name="Google Shape;130;p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131" name="Google Shape;131;p3"/>
          <p:cNvPicPr preferRelativeResize="0"/>
          <p:nvPr/>
        </p:nvPicPr>
        <p:blipFill rotWithShape="1">
          <a:blip r:embed="rId3">
            <a:alphaModFix/>
          </a:blip>
          <a:srcRect b="0" l="0" r="0" t="0"/>
          <a:stretch/>
        </p:blipFill>
        <p:spPr>
          <a:xfrm>
            <a:off x="3457028" y="3578772"/>
            <a:ext cx="5576614" cy="13558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g238b3e4407f_0_12"/>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37" name="Google Shape;137;g238b3e4407f_0_12"/>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a:t>
            </a:r>
            <a:r>
              <a:rPr b="1" lang="en-US">
                <a:solidFill>
                  <a:srgbClr val="FF0000"/>
                </a:solidFill>
              </a:rPr>
              <a:t>D.4</a:t>
            </a:r>
            <a:r>
              <a:rPr b="1" lang="en-US"/>
              <a:t>  </a:t>
            </a:r>
            <a:endParaRPr/>
          </a:p>
        </p:txBody>
      </p:sp>
      <p:pic>
        <p:nvPicPr>
          <p:cNvPr id="138" name="Google Shape;138;g238b3e4407f_0_12"/>
          <p:cNvPicPr preferRelativeResize="0"/>
          <p:nvPr/>
        </p:nvPicPr>
        <p:blipFill rotWithShape="1">
          <a:blip r:embed="rId3">
            <a:alphaModFix/>
          </a:blip>
          <a:srcRect b="0" l="0" r="0" t="0"/>
          <a:stretch/>
        </p:blipFill>
        <p:spPr>
          <a:xfrm>
            <a:off x="3457028" y="3578772"/>
            <a:ext cx="5576614" cy="13558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44" name="Google Shape;144;p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4</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145" name="Google Shape;145;p4"/>
          <p:cNvPicPr preferRelativeResize="0"/>
          <p:nvPr/>
        </p:nvPicPr>
        <p:blipFill rotWithShape="1">
          <a:blip r:embed="rId3">
            <a:alphaModFix/>
          </a:blip>
          <a:srcRect b="0" l="0" r="0" t="0"/>
          <a:stretch/>
        </p:blipFill>
        <p:spPr>
          <a:xfrm>
            <a:off x="2636838" y="3105809"/>
            <a:ext cx="7185079" cy="16956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g238b3e4407f_0_18"/>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51" name="Google Shape;151;g238b3e4407f_0_18"/>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4</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a:t>
            </a:r>
            <a:r>
              <a:rPr b="1" lang="en-US">
                <a:solidFill>
                  <a:srgbClr val="FF0000"/>
                </a:solidFill>
              </a:rPr>
              <a:t>C.3</a:t>
            </a:r>
            <a:r>
              <a:rPr b="1" lang="en-US"/>
              <a:t>		D.4  </a:t>
            </a:r>
            <a:endParaRPr/>
          </a:p>
        </p:txBody>
      </p:sp>
      <p:pic>
        <p:nvPicPr>
          <p:cNvPr id="152" name="Google Shape;152;g238b3e4407f_0_18"/>
          <p:cNvPicPr preferRelativeResize="0"/>
          <p:nvPr/>
        </p:nvPicPr>
        <p:blipFill rotWithShape="1">
          <a:blip r:embed="rId3">
            <a:alphaModFix/>
          </a:blip>
          <a:srcRect b="0" l="0" r="0" t="0"/>
          <a:stretch/>
        </p:blipFill>
        <p:spPr>
          <a:xfrm>
            <a:off x="2636838" y="3105809"/>
            <a:ext cx="7185079" cy="1695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58" name="Google Shape;158;p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EMBEDDED</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In this question, you are given a figure (X) followed by four alternative figures (1), (2), (3) and (4) such that figure (X) is embedded in one of them. Trace out the alternative figure which contains fig. (X) as its part</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   (X)                  (1)           (2)         (3)         (4)</a:t>
            </a:r>
            <a:endParaRPr b="1"/>
          </a:p>
          <a:p>
            <a:pPr indent="-228600" lvl="0" marL="228600" rtl="0" algn="ctr">
              <a:lnSpc>
                <a:spcPct val="90000"/>
              </a:lnSpc>
              <a:spcBef>
                <a:spcPts val="1000"/>
              </a:spcBef>
              <a:spcAft>
                <a:spcPts val="0"/>
              </a:spcAft>
              <a:buClr>
                <a:schemeClr val="dk1"/>
              </a:buClr>
              <a:buSzPts val="2400"/>
              <a:buNone/>
            </a:pPr>
            <a:r>
              <a:rPr b="1" lang="en-US"/>
              <a:t>	</a:t>
            </a:r>
            <a:endParaRPr/>
          </a:p>
          <a:p>
            <a:pPr indent="-228600" lvl="0" marL="228600" rtl="0" algn="ctr">
              <a:lnSpc>
                <a:spcPct val="90000"/>
              </a:lnSpc>
              <a:spcBef>
                <a:spcPts val="1000"/>
              </a:spcBef>
              <a:spcAft>
                <a:spcPts val="0"/>
              </a:spcAft>
              <a:buClr>
                <a:schemeClr val="dk1"/>
              </a:buClr>
              <a:buSzPts val="2400"/>
              <a:buNone/>
            </a:pPr>
            <a:r>
              <a:rPr b="1" lang="en-US"/>
              <a:t>A.1		B.2		C.3		D.4  </a:t>
            </a:r>
            <a:endParaRPr/>
          </a:p>
        </p:txBody>
      </p:sp>
      <p:pic>
        <p:nvPicPr>
          <p:cNvPr id="159" name="Google Shape;159;p5"/>
          <p:cNvPicPr preferRelativeResize="0"/>
          <p:nvPr/>
        </p:nvPicPr>
        <p:blipFill rotWithShape="1">
          <a:blip r:embed="rId3">
            <a:alphaModFix/>
          </a:blip>
          <a:srcRect b="0" l="0" r="0" t="0"/>
          <a:stretch/>
        </p:blipFill>
        <p:spPr>
          <a:xfrm>
            <a:off x="2889579" y="3376613"/>
            <a:ext cx="6806214" cy="15579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2020-02-23T06:37:57Z</dcterms:created>
  <dc:creator>anuj gupta</dc:creator>
</cp:coreProperties>
</file>