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embeddedFontLst>
    <p:embeddedFont>
      <p:font typeface="Arial Black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iO1HsesuoHLB12ky6HFwKA3pgp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ArialBlack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13255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8b132555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13255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8b132555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13255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8b132555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132555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8b132555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13255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8b132555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1325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8b13255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13255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8b132555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132555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8b1325552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132555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38b132555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13255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8b1325552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13255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8b132555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13255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8b132555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13255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38b1325552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6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6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descr="http://www.indiabix.com/_files/images/non-verbal-reasoning/image-analysis/2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471" y="2390773"/>
            <a:ext cx="7991911" cy="2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b1325552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5" name="Google Shape;165;g238b1325552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66" name="Google Shape;166;g238b132555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197" y="2588924"/>
            <a:ext cx="9266894" cy="268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134" y="2505940"/>
            <a:ext cx="9259123" cy="267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b1325552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9" name="Google Shape;179;g238b1325552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80" name="Google Shape;180;g238b1325552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134" y="2505940"/>
            <a:ext cx="9259123" cy="267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924" y="2418628"/>
            <a:ext cx="9435876" cy="26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1325552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3" name="Google Shape;193;g238b1325552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94" name="Google Shape;194;g238b132555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924" y="2418628"/>
            <a:ext cx="9435876" cy="26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509" y="2384283"/>
            <a:ext cx="9632968" cy="288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b1325552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g238b1325552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08" name="Google Shape;208;g238b1325552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509" y="2384283"/>
            <a:ext cx="9632968" cy="288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13" y="2466109"/>
            <a:ext cx="9859908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b1325552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1" name="Google Shape;221;g238b1325552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22" name="Google Shape;222;g238b1325552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13" y="2466109"/>
            <a:ext cx="9859908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105" y="2360901"/>
            <a:ext cx="9644077" cy="283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1325552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38b1325552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descr="http://www.indiabix.com/_files/images/non-verbal-reasoning/image-analysis/2.png" id="110" name="Google Shape;110;g238b132555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471" y="2390773"/>
            <a:ext cx="7991911" cy="2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1325552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5" name="Google Shape;235;g238b1325552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36" name="Google Shape;236;g238b132555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105" y="2360901"/>
            <a:ext cx="9644077" cy="283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747" y="2470726"/>
            <a:ext cx="9315017" cy="27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1325552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9" name="Google Shape;249;g238b1325552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50" name="Google Shape;250;g238b1325552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747" y="2470726"/>
            <a:ext cx="9315017" cy="27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719" y="2584450"/>
            <a:ext cx="8196263" cy="254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b1325552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3" name="Google Shape;263;g238b1325552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1</a:t>
            </a:r>
            <a:r>
              <a:rPr b="1" lang="en-US"/>
              <a:t>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64" name="Google Shape;264;g238b1325552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719" y="2584450"/>
            <a:ext cx="8196263" cy="254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731" y="2654734"/>
            <a:ext cx="8785997" cy="252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b1325552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7" name="Google Shape;277;g238b1325552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278" name="Google Shape;278;g238b1325552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731" y="2654734"/>
            <a:ext cx="8785997" cy="252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642" y="2556883"/>
            <a:ext cx="8954496" cy="247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b1325552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3" name="Google Shape;123;g238b1325552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</a:t>
            </a:r>
            <a:r>
              <a:rPr b="1" lang="en-US">
                <a:solidFill>
                  <a:srgbClr val="FF0000"/>
                </a:solidFill>
              </a:rPr>
              <a:t>C.3</a:t>
            </a:r>
            <a:r>
              <a:rPr b="1" lang="en-US"/>
              <a:t>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24" name="Google Shape;124;g238b132555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642" y="2556883"/>
            <a:ext cx="8954496" cy="247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291" y="2491508"/>
            <a:ext cx="9100127" cy="278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1325552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7" name="Google Shape;137;g238b1325552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</a:t>
            </a:r>
            <a:r>
              <a:rPr b="1" lang="en-US">
                <a:solidFill>
                  <a:srgbClr val="FF0000"/>
                </a:solidFill>
              </a:rPr>
              <a:t>B. 2</a:t>
            </a:r>
            <a:r>
              <a:rPr b="1" lang="en-US"/>
              <a:t>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38" name="Google Shape;138;g238b132555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291" y="2491508"/>
            <a:ext cx="9100127" cy="278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912" y="2476501"/>
            <a:ext cx="981922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1325552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1" name="Google Shape;151;g238b1325552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</a:t>
            </a:r>
            <a:r>
              <a:rPr b="1" lang="en-US">
                <a:solidFill>
                  <a:srgbClr val="FF0000"/>
                </a:solidFill>
              </a:rPr>
              <a:t>	B. 2</a:t>
            </a:r>
            <a:r>
              <a:rPr b="1" lang="en-US"/>
              <a:t>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52" name="Google Shape;152;g238b1325552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912" y="2476501"/>
            <a:ext cx="981922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Find out which of the figures (1), (2), (3) and (4) can be formed from the pieces given in figure (X).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 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1		B. 2		C.3		D. 4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	 </a:t>
            </a:r>
            <a:endParaRPr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197" y="2588924"/>
            <a:ext cx="9266894" cy="268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