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6858000" cx="12192000"/>
  <p:notesSz cx="6858000" cy="9144000"/>
  <p:embeddedFontLst>
    <p:embeddedFont>
      <p:font typeface="Arial Black"/>
      <p:regular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6" roundtripDataSignature="AMtx7mgylLB18Y3fhssYfeMaSTyW2YhT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ArialBlack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8b5a797b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238b5a797bc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8b5a797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38b5a797bc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8b5a797b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38b5a797bc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8b5a797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38b5a797bc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8b5a797b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38b5a797bc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8b5a797b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38b5a797bc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8b5a797b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38b5a797bc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8b5a797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38b5a797b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8b5a797b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238b5a797bc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38b5a797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238b5a797bc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38b5a79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38b5a797b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8b5a797b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38b5a797bc_0_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38b5a797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238b5a797bc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38b5a797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38b5a797bc_0_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38b5a797b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238b5a797bc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8b5a797b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238b5a797bc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38b5a797b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38b5a797bc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38b5a797b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38b5a797bc_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8b5a797bc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38b5a797bc_0_1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38b5a797b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38b5a797bc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38b5a797b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238b5a797bc_0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8b5a797b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38b5a797bc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38b5a797bc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38b5a797bc_0_1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8b5a797bc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38b5a797bc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8b5a797b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238b5a797bc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38b5a797b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238b5a797bc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38b5a797b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38b5a797bc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8b5a797b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38b5a797bc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8b5a797b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38b5a797bc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/>
          <p:nvPr/>
        </p:nvSpPr>
        <p:spPr>
          <a:xfrm>
            <a:off x="4005792" y="1338792"/>
            <a:ext cx="4180416" cy="4180416"/>
          </a:xfrm>
          <a:prstGeom prst="rect">
            <a:avLst/>
          </a:prstGeom>
          <a:blipFill rotWithShape="1">
            <a:blip r:embed="rId2">
              <a:alphaModFix amt="10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2"/>
          <p:cNvSpPr/>
          <p:nvPr/>
        </p:nvSpPr>
        <p:spPr>
          <a:xfrm flipH="1" rot="10800000">
            <a:off x="5191124" y="6439955"/>
            <a:ext cx="6997050" cy="420957"/>
          </a:xfrm>
          <a:custGeom>
            <a:rect b="b" l="l" r="r" t="t"/>
            <a:pathLst>
              <a:path extrusionOk="0" h="474402" w="6997050">
                <a:moveTo>
                  <a:pt x="274746" y="474402"/>
                </a:moveTo>
                <a:lnTo>
                  <a:pt x="5454000" y="474402"/>
                </a:lnTo>
                <a:lnTo>
                  <a:pt x="5454000" y="473606"/>
                </a:lnTo>
                <a:lnTo>
                  <a:pt x="6997050" y="473606"/>
                </a:lnTo>
                <a:lnTo>
                  <a:pt x="6997050" y="0"/>
                </a:lnTo>
                <a:lnTo>
                  <a:pt x="5454000" y="0"/>
                </a:lnTo>
                <a:lnTo>
                  <a:pt x="5454000" y="797"/>
                </a:lnTo>
                <a:lnTo>
                  <a:pt x="0" y="797"/>
                </a:lnTo>
                <a:close/>
              </a:path>
            </a:pathLst>
          </a:custGeom>
          <a:solidFill>
            <a:srgbClr val="108E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32"/>
          <p:cNvSpPr/>
          <p:nvPr/>
        </p:nvSpPr>
        <p:spPr>
          <a:xfrm>
            <a:off x="1" y="6439956"/>
            <a:ext cx="5490211" cy="418044"/>
          </a:xfrm>
          <a:custGeom>
            <a:rect b="b" l="l" r="r" t="t"/>
            <a:pathLst>
              <a:path extrusionOk="0" h="473605" w="5490211">
                <a:moveTo>
                  <a:pt x="0" y="0"/>
                </a:moveTo>
                <a:lnTo>
                  <a:pt x="5490211" y="0"/>
                </a:lnTo>
                <a:lnTo>
                  <a:pt x="5215520" y="473605"/>
                </a:lnTo>
                <a:lnTo>
                  <a:pt x="0" y="473605"/>
                </a:lnTo>
                <a:close/>
              </a:path>
            </a:pathLst>
          </a:custGeom>
          <a:solidFill>
            <a:srgbClr val="FE64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2"/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gradFill>
            <a:gsLst>
              <a:gs pos="0">
                <a:srgbClr val="FE6400"/>
              </a:gs>
              <a:gs pos="100000">
                <a:srgbClr val="108EFC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2"/>
          <p:cNvSpPr txBox="1"/>
          <p:nvPr/>
        </p:nvSpPr>
        <p:spPr>
          <a:xfrm>
            <a:off x="355600" y="5683515"/>
            <a:ext cx="1158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2"/>
          <p:cNvSpPr txBox="1"/>
          <p:nvPr/>
        </p:nvSpPr>
        <p:spPr>
          <a:xfrm>
            <a:off x="1118954" y="6464312"/>
            <a:ext cx="33949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Aptitude Classes by Anuj Sir </a:t>
            </a:r>
            <a:endParaRPr/>
          </a:p>
        </p:txBody>
      </p:sp>
      <p:sp>
        <p:nvSpPr>
          <p:cNvPr id="23" name="Google Shape;23;p32"/>
          <p:cNvSpPr txBox="1"/>
          <p:nvPr/>
        </p:nvSpPr>
        <p:spPr>
          <a:xfrm>
            <a:off x="6252259" y="6464312"/>
            <a:ext cx="5634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tutorials Visit now www.testurprep.com</a:t>
            </a:r>
            <a:endParaRPr/>
          </a:p>
        </p:txBody>
      </p:sp>
      <p:sp>
        <p:nvSpPr>
          <p:cNvPr id="24" name="Google Shape;24;p32"/>
          <p:cNvSpPr/>
          <p:nvPr/>
        </p:nvSpPr>
        <p:spPr>
          <a:xfrm>
            <a:off x="158099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2"/>
          <p:cNvSpPr/>
          <p:nvPr/>
        </p:nvSpPr>
        <p:spPr>
          <a:xfrm>
            <a:off x="11311874" y="144860"/>
            <a:ext cx="727726" cy="727726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2"/>
          <p:cNvSpPr txBox="1"/>
          <p:nvPr>
            <p:ph idx="1" type="body"/>
          </p:nvPr>
        </p:nvSpPr>
        <p:spPr>
          <a:xfrm>
            <a:off x="254000" y="1199620"/>
            <a:ext cx="116840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showMasterSp="0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4"/>
          <p:cNvSpPr txBox="1"/>
          <p:nvPr>
            <p:ph type="title"/>
          </p:nvPr>
        </p:nvSpPr>
        <p:spPr>
          <a:xfrm>
            <a:off x="304800" y="270933"/>
            <a:ext cx="11582400" cy="745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body"/>
          </p:nvPr>
        </p:nvSpPr>
        <p:spPr>
          <a:xfrm>
            <a:off x="304800" y="1185333"/>
            <a:ext cx="11582400" cy="499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304800" y="638069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4038600" y="638069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610599" y="6356350"/>
            <a:ext cx="3276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34"/>
          <p:cNvSpPr/>
          <p:nvPr/>
        </p:nvSpPr>
        <p:spPr>
          <a:xfrm>
            <a:off x="3706812" y="981604"/>
            <a:ext cx="4879976" cy="4879976"/>
          </a:xfrm>
          <a:prstGeom prst="rect">
            <a:avLst/>
          </a:prstGeom>
          <a:blipFill rotWithShape="1">
            <a:blip r:embed="rId2">
              <a:alphaModFix amt="32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3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2" name="Google Shape;102;p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C0C0C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	  </a:t>
            </a:r>
            <a:r>
              <a:rPr b="1" lang="en-US" sz="60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INSERT THE     	MISSING CHARACTER</a:t>
            </a:r>
            <a:endParaRPr sz="6000">
              <a:solidFill>
                <a:srgbClr val="FF000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A.92		B.72		C.62		D.99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18.png"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515" y="2307075"/>
            <a:ext cx="7951976" cy="281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8b5a797bc_0_2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1" name="Google Shape;171;g238b5a797bc_0_2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5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A.92		B.72		C.62		</a:t>
            </a:r>
            <a:r>
              <a:rPr b="1" lang="en-US">
                <a:solidFill>
                  <a:srgbClr val="FF0000"/>
                </a:solidFill>
              </a:rPr>
              <a:t>D.99</a:t>
            </a:r>
            <a:endParaRPr b="1">
              <a:solidFill>
                <a:srgbClr val="FF0000"/>
              </a:solidFill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18.png" id="172" name="Google Shape;172;g238b5a797bc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3515" y="2307075"/>
            <a:ext cx="7951976" cy="2819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78" name="Google Shape;178;p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A.36		B.48		C.38		D.30</a:t>
            </a:r>
            <a:endParaRPr b="1"/>
          </a:p>
        </p:txBody>
      </p:sp>
      <p:pic>
        <p:nvPicPr>
          <p:cNvPr descr="http://www.indiabix.com/_files/images/verbal-reasoning/character-puzzles/4-20-1-19.png" id="179" name="Google Shape;17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964" y="2521527"/>
            <a:ext cx="7672744" cy="224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38b5a797bc_0_3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85" name="Google Shape;185;g238b5a797bc_0_3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6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A.36		B.48		</a:t>
            </a:r>
            <a:r>
              <a:rPr b="1" lang="en-US">
                <a:solidFill>
                  <a:srgbClr val="FF0000"/>
                </a:solidFill>
              </a:rPr>
              <a:t>C.38</a:t>
            </a:r>
            <a:r>
              <a:rPr b="1" lang="en-US"/>
              <a:t>		D.30</a:t>
            </a:r>
            <a:endParaRPr b="1"/>
          </a:p>
        </p:txBody>
      </p:sp>
      <p:pic>
        <p:nvPicPr>
          <p:cNvPr descr="http://www.indiabix.com/_files/images/verbal-reasoning/character-puzzles/4-20-1-19.png" id="186" name="Google Shape;186;g238b5a797bc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0964" y="2521527"/>
            <a:ext cx="7672744" cy="2244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A.41		B.64		C.35		D.61 </a:t>
            </a:r>
            <a:endParaRPr/>
          </a:p>
        </p:txBody>
      </p:sp>
      <p:pic>
        <p:nvPicPr>
          <p:cNvPr descr="http://www.indiabix.com/_files/images/verbal-reasoning/character-puzzles/4-20-1-24.png" id="193" name="Google Shape;19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536" y="2494260"/>
            <a:ext cx="4486864" cy="23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8b5a797bc_0_3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99" name="Google Shape;199;g238b5a797bc_0_3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7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A.41		</a:t>
            </a:r>
            <a:r>
              <a:rPr b="1" lang="en-US">
                <a:solidFill>
                  <a:srgbClr val="FF0000"/>
                </a:solidFill>
              </a:rPr>
              <a:t>B.64</a:t>
            </a:r>
            <a:r>
              <a:rPr b="1" lang="en-US"/>
              <a:t>		C.35		D.61 </a:t>
            </a:r>
            <a:endParaRPr/>
          </a:p>
        </p:txBody>
      </p:sp>
      <p:pic>
        <p:nvPicPr>
          <p:cNvPr descr="http://www.indiabix.com/_files/images/verbal-reasoning/character-puzzles/4-20-1-24.png" id="200" name="Google Shape;200;g238b5a797bc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5536" y="2494260"/>
            <a:ext cx="4486864" cy="234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A.13		B.14		C.12		D.15</a:t>
            </a:r>
            <a:endParaRPr b="1"/>
          </a:p>
        </p:txBody>
      </p:sp>
      <p:pic>
        <p:nvPicPr>
          <p:cNvPr descr="http://www.indiabix.com/_files/images/verbal-reasoning/character-puzzles/4-20-1-54.png" id="207" name="Google Shape;2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676" y="2332574"/>
            <a:ext cx="4603687" cy="258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8b5a797bc_0_4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13" name="Google Shape;213;g238b5a797bc_0_4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8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A.13		B.14		C.12		</a:t>
            </a:r>
            <a:r>
              <a:rPr b="1" lang="en-US">
                <a:solidFill>
                  <a:srgbClr val="FF0000"/>
                </a:solidFill>
              </a:rPr>
              <a:t>D.15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http://www.indiabix.com/_files/images/verbal-reasoning/character-puzzles/4-20-1-54.png" id="214" name="Google Shape;214;g238b5a797b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676" y="2332574"/>
            <a:ext cx="4603687" cy="258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0" name="Google Shape;220;p1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A.262		B.622		C.631		D.824 </a:t>
            </a:r>
            <a:endParaRPr/>
          </a:p>
        </p:txBody>
      </p:sp>
      <p:pic>
        <p:nvPicPr>
          <p:cNvPr descr="http://www.indiabix.com/_files/images/verbal-reasoning/character-puzzles/4-20-1-57.png" id="221" name="Google Shape;22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291" y="2352765"/>
            <a:ext cx="7633854" cy="245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8b5a797bc_0_4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27" name="Google Shape;227;g238b5a797bc_0_4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9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A.262		</a:t>
            </a:r>
            <a:r>
              <a:rPr b="1" lang="en-US">
                <a:solidFill>
                  <a:srgbClr val="FF0000"/>
                </a:solidFill>
              </a:rPr>
              <a:t>B.622</a:t>
            </a:r>
            <a:r>
              <a:rPr b="1" lang="en-US"/>
              <a:t>		C.631		D.824 </a:t>
            </a:r>
            <a:endParaRPr/>
          </a:p>
        </p:txBody>
      </p:sp>
      <p:pic>
        <p:nvPicPr>
          <p:cNvPr descr="http://www.indiabix.com/_files/images/verbal-reasoning/character-puzzles/4-20-1-57.png" id="228" name="Google Shape;228;g238b5a797bc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8291" y="2352765"/>
            <a:ext cx="7633854" cy="2454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08" name="Google Shape;108;p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A.18		B.12		C.9		D.6 </a:t>
            </a:r>
            <a:endParaRPr/>
          </a:p>
        </p:txBody>
      </p:sp>
      <p:pic>
        <p:nvPicPr>
          <p:cNvPr descr="http://www.indiabix.com/_files/images/verbal-reasoning/character-puzzles/4-20-1-45.png"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420" y="2288358"/>
            <a:ext cx="9088416" cy="26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A.45		B.29		C.39		D.37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55.png" id="235" name="Google Shape;23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118" y="2078182"/>
            <a:ext cx="5096318" cy="322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8b5a797bc_0_5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1" name="Google Shape;241;g238b5a797bc_0_5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10.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A.45		B.29		</a:t>
            </a:r>
            <a:r>
              <a:rPr b="1" lang="en-US">
                <a:solidFill>
                  <a:srgbClr val="FF0000"/>
                </a:solidFill>
              </a:rPr>
              <a:t>C.39</a:t>
            </a:r>
            <a:r>
              <a:rPr b="1" lang="en-US"/>
              <a:t>		D.37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55.png" id="242" name="Google Shape;242;g238b5a797bc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4118" y="2078182"/>
            <a:ext cx="5096318" cy="3228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A.184		B.210		C.241		D.425</a:t>
            </a:r>
            <a:endParaRPr/>
          </a:p>
        </p:txBody>
      </p:sp>
      <p:pic>
        <p:nvPicPr>
          <p:cNvPr descr="http://www.indiabix.com/_files/images/verbal-reasoning/character-puzzles/4-20-1-39.png" id="249" name="Google Shape;2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058" y="2396836"/>
            <a:ext cx="7894233" cy="236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38b5a797bc_0_6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55" name="Google Shape;255;g238b5a797bc_0_6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11.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A.184	</a:t>
            </a:r>
            <a:r>
              <a:rPr b="1" lang="en-US"/>
              <a:t>	B.210		C.241		D.425</a:t>
            </a:r>
            <a:endParaRPr/>
          </a:p>
        </p:txBody>
      </p:sp>
      <p:pic>
        <p:nvPicPr>
          <p:cNvPr descr="http://www.indiabix.com/_files/images/verbal-reasoning/character-puzzles/4-20-1-39.png" id="256" name="Google Shape;256;g238b5a797bc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4058" y="2396836"/>
            <a:ext cx="7894233" cy="2369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2" name="Google Shape;262;p1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A.0		B.2		C.11		D.12 </a:t>
            </a:r>
            <a:endParaRPr/>
          </a:p>
        </p:txBody>
      </p:sp>
      <p:pic>
        <p:nvPicPr>
          <p:cNvPr descr="http://www.indiabix.com/_files/images/verbal-reasoning/character-puzzles/4-20-1-40.png"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446" y="2239616"/>
            <a:ext cx="7256463" cy="251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38b5a797bc_0_6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69" name="Google Shape;269;g238b5a797bc_0_6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12.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A.0		B.2		</a:t>
            </a:r>
            <a:r>
              <a:rPr b="1" lang="en-US">
                <a:solidFill>
                  <a:srgbClr val="FF0000"/>
                </a:solidFill>
              </a:rPr>
              <a:t>C.11</a:t>
            </a:r>
            <a:r>
              <a:rPr b="1" lang="en-US"/>
              <a:t>		D.12 </a:t>
            </a:r>
            <a:endParaRPr/>
          </a:p>
        </p:txBody>
      </p:sp>
      <p:pic>
        <p:nvPicPr>
          <p:cNvPr descr="http://www.indiabix.com/_files/images/verbal-reasoning/character-puzzles/4-20-1-40.png" id="270" name="Google Shape;270;g238b5a797bc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2446" y="2239616"/>
            <a:ext cx="7256463" cy="2512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A.64		B.144		C.169		D.25</a:t>
            </a:r>
            <a:endParaRPr/>
          </a:p>
        </p:txBody>
      </p:sp>
      <p:pic>
        <p:nvPicPr>
          <p:cNvPr descr="http://www.indiabix.com/_files/images/verbal-reasoning/character-puzzles/4-20-1-46.png" id="277" name="Google Shape;2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729" y="2108949"/>
            <a:ext cx="8212053" cy="285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38b5a797bc_0_7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83" name="Google Shape;283;g238b5a797bc_0_7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13.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A.64</a:t>
            </a:r>
            <a:r>
              <a:rPr b="1" lang="en-US"/>
              <a:t>		B.144		C.169		D.25</a:t>
            </a:r>
            <a:endParaRPr/>
          </a:p>
        </p:txBody>
      </p:sp>
      <p:pic>
        <p:nvPicPr>
          <p:cNvPr descr="http://www.indiabix.com/_files/images/verbal-reasoning/character-puzzles/4-20-1-46.png" id="284" name="Google Shape;284;g238b5a797bc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729" y="2108949"/>
            <a:ext cx="8212053" cy="285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A.8		B.12		C.16		D.20 </a:t>
            </a:r>
            <a:endParaRPr/>
          </a:p>
        </p:txBody>
      </p:sp>
      <p:pic>
        <p:nvPicPr>
          <p:cNvPr descr="http://www.indiabix.com/_files/images/verbal-reasoning/character-puzzles/4-20-1-8.png" id="291" name="Google Shape;2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609" y="2279514"/>
            <a:ext cx="7156518" cy="280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38b5a797bc_0_7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297" name="Google Shape;297;g238b5a797bc_0_7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14.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A.8		B.12		</a:t>
            </a:r>
            <a:r>
              <a:rPr b="1" lang="en-US">
                <a:solidFill>
                  <a:srgbClr val="FF0000"/>
                </a:solidFill>
              </a:rPr>
              <a:t>C.16</a:t>
            </a:r>
            <a:r>
              <a:rPr b="1" lang="en-US"/>
              <a:t>		D.20 </a:t>
            </a:r>
            <a:endParaRPr/>
          </a:p>
        </p:txBody>
      </p:sp>
      <p:pic>
        <p:nvPicPr>
          <p:cNvPr descr="http://www.indiabix.com/_files/images/verbal-reasoning/character-puzzles/4-20-1-8.png" id="298" name="Google Shape;298;g238b5a797bc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609" y="2279514"/>
            <a:ext cx="7156518" cy="280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8b5a797bc_0_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15" name="Google Shape;115;g238b5a797bc_0_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A.18		B.12		</a:t>
            </a:r>
            <a:r>
              <a:rPr b="1" lang="en-US">
                <a:solidFill>
                  <a:srgbClr val="FF0000"/>
                </a:solidFill>
              </a:rPr>
              <a:t>C.9</a:t>
            </a:r>
            <a:r>
              <a:rPr b="1" lang="en-US"/>
              <a:t>		D.6 </a:t>
            </a:r>
            <a:endParaRPr/>
          </a:p>
        </p:txBody>
      </p:sp>
      <p:pic>
        <p:nvPicPr>
          <p:cNvPr descr="http://www.indiabix.com/_files/images/verbal-reasoning/character-puzzles/4-20-1-45.png" id="116" name="Google Shape;116;g238b5a797b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420" y="2288358"/>
            <a:ext cx="9088416" cy="261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04" name="Google Shape;304;p1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A.75		B.26		C.25		D.20 </a:t>
            </a:r>
            <a:endParaRPr/>
          </a:p>
        </p:txBody>
      </p:sp>
      <p:pic>
        <p:nvPicPr>
          <p:cNvPr descr="http://www.indiabix.com/_files/images/verbal-reasoning/character-puzzles/4-20-1-37.png" id="305" name="Google Shape;3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38" y="2301179"/>
            <a:ext cx="7638479" cy="265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8b5a797bc_0_8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1" name="Google Shape;311;g238b5a797bc_0_8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15.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A.75		</a:t>
            </a:r>
            <a:r>
              <a:rPr b="1" lang="en-US">
                <a:solidFill>
                  <a:srgbClr val="FF0000"/>
                </a:solidFill>
              </a:rPr>
              <a:t>B.26</a:t>
            </a:r>
            <a:r>
              <a:rPr b="1" lang="en-US"/>
              <a:t>		C.25		D.20 </a:t>
            </a:r>
            <a:endParaRPr/>
          </a:p>
        </p:txBody>
      </p:sp>
      <p:pic>
        <p:nvPicPr>
          <p:cNvPr descr="http://www.indiabix.com/_files/images/verbal-reasoning/character-puzzles/4-20-1-37.png" id="312" name="Google Shape;312;g238b5a797bc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738" y="2301179"/>
            <a:ext cx="7638479" cy="265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18" name="Google Shape;318;p1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A.11		B.14		C.10		D.12 </a:t>
            </a:r>
            <a:endParaRPr/>
          </a:p>
        </p:txBody>
      </p:sp>
      <p:pic>
        <p:nvPicPr>
          <p:cNvPr descr="http://www.indiabix.com/_files/images/verbal-reasoning/character-puzzles/4-20-1-58.png" id="319" name="Google Shape;3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356" y="2181917"/>
            <a:ext cx="8677679" cy="262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8b5a797bc_0_9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25" name="Google Shape;325;g238b5a797bc_0_9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16.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solidFill>
                  <a:srgbClr val="FF0000"/>
                </a:solidFill>
              </a:rPr>
              <a:t>A.11</a:t>
            </a:r>
            <a:r>
              <a:rPr b="1" lang="en-US"/>
              <a:t>		B.14		C.10		D.12 </a:t>
            </a:r>
            <a:endParaRPr/>
          </a:p>
        </p:txBody>
      </p:sp>
      <p:pic>
        <p:nvPicPr>
          <p:cNvPr descr="http://www.indiabix.com/_files/images/verbal-reasoning/character-puzzles/4-20-1-58.png" id="326" name="Google Shape;326;g238b5a797bc_0_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6356" y="2181917"/>
            <a:ext cx="8677679" cy="2625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2" name="Google Shape;332;p1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A.25		B.625		C.125		D.50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47.png" id="333" name="Google Shape;3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956" y="2206410"/>
            <a:ext cx="5124026" cy="30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8b5a797bc_0_9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39" name="Google Shape;339;g238b5a797bc_0_9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17.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A.25		B.625		</a:t>
            </a:r>
            <a:r>
              <a:rPr b="1" lang="en-US">
                <a:solidFill>
                  <a:srgbClr val="FF0000"/>
                </a:solidFill>
              </a:rPr>
              <a:t>C.125	</a:t>
            </a:r>
            <a:r>
              <a:rPr b="1" lang="en-US"/>
              <a:t>	D.50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47.png" id="340" name="Google Shape;340;g238b5a797bc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4956" y="2206410"/>
            <a:ext cx="5124026" cy="300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46" name="Google Shape;346;p1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A.30		B.13		C.70		D.118</a:t>
            </a:r>
            <a:endParaRPr/>
          </a:p>
        </p:txBody>
      </p:sp>
      <p:pic>
        <p:nvPicPr>
          <p:cNvPr descr="http://www.indiabix.com/_files/images/verbal-reasoning/character-puzzles/4-20-1-25.png" id="347" name="Google Shape;3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749" y="2308549"/>
            <a:ext cx="8323724" cy="265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38b5a797bc_0_10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53" name="Google Shape;353;g238b5a797bc_0_10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18.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A.30		</a:t>
            </a:r>
            <a:r>
              <a:rPr b="1" lang="en-US">
                <a:solidFill>
                  <a:srgbClr val="FF0000"/>
                </a:solidFill>
              </a:rPr>
              <a:t>B.13</a:t>
            </a:r>
            <a:r>
              <a:rPr b="1" lang="en-US"/>
              <a:t>		C.70		D.118</a:t>
            </a:r>
            <a:endParaRPr/>
          </a:p>
        </p:txBody>
      </p:sp>
      <p:pic>
        <p:nvPicPr>
          <p:cNvPr descr="http://www.indiabix.com/_files/images/verbal-reasoning/character-puzzles/4-20-1-25.png" id="354" name="Google Shape;354;g238b5a797bc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8749" y="2308549"/>
            <a:ext cx="8323724" cy="2651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0" name="Google Shape;360;p2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A.40		B.38		C.44		D.39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13.png"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2009" y="2193587"/>
            <a:ext cx="4639264" cy="27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38b5a797bc_0_10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67" name="Google Shape;367;g238b5a797bc_0_10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</a:t>
            </a:r>
            <a:r>
              <a:rPr b="1" lang="en-US"/>
              <a:t>19.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A.40		B.38		</a:t>
            </a:r>
            <a:r>
              <a:rPr b="1" lang="en-US">
                <a:solidFill>
                  <a:srgbClr val="FF0000"/>
                </a:solidFill>
              </a:rPr>
              <a:t>C.44</a:t>
            </a:r>
            <a:r>
              <a:rPr b="1" lang="en-US"/>
              <a:t>		D.39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13.png" id="368" name="Google Shape;368;g238b5a797bc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2009" y="2193587"/>
            <a:ext cx="4639264" cy="278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A.25		B.37		C.41		D.47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26.png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883" y="2472593"/>
            <a:ext cx="8375189" cy="233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74" name="Google Shape;374;p21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A.60		B.46		C.86		D.75 </a:t>
            </a:r>
            <a:endParaRPr/>
          </a:p>
        </p:txBody>
      </p:sp>
      <p:pic>
        <p:nvPicPr>
          <p:cNvPr descr="http://www.indiabix.com/_files/images/verbal-reasoning/character-puzzles/4-20-1-7.png" id="375" name="Google Shape;3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879" y="2287673"/>
            <a:ext cx="7185429" cy="25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38b5a797bc_0_11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1" name="Google Shape;381;g238b5a797bc_0_11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20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A.60		B.46		</a:t>
            </a:r>
            <a:r>
              <a:rPr b="1" lang="en-US">
                <a:solidFill>
                  <a:srgbClr val="FF0000"/>
                </a:solidFill>
              </a:rPr>
              <a:t>C.86</a:t>
            </a:r>
            <a:r>
              <a:rPr b="1" lang="en-US"/>
              <a:t>		D.75 </a:t>
            </a:r>
            <a:endParaRPr/>
          </a:p>
        </p:txBody>
      </p:sp>
      <p:pic>
        <p:nvPicPr>
          <p:cNvPr descr="http://www.indiabix.com/_files/images/verbal-reasoning/character-puzzles/4-20-1-7.png" id="382" name="Google Shape;382;g238b5a797bc_0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5879" y="2287673"/>
            <a:ext cx="7185429" cy="250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88" name="Google Shape;388;p22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1.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A.5		B.6		C.8		D.9</a:t>
            </a:r>
            <a:endParaRPr/>
          </a:p>
        </p:txBody>
      </p:sp>
      <p:pic>
        <p:nvPicPr>
          <p:cNvPr descr="http://www.indiabix.com/_files/images/verbal-reasoning/character-puzzles/4-20-1-28.png" id="389" name="Google Shape;38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739" y="2022615"/>
            <a:ext cx="7945933" cy="30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8b5a797bc_0_12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395" name="Google Shape;395;g238b5a797bc_0_12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1.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A.5		B.6		C.8		</a:t>
            </a:r>
            <a:r>
              <a:rPr b="1" lang="en-US">
                <a:solidFill>
                  <a:srgbClr val="FF0000"/>
                </a:solidFill>
              </a:rPr>
              <a:t>D.9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http://www.indiabix.com/_files/images/verbal-reasoning/character-puzzles/4-20-1-28.png" id="396" name="Google Shape;396;g238b5a797bc_0_1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739" y="2022615"/>
            <a:ext cx="7945933" cy="304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3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02" name="Google Shape;402;p23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		B.2		C.7		D.6 </a:t>
            </a:r>
            <a:endParaRPr/>
          </a:p>
        </p:txBody>
      </p:sp>
      <p:pic>
        <p:nvPicPr>
          <p:cNvPr descr="http://www.indiabix.com/_files/images/verbal-reasoning/character-puzzles/4-20-1-56.png" id="403" name="Google Shape;40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41" y="2015099"/>
            <a:ext cx="3956878" cy="265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38b5a797bc_0_12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09" name="Google Shape;409;g238b5a797bc_0_12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22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A.3		</a:t>
            </a:r>
            <a:r>
              <a:rPr b="1" lang="en-US">
                <a:solidFill>
                  <a:srgbClr val="FF0000"/>
                </a:solidFill>
              </a:rPr>
              <a:t>B.2</a:t>
            </a:r>
            <a:r>
              <a:rPr b="1" lang="en-US"/>
              <a:t>		C.7		D.6 </a:t>
            </a:r>
            <a:endParaRPr/>
          </a:p>
        </p:txBody>
      </p:sp>
      <p:pic>
        <p:nvPicPr>
          <p:cNvPr descr="http://www.indiabix.com/_files/images/verbal-reasoning/character-puzzles/4-20-1-56.png" id="410" name="Google Shape;410;g238b5a797bc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3341" y="2015099"/>
            <a:ext cx="3956878" cy="2653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16" name="Google Shape;416;p2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A.8		B.32		C.4		D.16</a:t>
            </a:r>
            <a:endParaRPr/>
          </a:p>
        </p:txBody>
      </p:sp>
      <p:pic>
        <p:nvPicPr>
          <p:cNvPr descr="http://www.indiabix.com/_files/images/verbal-reasoning/character-puzzles/4-20-1-20.png" id="417" name="Google Shape;4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32" y="2049520"/>
            <a:ext cx="4790152" cy="261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38b5a797bc_0_13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23" name="Google Shape;423;g238b5a797bc_0_13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23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A.8		B.32		</a:t>
            </a:r>
            <a:r>
              <a:rPr b="1" lang="en-US">
                <a:solidFill>
                  <a:srgbClr val="FF0000"/>
                </a:solidFill>
              </a:rPr>
              <a:t>C.4</a:t>
            </a:r>
            <a:r>
              <a:rPr b="1" lang="en-US"/>
              <a:t>		D.16</a:t>
            </a:r>
            <a:endParaRPr/>
          </a:p>
        </p:txBody>
      </p:sp>
      <p:pic>
        <p:nvPicPr>
          <p:cNvPr descr="http://www.indiabix.com/_files/images/verbal-reasoning/character-puzzles/4-20-1-20.png" id="424" name="Google Shape;424;g238b5a797bc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4032" y="2049520"/>
            <a:ext cx="4790152" cy="2619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0" name="Google Shape;430;p2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A.262		B.622		C.631		D.824 </a:t>
            </a:r>
            <a:endParaRPr/>
          </a:p>
        </p:txBody>
      </p:sp>
      <p:pic>
        <p:nvPicPr>
          <p:cNvPr descr="http://www.indiabix.com/_files/images/verbal-reasoning/character-puzzles/4-20-1-44.png" id="431" name="Google Shape;4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155" y="2165491"/>
            <a:ext cx="7354389" cy="273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38b5a797bc_0_13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37" name="Google Shape;437;g238b5a797bc_0_13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24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A.262		</a:t>
            </a:r>
            <a:r>
              <a:rPr b="1" lang="en-US">
                <a:solidFill>
                  <a:srgbClr val="FF0000"/>
                </a:solidFill>
              </a:rPr>
              <a:t>B.622</a:t>
            </a:r>
            <a:r>
              <a:rPr b="1" lang="en-US"/>
              <a:t>		C.631		D.824 </a:t>
            </a:r>
            <a:endParaRPr/>
          </a:p>
        </p:txBody>
      </p:sp>
      <p:pic>
        <p:nvPicPr>
          <p:cNvPr descr="http://www.indiabix.com/_files/images/verbal-reasoning/character-puzzles/4-20-1-44.png" id="438" name="Google Shape;438;g238b5a797bc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0155" y="2165491"/>
            <a:ext cx="7354389" cy="2739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8b5a797bc_0_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29" name="Google Shape;129;g238b5a797bc_0_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A.25		B.37		</a:t>
            </a:r>
            <a:r>
              <a:rPr b="1" lang="en-US">
                <a:solidFill>
                  <a:srgbClr val="FF0000"/>
                </a:solidFill>
              </a:rPr>
              <a:t>C.41</a:t>
            </a:r>
            <a:r>
              <a:rPr b="1" lang="en-US"/>
              <a:t>		D.47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26.png" id="130" name="Google Shape;130;g238b5a797bc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4883" y="2472593"/>
            <a:ext cx="8375189" cy="2334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44" name="Google Shape;444;p26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A.20		B.26		C.25		D.75 </a:t>
            </a:r>
            <a:endParaRPr/>
          </a:p>
        </p:txBody>
      </p:sp>
      <p:pic>
        <p:nvPicPr>
          <p:cNvPr descr="http://www.indiabix.com/_files/images/verbal-reasoning/character-puzzles/4-20-1-53.png" id="445" name="Google Shape;4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250" y="1893598"/>
            <a:ext cx="7236460" cy="269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38b5a797bc_0_144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51" name="Google Shape;451;g238b5a797bc_0_144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25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A.20		</a:t>
            </a:r>
            <a:r>
              <a:rPr b="1" lang="en-US">
                <a:solidFill>
                  <a:srgbClr val="FF0000"/>
                </a:solidFill>
              </a:rPr>
              <a:t>B.26</a:t>
            </a:r>
            <a:r>
              <a:rPr b="1" lang="en-US"/>
              <a:t>		C.25		D.75 </a:t>
            </a:r>
            <a:endParaRPr/>
          </a:p>
        </p:txBody>
      </p:sp>
      <p:pic>
        <p:nvPicPr>
          <p:cNvPr descr="http://www.indiabix.com/_files/images/verbal-reasoning/character-puzzles/4-20-1-53.png" id="452" name="Google Shape;452;g238b5a797bc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7250" y="1893598"/>
            <a:ext cx="7236460" cy="2692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58" name="Google Shape;458;p27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		B.4		C.6		D.8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11.png" id="459" name="Google Shape;45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667" y="2228960"/>
            <a:ext cx="6393587" cy="293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38b5a797bc_0_150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65" name="Google Shape;465;g238b5a797bc_0_150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26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A.2		B.4		</a:t>
            </a:r>
            <a:r>
              <a:rPr b="1" lang="en-US">
                <a:solidFill>
                  <a:srgbClr val="FF0000"/>
                </a:solidFill>
              </a:rPr>
              <a:t>C.6</a:t>
            </a:r>
            <a:r>
              <a:rPr b="1" lang="en-US"/>
              <a:t>		D.8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11.png" id="466" name="Google Shape;466;g238b5a797bc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667" y="2228960"/>
            <a:ext cx="6393587" cy="2938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72" name="Google Shape;472;p28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A.14		B.22		C.32		D.320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38.png" id="473" name="Google Shape;4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39" y="2244435"/>
            <a:ext cx="7848715" cy="252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38b5a797bc_0_156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79" name="Google Shape;479;g238b5a797bc_0_156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27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A.14		B.22		</a:t>
            </a:r>
            <a:r>
              <a:rPr b="1" lang="en-US">
                <a:solidFill>
                  <a:srgbClr val="FF0000"/>
                </a:solidFill>
              </a:rPr>
              <a:t>C.32</a:t>
            </a:r>
            <a:r>
              <a:rPr b="1" lang="en-US"/>
              <a:t>		D.320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38.png" id="480" name="Google Shape;480;g238b5a797bc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5939" y="2244435"/>
            <a:ext cx="7848715" cy="252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86" name="Google Shape;486;p29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A.18		B.90		C.108		D.28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52.png" id="487" name="Google Shape;4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813" y="2452254"/>
            <a:ext cx="7864133" cy="2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38b5a797bc_0_16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493" name="Google Shape;493;g238b5a797bc_0_16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28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A.18		B.90		</a:t>
            </a:r>
            <a:r>
              <a:rPr b="1" lang="en-US">
                <a:solidFill>
                  <a:srgbClr val="FF0000"/>
                </a:solidFill>
              </a:rPr>
              <a:t>C.108</a:t>
            </a:r>
            <a:r>
              <a:rPr b="1" lang="en-US"/>
              <a:t>		D.28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52.png" id="494" name="Google Shape;494;g238b5a797bc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2813" y="2452254"/>
            <a:ext cx="7864133" cy="2493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00" name="Google Shape;500;p30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A.8		B. 9		C. 10 		D.11</a:t>
            </a:r>
            <a:endParaRPr/>
          </a:p>
        </p:txBody>
      </p:sp>
      <p:pic>
        <p:nvPicPr>
          <p:cNvPr descr="http://www.indiabix.com/_files/images/verbal-reasoning/character-puzzles/4-20-1-12.png" id="501" name="Google Shape;5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448" y="2041776"/>
            <a:ext cx="6458189" cy="320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38b5a797bc_0_16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507" name="Google Shape;507;g238b5a797bc_0_16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29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A.8		B. 9		C. 10 		</a:t>
            </a:r>
            <a:r>
              <a:rPr b="1" lang="en-US">
                <a:solidFill>
                  <a:srgbClr val="FF0000"/>
                </a:solidFill>
              </a:rPr>
              <a:t>D.11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descr="http://www.indiabix.com/_files/images/verbal-reasoning/character-puzzles/4-20-1-12.png" id="508" name="Google Shape;508;g238b5a797bc_0_1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1448" y="2041776"/>
            <a:ext cx="6458189" cy="3209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A.45		B.41		C.32		D.40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036" y="2399579"/>
            <a:ext cx="7878473" cy="258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8b5a797bc_0_12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43" name="Google Shape;143;g238b5a797bc_0_12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3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</a:t>
            </a:r>
            <a:r>
              <a:rPr b="1" lang="en-US">
                <a:solidFill>
                  <a:srgbClr val="FF0000"/>
                </a:solidFill>
              </a:rPr>
              <a:t>45	</a:t>
            </a:r>
            <a:r>
              <a:rPr b="1" lang="en-US"/>
              <a:t>	B.41		C.32		D.40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id="144" name="Google Shape;144;g238b5a797bc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036" y="2399579"/>
            <a:ext cx="7878473" cy="258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>
            <p:ph type="title"/>
          </p:nvPr>
        </p:nvSpPr>
        <p:spPr>
          <a:xfrm>
            <a:off x="254000" y="190500"/>
            <a:ext cx="11684000" cy="671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0" name="Google Shape;150;p5"/>
          <p:cNvSpPr txBox="1"/>
          <p:nvPr>
            <p:ph idx="1" type="body"/>
          </p:nvPr>
        </p:nvSpPr>
        <p:spPr>
          <a:xfrm>
            <a:off x="204952" y="1072055"/>
            <a:ext cx="11733048" cy="5344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A.115		B.130		C.135		D.140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36.png" id="151" name="Google Shape;15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716" y="2272145"/>
            <a:ext cx="7780829" cy="26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8b5a797bc_0_18"/>
          <p:cNvSpPr txBox="1"/>
          <p:nvPr>
            <p:ph type="title"/>
          </p:nvPr>
        </p:nvSpPr>
        <p:spPr>
          <a:xfrm>
            <a:off x="254000" y="190500"/>
            <a:ext cx="116841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VISUAL REASONING</a:t>
            </a:r>
            <a:endParaRPr/>
          </a:p>
        </p:txBody>
      </p:sp>
      <p:sp>
        <p:nvSpPr>
          <p:cNvPr id="157" name="Google Shape;157;g238b5a797bc_0_18"/>
          <p:cNvSpPr txBox="1"/>
          <p:nvPr>
            <p:ph idx="1" type="body"/>
          </p:nvPr>
        </p:nvSpPr>
        <p:spPr>
          <a:xfrm>
            <a:off x="204952" y="1072055"/>
            <a:ext cx="11733000" cy="53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400"/>
              <a:buNone/>
            </a:pPr>
            <a:r>
              <a:rPr b="1" lang="en-US">
                <a:solidFill>
                  <a:srgbClr val="0C0C0C"/>
                </a:solidFill>
                <a:latin typeface="Arial Black"/>
                <a:ea typeface="Arial Black"/>
                <a:cs typeface="Arial Black"/>
                <a:sym typeface="Arial Black"/>
              </a:rPr>
              <a:t>			</a:t>
            </a: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INSERT THE MISSING CHARACTER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Q 4</a:t>
            </a:r>
            <a:r>
              <a:rPr b="1" lang="en-US"/>
              <a:t>. Insert the missing character in place of question mark.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A.115		</a:t>
            </a:r>
            <a:r>
              <a:rPr b="1" lang="en-US">
                <a:solidFill>
                  <a:srgbClr val="FF0000"/>
                </a:solidFill>
              </a:rPr>
              <a:t>B.130	</a:t>
            </a:r>
            <a:r>
              <a:rPr b="1" lang="en-US"/>
              <a:t>	C.135		D.140</a:t>
            </a:r>
            <a:endParaRPr b="1"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</p:txBody>
      </p:sp>
      <p:pic>
        <p:nvPicPr>
          <p:cNvPr descr="http://www.indiabix.com/_files/images/verbal-reasoning/character-puzzles/4-20-1-36.png" id="158" name="Google Shape;158;g238b5a797bc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3716" y="2272145"/>
            <a:ext cx="7780829" cy="26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2020-02-23T06:37:57Z</dcterms:created>
  <dc:creator>anuj gupta</dc:creator>
</cp:coreProperties>
</file>