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12192000"/>
  <p:notesSz cx="6858000" cy="9144000"/>
  <p:embeddedFontLst>
    <p:embeddedFont>
      <p:font typeface="Arial Black"/>
      <p:regular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5" roundtripDataSignature="AMtx7miKkq1wDqMJ89CXuxy0jlSI5dwG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font" Target="fonts/ArialBlack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8b20f452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38b20f4522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8b20f452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38b20f4522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8b20f452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38b20f4522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8b20f452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38b20f4522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8b20f452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38b20f4522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8b20f45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38b20f452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8b20f452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38b20f4522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38b20f452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38b20f4522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38b20f452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38b20f4522_0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38b20f452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238b20f4522_0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38b20f452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38b20f4522_0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38b20f452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238b20f4522_0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38b20f452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238b20f4522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38b20f452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238b20f4522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38b20f452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238b20f4522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38b20f452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238b20f4522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8b20f45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38b20f4522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38b20f452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238b20f4522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38b20f452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238b20f4522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38b20f452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238b20f4522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38b20f452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238b20f4522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38b20f452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238b20f4522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8b20f452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38b20f4522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8b20f452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38b20f4522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6"/>
          <p:cNvSpPr/>
          <p:nvPr/>
        </p:nvSpPr>
        <p:spPr>
          <a:xfrm flipH="1" rot="10800000">
            <a:off x="5191124" y="6439955"/>
            <a:ext cx="6997050" cy="420957"/>
          </a:xfrm>
          <a:custGeom>
            <a:rect b="b" l="l" r="r" t="t"/>
            <a:pathLst>
              <a:path extrusionOk="0" h="474402" w="699705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6"/>
          <p:cNvSpPr/>
          <p:nvPr/>
        </p:nvSpPr>
        <p:spPr>
          <a:xfrm>
            <a:off x="1" y="6439956"/>
            <a:ext cx="5490211" cy="418044"/>
          </a:xfrm>
          <a:custGeom>
            <a:rect b="b" l="l" r="r" t="t"/>
            <a:pathLst>
              <a:path extrusionOk="0" h="473605" w="5490211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6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6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26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26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6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6"/>
          <p:cNvSpPr txBox="1"/>
          <p:nvPr>
            <p:ph idx="1" type="body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0" type="dt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1" type="ftr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2" type="sldNum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8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6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4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02" name="Google Shape;102;p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descr="http://www.indiabix.com/_files/images/non-verbal-reasoning/mirror-images/section-1/16.png"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946" y="2902100"/>
            <a:ext cx="8174182" cy="2708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8b20f4522_0_2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69" name="Google Shape;169;g238b20f4522_0_2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b="1"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170" name="Google Shape;170;g238b20f4522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904" y="3024475"/>
            <a:ext cx="5929434" cy="174148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238b20f4522_0_24"/>
          <p:cNvSpPr/>
          <p:nvPr/>
        </p:nvSpPr>
        <p:spPr>
          <a:xfrm>
            <a:off x="3895475" y="3817125"/>
            <a:ext cx="3375600" cy="671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77" name="Google Shape;177;p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b="1"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178" name="Google Shape;1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376" y="2999653"/>
            <a:ext cx="6781608" cy="1863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8b20f4522_0_3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84" name="Google Shape;184;g238b20f4522_0_3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b="1"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185" name="Google Shape;185;g238b20f4522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376" y="2999653"/>
            <a:ext cx="6781608" cy="18632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238b20f4522_0_30"/>
          <p:cNvSpPr/>
          <p:nvPr/>
        </p:nvSpPr>
        <p:spPr>
          <a:xfrm>
            <a:off x="818975" y="3486600"/>
            <a:ext cx="3033900" cy="522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92" name="Google Shape;192;p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b="1"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193" name="Google Shape;1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395" y="3006436"/>
            <a:ext cx="7483042" cy="205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8b20f4522_0_3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99" name="Google Shape;199;g238b20f4522_0_3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b="1"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00" name="Google Shape;200;g238b20f4522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395" y="3006436"/>
            <a:ext cx="7483042" cy="205047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38b20f4522_0_36"/>
          <p:cNvSpPr/>
          <p:nvPr/>
        </p:nvSpPr>
        <p:spPr>
          <a:xfrm>
            <a:off x="4579150" y="3484650"/>
            <a:ext cx="3375600" cy="51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07" name="Google Shape;207;p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b="1"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08" name="Google Shape;2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94" y="3038331"/>
            <a:ext cx="5900160" cy="1589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8b20f4522_0_4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14" name="Google Shape;214;g238b20f4522_0_4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b="1"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15" name="Google Shape;215;g238b20f4522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94" y="3038331"/>
            <a:ext cx="5900160" cy="158908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238b20f4522_0_42"/>
          <p:cNvSpPr/>
          <p:nvPr/>
        </p:nvSpPr>
        <p:spPr>
          <a:xfrm>
            <a:off x="971700" y="3497175"/>
            <a:ext cx="2731200" cy="405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b="1"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23" name="Google Shape;22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999" y="3052185"/>
            <a:ext cx="6631710" cy="1942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8b20f4522_0_4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29" name="Google Shape;229;g238b20f4522_0_4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b="1"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30" name="Google Shape;230;g238b20f4522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999" y="3052185"/>
            <a:ext cx="6631710" cy="194203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238b20f4522_0_48"/>
          <p:cNvSpPr/>
          <p:nvPr/>
        </p:nvSpPr>
        <p:spPr>
          <a:xfrm>
            <a:off x="4386900" y="4073475"/>
            <a:ext cx="2777400" cy="448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37" name="Google Shape;237;p1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10.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38" name="Google Shape;2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" y="3107026"/>
            <a:ext cx="7193167" cy="170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8b20f4522_0_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09" name="Google Shape;109;g238b20f4522_0_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descr="http://www.indiabix.com/_files/images/non-verbal-reasoning/mirror-images/section-1/16.png" id="110" name="Google Shape;110;g238b20f452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946" y="2902100"/>
            <a:ext cx="8174182" cy="270899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38b20f4522_0_0"/>
          <p:cNvSpPr/>
          <p:nvPr/>
        </p:nvSpPr>
        <p:spPr>
          <a:xfrm>
            <a:off x="5284175" y="3582125"/>
            <a:ext cx="3483600" cy="671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8b20f4522_0_5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44" name="Google Shape;244;g238b20f4522_0_5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10.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45" name="Google Shape;245;g238b20f4522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3" y="3107026"/>
            <a:ext cx="7193167" cy="1700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38b20f4522_0_54"/>
          <p:cNvSpPr/>
          <p:nvPr/>
        </p:nvSpPr>
        <p:spPr>
          <a:xfrm>
            <a:off x="947150" y="3988025"/>
            <a:ext cx="3119100" cy="42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52" name="Google Shape;252;p1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11.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53" name="Google Shape;2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4408" y="3162320"/>
            <a:ext cx="7854811" cy="1870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38b20f4522_0_6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59" name="Google Shape;259;g238b20f4522_0_6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11.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60" name="Google Shape;260;g238b20f4522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033" y="3034145"/>
            <a:ext cx="7854811" cy="187036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238b20f4522_0_60"/>
          <p:cNvSpPr/>
          <p:nvPr/>
        </p:nvSpPr>
        <p:spPr>
          <a:xfrm>
            <a:off x="1403025" y="3475950"/>
            <a:ext cx="3311400" cy="536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67" name="Google Shape;267;p1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12.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68" name="Google Shape;2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041" y="3038908"/>
            <a:ext cx="6860886" cy="171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38b20f4522_0_13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74" name="Google Shape;274;g238b20f4522_0_13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12.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75" name="Google Shape;275;g238b20f4522_0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041" y="3038908"/>
            <a:ext cx="6860886" cy="171320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238b20f4522_0_138"/>
          <p:cNvSpPr/>
          <p:nvPr/>
        </p:nvSpPr>
        <p:spPr>
          <a:xfrm>
            <a:off x="1147050" y="3429000"/>
            <a:ext cx="3346500" cy="51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82" name="Google Shape;282;p1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13.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83" name="Google Shape;2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569" y="2998067"/>
            <a:ext cx="6214485" cy="2081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38b20f4522_0_13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89" name="Google Shape;289;g238b20f4522_0_13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13.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90" name="Google Shape;290;g238b20f4522_0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569" y="2998067"/>
            <a:ext cx="6214485" cy="208126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238b20f4522_0_132"/>
          <p:cNvSpPr/>
          <p:nvPr/>
        </p:nvSpPr>
        <p:spPr>
          <a:xfrm>
            <a:off x="4354250" y="3408600"/>
            <a:ext cx="3483600" cy="671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97" name="Google Shape;297;p1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14.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98" name="Google Shape;2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673" y="3006436"/>
            <a:ext cx="6841836" cy="20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38b20f4522_0_12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04" name="Google Shape;304;g238b20f4522_0_12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14.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05" name="Google Shape;305;g238b20f4522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673" y="3006436"/>
            <a:ext cx="6841836" cy="20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238b20f4522_0_126"/>
          <p:cNvSpPr/>
          <p:nvPr/>
        </p:nvSpPr>
        <p:spPr>
          <a:xfrm>
            <a:off x="4985075" y="3408600"/>
            <a:ext cx="3074400" cy="671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12" name="Google Shape;312;p1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15.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13" name="Google Shape;3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341" y="3046557"/>
            <a:ext cx="6821749" cy="19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b="1" lang="en-US"/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descr="http://www.indiabix.com/_files/images/non-verbal-reasoning/mirror-images/section-1/20.png" id="118" name="Google Shape;1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8472" y="3040648"/>
            <a:ext cx="7439892" cy="1974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38b20f4522_0_12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19" name="Google Shape;319;g238b20f4522_0_12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15.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20" name="Google Shape;320;g238b20f4522_0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341" y="3046557"/>
            <a:ext cx="6821749" cy="191337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238b20f4522_0_120"/>
          <p:cNvSpPr/>
          <p:nvPr/>
        </p:nvSpPr>
        <p:spPr>
          <a:xfrm>
            <a:off x="4686050" y="3945300"/>
            <a:ext cx="2820000" cy="671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27" name="Google Shape;327;p1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16.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28" name="Google Shape;32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8923" y="3010620"/>
            <a:ext cx="5945332" cy="16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38b20f4522_0_11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34" name="Google Shape;334;g238b20f4522_0_11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16.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35" name="Google Shape;335;g238b20f4522_0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8923" y="3010620"/>
            <a:ext cx="5945332" cy="169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238b20f4522_0_114"/>
          <p:cNvSpPr/>
          <p:nvPr/>
        </p:nvSpPr>
        <p:spPr>
          <a:xfrm>
            <a:off x="1078925" y="3923950"/>
            <a:ext cx="3052800" cy="534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42" name="Google Shape;342;p1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17.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43" name="Google Shape;34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653" y="3034146"/>
            <a:ext cx="6871856" cy="1884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38b20f4522_0_10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49" name="Google Shape;349;g238b20f4522_0_10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17.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50" name="Google Shape;350;g238b20f4522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653" y="3034146"/>
            <a:ext cx="6871856" cy="188421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238b20f4522_0_108"/>
          <p:cNvSpPr/>
          <p:nvPr/>
        </p:nvSpPr>
        <p:spPr>
          <a:xfrm>
            <a:off x="4511900" y="3509250"/>
            <a:ext cx="3119100" cy="470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57" name="Google Shape;357;p1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18.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58" name="Google Shape;3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1039" y="3052762"/>
            <a:ext cx="5669251" cy="1754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38b20f4522_0_10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64" name="Google Shape;364;g238b20f4522_0_10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18.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65" name="Google Shape;365;g238b20f4522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1039" y="3052762"/>
            <a:ext cx="5669251" cy="175476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238b20f4522_0_102"/>
          <p:cNvSpPr/>
          <p:nvPr/>
        </p:nvSpPr>
        <p:spPr>
          <a:xfrm>
            <a:off x="1032625" y="3945325"/>
            <a:ext cx="2714400" cy="671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72" name="Google Shape;372;p1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19.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73" name="Google Shape;3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767" y="3060412"/>
            <a:ext cx="5835506" cy="1871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38b20f4522_0_9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79" name="Google Shape;379;g238b20f4522_0_9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19.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80" name="Google Shape;380;g238b20f4522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767" y="3060412"/>
            <a:ext cx="5835506" cy="1871806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238b20f4522_0_96"/>
          <p:cNvSpPr/>
          <p:nvPr/>
        </p:nvSpPr>
        <p:spPr>
          <a:xfrm>
            <a:off x="1091775" y="3936050"/>
            <a:ext cx="2563800" cy="671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87" name="Google Shape;387;p2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b="1"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88" name="Google Shape;38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604" y="2951018"/>
            <a:ext cx="7027140" cy="2175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8b20f4522_0_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24" name="Google Shape;124;g238b20f4522_0_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b="1" lang="en-US"/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descr="http://www.indiabix.com/_files/images/non-verbal-reasoning/mirror-images/section-1/20.png" id="125" name="Google Shape;125;g238b20f4522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8472" y="3040648"/>
            <a:ext cx="7439892" cy="197469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38b20f4522_0_6"/>
          <p:cNvSpPr/>
          <p:nvPr/>
        </p:nvSpPr>
        <p:spPr>
          <a:xfrm>
            <a:off x="5006425" y="3966675"/>
            <a:ext cx="3483600" cy="671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38b20f4522_0_9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94" name="Google Shape;394;g238b20f4522_0_9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b="1"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95" name="Google Shape;395;g238b20f4522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604" y="2951018"/>
            <a:ext cx="7027140" cy="217516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238b20f4522_0_90"/>
          <p:cNvSpPr/>
          <p:nvPr/>
        </p:nvSpPr>
        <p:spPr>
          <a:xfrm>
            <a:off x="1348150" y="4097700"/>
            <a:ext cx="2931900" cy="671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02" name="Google Shape;402;p2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b="1" lang="en-US"/>
              <a:t>1.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403" name="Google Shape;40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192" y="2964872"/>
            <a:ext cx="6044190" cy="2382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38b20f4522_0_8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09" name="Google Shape;409;g238b20f4522_0_8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b="1" lang="en-US"/>
              <a:t>1.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410" name="Google Shape;410;g238b20f4522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192" y="2964872"/>
            <a:ext cx="6044190" cy="238298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238b20f4522_0_84"/>
          <p:cNvSpPr/>
          <p:nvPr/>
        </p:nvSpPr>
        <p:spPr>
          <a:xfrm>
            <a:off x="4543575" y="4042875"/>
            <a:ext cx="2563800" cy="671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17" name="Google Shape;417;p2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22</a:t>
            </a:r>
            <a:r>
              <a:rPr b="1"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418" name="Google Shape;4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3323" y="3074121"/>
            <a:ext cx="6800161" cy="1968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38b20f4522_0_7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24" name="Google Shape;424;g238b20f4522_0_7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22</a:t>
            </a:r>
            <a:r>
              <a:rPr b="1"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425" name="Google Shape;425;g238b20f4522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3323" y="3074121"/>
            <a:ext cx="6800161" cy="196893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g238b20f4522_0_78"/>
          <p:cNvSpPr/>
          <p:nvPr/>
        </p:nvSpPr>
        <p:spPr>
          <a:xfrm>
            <a:off x="1203325" y="4021525"/>
            <a:ext cx="3098100" cy="671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32" name="Google Shape;432;p2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23</a:t>
            </a:r>
            <a:r>
              <a:rPr b="1"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433" name="Google Shape;4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982" y="2886363"/>
            <a:ext cx="6160655" cy="2322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38b20f4522_0_7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39" name="Google Shape;439;g238b20f4522_0_7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23</a:t>
            </a:r>
            <a:r>
              <a:rPr b="1"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440" name="Google Shape;440;g238b20f4522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982" y="2886363"/>
            <a:ext cx="6160655" cy="2322946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g238b20f4522_0_72"/>
          <p:cNvSpPr/>
          <p:nvPr/>
        </p:nvSpPr>
        <p:spPr>
          <a:xfrm>
            <a:off x="4616900" y="4085600"/>
            <a:ext cx="2563800" cy="671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47" name="Google Shape;447;p2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24</a:t>
            </a:r>
            <a:r>
              <a:rPr b="1"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448" name="Google Shape;4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702" y="2951018"/>
            <a:ext cx="5841135" cy="2258291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4"/>
          <p:cNvSpPr/>
          <p:nvPr/>
        </p:nvSpPr>
        <p:spPr>
          <a:xfrm>
            <a:off x="4510075" y="4235150"/>
            <a:ext cx="2563800" cy="671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38b20f4522_0_6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55" name="Google Shape;455;g238b20f4522_0_6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24</a:t>
            </a:r>
            <a:r>
              <a:rPr b="1"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456" name="Google Shape;456;g238b20f4522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702" y="2951018"/>
            <a:ext cx="5841135" cy="2258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32" name="Google Shape;132;p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b="1"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587" y="3010766"/>
            <a:ext cx="7371668" cy="2253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8b20f4522_0_1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39" name="Google Shape;139;g238b20f4522_0_1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b="1"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140" name="Google Shape;140;g238b20f4522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587" y="3010766"/>
            <a:ext cx="7371668" cy="225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238b20f4522_0_12"/>
          <p:cNvSpPr/>
          <p:nvPr/>
        </p:nvSpPr>
        <p:spPr>
          <a:xfrm>
            <a:off x="4905650" y="4094850"/>
            <a:ext cx="3483600" cy="671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47" name="Google Shape;147;p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b="1"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415" y="2956502"/>
            <a:ext cx="7633422" cy="24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8b20f4522_0_1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54" name="Google Shape;154;g238b20f4522_0_1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b="1"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155" name="Google Shape;155;g238b20f4522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415" y="2956502"/>
            <a:ext cx="7633422" cy="246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238b20f4522_0_18"/>
          <p:cNvSpPr/>
          <p:nvPr/>
        </p:nvSpPr>
        <p:spPr>
          <a:xfrm>
            <a:off x="4856875" y="3615575"/>
            <a:ext cx="3483600" cy="671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62" name="Google Shape;162;p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MIRROR IMAGE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	In this question you are given a combination of alphabets and/or numbers followed by four alternatives (1), (2), (3) and (4). Choose the alternative which is closely resembles the mirror image of the given combination.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b="1"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904" y="3024475"/>
            <a:ext cx="5929434" cy="1741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2020-02-23T06:37:57Z</dcterms:created>
  <dc:creator>anuj gupta</dc:creator>
</cp:coreProperties>
</file>