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iRk+mEu966e9CqGO/AGVLc3BC1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4c705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8b4c7056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b4c705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8b4c7056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b4c7056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38b4c70566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b4c7056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8b4c70566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b4c7056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8b4c70566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4c70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8b4c7056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4c7056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8b4c70566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b4c705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8b4c70566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4c7056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8b4c70566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4c7056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8b4c70566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8b4c7056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38b4c70566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8b4c7056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38b4c70566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b4c7056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38b4c70566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8b4c7056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38b4c70566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8b4c7056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38b4c70566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8b4c7056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38b4c70566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b4c705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8b4c7056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8b4c7056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38b4c70566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4c705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8b4c70566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b4c705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38b4c7056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mirror-images/section-2/4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689" y="3018559"/>
            <a:ext cx="6797819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b4c70566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5" name="Google Shape;165;g238b4c70566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66" name="Google Shape;166;g238b4c70566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1491" y="3117272"/>
            <a:ext cx="6636473" cy="14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923" y="3158836"/>
            <a:ext cx="6691313" cy="146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8b4c70566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9" name="Google Shape;179;g238b4c70566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</a:t>
            </a:r>
            <a:r>
              <a:rPr b="1" lang="en-US">
                <a:solidFill>
                  <a:srgbClr val="FF0000"/>
                </a:solidFill>
              </a:rPr>
              <a:t>B.2 </a:t>
            </a:r>
            <a:r>
              <a:rPr b="1" lang="en-US"/>
              <a:t>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80" name="Google Shape;180;g238b4c7056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923" y="3158836"/>
            <a:ext cx="6691313" cy="146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377" y="3203575"/>
            <a:ext cx="6688714" cy="131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b4c70566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3" name="Google Shape;193;g238b4c70566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94" name="Google Shape;194;g238b4c70566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377" y="3203575"/>
            <a:ext cx="6688714" cy="131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073" y="3144982"/>
            <a:ext cx="6594764" cy="138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8b4c70566_0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7" name="Google Shape;207;g238b4c70566_0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08" name="Google Shape;208;g238b4c70566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073" y="3144982"/>
            <a:ext cx="6594764" cy="138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4775" y="3161579"/>
            <a:ext cx="6693189" cy="130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b4c70566_0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1" name="Google Shape;221;g238b4c70566_0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22" name="Google Shape;222;g238b4c70566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4775" y="3161579"/>
            <a:ext cx="6693189" cy="130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540" y="3189287"/>
            <a:ext cx="6926551" cy="136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4c70566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9" name="Google Shape;109;g238b4c70566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mirror-images/section-2/4.png" id="110" name="Google Shape;110;g238b4c7056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689" y="3018559"/>
            <a:ext cx="6797819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b4c70566_0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5" name="Google Shape;235;g238b4c70566_0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36" name="Google Shape;236;g238b4c70566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540" y="3189287"/>
            <a:ext cx="6926551" cy="136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006437"/>
            <a:ext cx="6497782" cy="150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4c70566_0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9" name="Google Shape;249;g238b4c70566_0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</a:t>
            </a:r>
            <a:r>
              <a:rPr b="1" lang="en-US">
                <a:solidFill>
                  <a:srgbClr val="FF0000"/>
                </a:solidFill>
              </a:rPr>
              <a:t>C.3 </a:t>
            </a:r>
            <a:r>
              <a:rPr b="1" lang="en-US"/>
              <a:t>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50" name="Google Shape;250;g238b4c70566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006437"/>
            <a:ext cx="6497782" cy="150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380" y="3115108"/>
            <a:ext cx="6717002" cy="14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8b4c70566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3" name="Google Shape;263;g238b4c70566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64" name="Google Shape;264;g238b4c70566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380" y="3115108"/>
            <a:ext cx="6717003" cy="14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990" y="3189430"/>
            <a:ext cx="6758310" cy="13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8b4c70566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7" name="Google Shape;277;g238b4c70566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</a:t>
            </a:r>
            <a:r>
              <a:rPr b="1" lang="en-US">
                <a:solidFill>
                  <a:srgbClr val="FF0000"/>
                </a:solidFill>
              </a:rPr>
              <a:t>C.3 </a:t>
            </a:r>
            <a:r>
              <a:rPr b="1" lang="en-US"/>
              <a:t>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78" name="Google Shape;278;g238b4c70566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990" y="3189430"/>
            <a:ext cx="6758310" cy="13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832" y="3010333"/>
            <a:ext cx="6924386" cy="146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8b4c70566_0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1" name="Google Shape;291;g238b4c70566_0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</a:t>
            </a:r>
            <a:r>
              <a:rPr b="1" lang="en-US"/>
              <a:t>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92" name="Google Shape;292;g238b4c70566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832" y="3010333"/>
            <a:ext cx="6924386" cy="146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200" y="3144982"/>
            <a:ext cx="6747018" cy="137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194" y="3190009"/>
            <a:ext cx="6665623" cy="135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8b4c70566_0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5" name="Google Shape;305;g238b4c70566_0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06" name="Google Shape;306;g238b4c70566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200" y="3144982"/>
            <a:ext cx="6747018" cy="137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907" y="3148878"/>
            <a:ext cx="6622329" cy="133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8b4c70566_0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9" name="Google Shape;319;g238b4c70566_0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20" name="Google Shape;320;g238b4c70566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907" y="3148878"/>
            <a:ext cx="6622329" cy="133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6" name="Google Shape;326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233" y="3117273"/>
            <a:ext cx="6689003" cy="146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8b4c70566_0_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3" name="Google Shape;333;g238b4c70566_0_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34" name="Google Shape;334;g238b4c70566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233" y="3117273"/>
            <a:ext cx="6689003" cy="146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908" y="2995468"/>
            <a:ext cx="6774729" cy="153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8b4c70566_0_1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7" name="Google Shape;347;g238b4c70566_0_1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48" name="Google Shape;348;g238b4c70566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908" y="2995468"/>
            <a:ext cx="6774729" cy="153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650" y="3051896"/>
            <a:ext cx="7039841" cy="137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8b4c70566_0_1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1" name="Google Shape;361;g238b4c70566_0_1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62" name="Google Shape;362;g238b4c70566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650" y="3051896"/>
            <a:ext cx="7039841" cy="137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8" name="Google Shape;368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69" name="Google Shape;3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746" y="3166052"/>
            <a:ext cx="6456507" cy="140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b4c70566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3" name="Google Shape;123;g238b4c70566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24" name="Google Shape;124;g238b4c7056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194" y="3190009"/>
            <a:ext cx="6665623" cy="135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38b4c70566_0_11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5" name="Google Shape;375;g238b4c70566_0_11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 </a:t>
            </a:r>
            <a:r>
              <a:rPr b="1" lang="en-US"/>
              <a:t>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376" name="Google Shape;376;g238b4c70566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746" y="3166052"/>
            <a:ext cx="6456507" cy="140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7203" y="3034146"/>
            <a:ext cx="6650759" cy="153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b4c70566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7" name="Google Shape;137;g238b4c70566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</a:t>
            </a:r>
            <a:r>
              <a:rPr b="1" lang="en-US">
                <a:solidFill>
                  <a:srgbClr val="FF0000"/>
                </a:solidFill>
              </a:rPr>
              <a:t>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38" name="Google Shape;138;g238b4c70566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7203" y="3034146"/>
            <a:ext cx="6650759" cy="153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828" y="3034147"/>
            <a:ext cx="6394882" cy="148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b4c70566_0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1" name="Google Shape;151;g238b4c70566_0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52" name="Google Shape;152;g238b4c7056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828" y="3034147"/>
            <a:ext cx="6394882" cy="148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DIRECTION: Choose the correct mirror image of the given figure (X) from amongst the four alternatives.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(X)                 (1)         (2)          (3)          (4)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 		B.2 		C.3 		D.4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1491" y="3117272"/>
            <a:ext cx="6636473" cy="14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