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i3+y4gIfgZNxLSQQFvYzLh92e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899cc4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7899cc44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899cc4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7899cc44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7899cc4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7899cc44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7899cc4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7899cc44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7899cc4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7899cc44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899cc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7899cc4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7899cc4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7899cc440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7899cc4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7899cc44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7899cc4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7899cc440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7899cc4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7899cc440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7899cc4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7899cc440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7899cc4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7899cc44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7899cc4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7899cc440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7899cc44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7899cc440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7899cc4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37899cc440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7899cc4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7899cc440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899cc4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7899cc44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7899cc44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7899cc440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7899cc4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7899cc44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7899cc4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7899cc44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8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8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8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8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8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8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0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paper-cutting/28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174" y="2521527"/>
            <a:ext cx="6769917" cy="27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7899cc440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7899cc440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66" name="Google Shape;166;g237899cc44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515" y="2298123"/>
            <a:ext cx="7221248" cy="31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265" y="2283691"/>
            <a:ext cx="7231062" cy="307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7899cc440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7899cc440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80" name="Google Shape;180;g237899cc440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265" y="2283691"/>
            <a:ext cx="7231062" cy="307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818" y="2386013"/>
            <a:ext cx="7245927" cy="29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7899cc440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7899cc440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94" name="Google Shape;194;g237899cc440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818" y="2386013"/>
            <a:ext cx="7245927" cy="29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088" y="2302597"/>
            <a:ext cx="7026421" cy="29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7899cc440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7899cc440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08" name="Google Shape;208;g237899cc44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088" y="2302597"/>
            <a:ext cx="7026421" cy="29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355272"/>
            <a:ext cx="7914409" cy="316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7899cc440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7899cc440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22" name="Google Shape;222;g237899cc44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355272"/>
            <a:ext cx="7914409" cy="316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73" y="2563813"/>
            <a:ext cx="7474303" cy="297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899cc440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7899cc440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paper-cutting/28.png" id="110" name="Google Shape;110;g237899cc4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174" y="2521527"/>
            <a:ext cx="6769917" cy="27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7899cc440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7899cc440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36" name="Google Shape;236;g237899cc440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73" y="2563813"/>
            <a:ext cx="7474303" cy="297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050" y="2600181"/>
            <a:ext cx="7492146" cy="301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7899cc440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7899cc440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50" name="Google Shape;250;g237899cc440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050" y="2600181"/>
            <a:ext cx="7492146" cy="301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317" y="2199554"/>
            <a:ext cx="7016086" cy="31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899cc440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7899cc440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64" name="Google Shape;264;g237899cc44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317" y="2199554"/>
            <a:ext cx="7016086" cy="31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358" y="2438400"/>
            <a:ext cx="7434551" cy="307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7899cc440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7899cc440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78" name="Google Shape;278;g237899cc440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358" y="2438400"/>
            <a:ext cx="7434551" cy="307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915" y="2410691"/>
            <a:ext cx="6833321" cy="303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7899cc440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37899cc440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92" name="Google Shape;292;g237899cc440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915" y="2410691"/>
            <a:ext cx="6833321" cy="303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595" y="2309956"/>
            <a:ext cx="6905914" cy="31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172" y="2341419"/>
            <a:ext cx="6429664" cy="29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7899cc440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37899cc440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06" name="Google Shape;306;g237899cc440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595" y="2309956"/>
            <a:ext cx="6905914" cy="31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0548" y="2576945"/>
            <a:ext cx="6799502" cy="293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7899cc440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7899cc440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20" name="Google Shape;320;g237899cc440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0548" y="2576945"/>
            <a:ext cx="6799502" cy="293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549" y="2410690"/>
            <a:ext cx="6861376" cy="313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7899cc440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37899cc440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34" name="Google Shape;334;g237899cc440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549" y="2410690"/>
            <a:ext cx="6861376" cy="313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096" y="2507674"/>
            <a:ext cx="6897832" cy="292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7899cc440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37899cc440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48" name="Google Shape;348;g237899cc440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096" y="2507674"/>
            <a:ext cx="6897832" cy="292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7253" y="2410691"/>
            <a:ext cx="6952384" cy="300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7899cc440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37899cc440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62" name="Google Shape;362;g237899cc440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7253" y="2410691"/>
            <a:ext cx="6952384" cy="300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8" y="2549237"/>
            <a:ext cx="7264544" cy="29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7899cc440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7899cc440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24" name="Google Shape;124;g237899cc44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172" y="2341419"/>
            <a:ext cx="6429664" cy="29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7899cc440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37899cc440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76" name="Google Shape;376;g237899cc440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8" y="2549237"/>
            <a:ext cx="7264544" cy="29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880" y="2465388"/>
            <a:ext cx="6685289" cy="27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7899cc440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7899cc440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38" name="Google Shape;138;g237899cc44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880" y="2465388"/>
            <a:ext cx="6685289" cy="27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960" y="2258001"/>
            <a:ext cx="7261802" cy="306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7899cc440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7899cc440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52" name="Google Shape;152;g237899cc440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960" y="2258001"/>
            <a:ext cx="7261802" cy="306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PAPER CUTTING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Choose a figure which would most closely resemble the unfolded form of Figure (Z).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515" y="2298123"/>
            <a:ext cx="7221248" cy="31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