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6858000" cy="9144000"/>
  <p:embeddedFontLs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jKtPStsYDBUwUWloetAutJXnI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320713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1d3207138e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d320713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1d3207138e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320713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1d3207138e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3207138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1d3207138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320713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1d3207138e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320713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1d3207138e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3207138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1d3207138e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d3207138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1d3207138e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d3207138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1d3207138e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d320713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1d3207138e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320713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1d3207138e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d3207138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1d3207138e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d3207138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1d3207138e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d3207138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1d3207138e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d3207138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1d3207138e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d3207138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1d3207138e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320713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d3207138e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d3207138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1d3207138e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d3207138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1d3207138e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d3207138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1d3207138e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d3207138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1d3207138e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d3207138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1d3207138e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d3207138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1d3207138e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3207138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1d3207138e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320713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d3207138e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7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7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7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7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7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7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9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descr="http://www.indiabix.com/_files/images/non-verbal-reasoning/pattern-completion/83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052" y="2336015"/>
            <a:ext cx="7598275" cy="237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d3207138e_0_1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1d3207138e_0_1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166" name="Google Shape;166;g21d3207138e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939" y="2715492"/>
            <a:ext cx="7503679" cy="177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668" y="2618509"/>
            <a:ext cx="7635123" cy="192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3207138e_0_1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1d3207138e_0_1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180" name="Google Shape;180;g21d3207138e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668" y="2618509"/>
            <a:ext cx="7635123" cy="192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235" y="2544329"/>
            <a:ext cx="7615091" cy="216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d3207138e_0_1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1d3207138e_0_1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4" name="Google Shape;194;g21d3207138e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235" y="2544329"/>
            <a:ext cx="7615091" cy="216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745" y="2840182"/>
            <a:ext cx="7647710" cy="174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d3207138e_0_1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1d3207138e_0_1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8" name="Google Shape;208;g21d3207138e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745" y="2840182"/>
            <a:ext cx="7647710" cy="174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309" y="2618509"/>
            <a:ext cx="7705582" cy="191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d3207138e_0_1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1d3207138e_0_1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2" name="Google Shape;222;g21d3207138e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309" y="2618509"/>
            <a:ext cx="7705582" cy="191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921" y="2715492"/>
            <a:ext cx="7419943" cy="185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d3207138e_0_9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1d3207138e_0_9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descr="http://www.indiabix.com/_files/images/non-verbal-reasoning/pattern-completion/83.png" id="110" name="Google Shape;110;g21d3207138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052" y="2336015"/>
            <a:ext cx="7598275" cy="237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d3207138e_0_1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1d3207138e_0_1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</a:t>
            </a:r>
            <a:r>
              <a:rPr b="1" lang="en-US"/>
              <a:t> </a:t>
            </a:r>
            <a:endParaRPr/>
          </a:p>
        </p:txBody>
      </p:sp>
      <p:pic>
        <p:nvPicPr>
          <p:cNvPr id="236" name="Google Shape;236;g21d3207138e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921" y="2715492"/>
            <a:ext cx="7419943" cy="185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475" y="2627313"/>
            <a:ext cx="7346723" cy="191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d3207138e_0_1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1d3207138e_0_1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</a:t>
            </a:r>
            <a:endParaRPr/>
          </a:p>
        </p:txBody>
      </p:sp>
      <p:pic>
        <p:nvPicPr>
          <p:cNvPr id="250" name="Google Shape;250;g21d3207138e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475" y="2627313"/>
            <a:ext cx="7346723" cy="191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291" y="2756764"/>
            <a:ext cx="7316334" cy="17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d3207138e_0_1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1d3207138e_0_1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4" name="Google Shape;264;g21d3207138e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291" y="2756764"/>
            <a:ext cx="7316334" cy="17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  (1)                (2)             (3)     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521" y="2687782"/>
            <a:ext cx="7782719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d3207138e_0_1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1d3207138e_0_1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  (1)                (2)             (3)     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278" name="Google Shape;278;g21d3207138e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521" y="2687782"/>
            <a:ext cx="7782719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672" y="2743200"/>
            <a:ext cx="7469052" cy="17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d3207138e_0_1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1d3207138e_0_1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r>
              <a:rPr b="1" lang="en-US"/>
              <a:t>  </a:t>
            </a:r>
            <a:endParaRPr/>
          </a:p>
        </p:txBody>
      </p:sp>
      <p:pic>
        <p:nvPicPr>
          <p:cNvPr id="292" name="Google Shape;292;g21d3207138e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672" y="2743200"/>
            <a:ext cx="7469052" cy="17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785" y="2507528"/>
            <a:ext cx="7416371" cy="200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descr="http://www.indiabix.com/_files/images/non-verbal-reasoning/pattern-completion/55.png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274" y="2488416"/>
            <a:ext cx="7447781" cy="219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d3207138e_0_1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1d3207138e_0_1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</a:t>
            </a:r>
            <a:r>
              <a:rPr b="1" lang="en-US"/>
              <a:t> </a:t>
            </a:r>
            <a:endParaRPr/>
          </a:p>
        </p:txBody>
      </p:sp>
      <p:pic>
        <p:nvPicPr>
          <p:cNvPr id="306" name="Google Shape;306;g21d3207138e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785" y="2507528"/>
            <a:ext cx="7416371" cy="200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  (3)      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073" y="2438400"/>
            <a:ext cx="8035636" cy="232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d3207138e_0_1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1d3207138e_0_1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  (3)      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320" name="Google Shape;320;g21d3207138e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073" y="2438400"/>
            <a:ext cx="8035636" cy="232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781" y="2632795"/>
            <a:ext cx="7486734" cy="196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d3207138e_0_1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1d3207138e_0_1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</a:t>
            </a:r>
            <a:r>
              <a:rPr b="1" lang="en-US"/>
              <a:t> </a:t>
            </a:r>
            <a:endParaRPr/>
          </a:p>
        </p:txBody>
      </p:sp>
      <p:pic>
        <p:nvPicPr>
          <p:cNvPr id="334" name="Google Shape;334;g21d3207138e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781" y="2632795"/>
            <a:ext cx="7486734" cy="196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36" y="2535381"/>
            <a:ext cx="7620000" cy="187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d3207138e_0_1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1d3207138e_0_1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348" name="Google Shape;348;g21d3207138e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36" y="2535381"/>
            <a:ext cx="7620000" cy="187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620" y="2632365"/>
            <a:ext cx="7407853" cy="18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d3207138e_0_2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1d3207138e_0_2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362" name="Google Shape;362;g21d3207138e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620" y="2632365"/>
            <a:ext cx="7407853" cy="18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75" y="2604656"/>
            <a:ext cx="7348228" cy="200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d3207138e_0_10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1d3207138e_0_10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</a:t>
            </a:r>
            <a:endParaRPr/>
          </a:p>
        </p:txBody>
      </p:sp>
      <p:pic>
        <p:nvPicPr>
          <p:cNvPr descr="http://www.indiabix.com/_files/images/non-verbal-reasoning/pattern-completion/55.png" id="124" name="Google Shape;124;g21d3207138e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274" y="2488416"/>
            <a:ext cx="7447781" cy="219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d3207138e_0_2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5" name="Google Shape;375;g21d3207138e_0_2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</a:t>
            </a:r>
            <a:endParaRPr/>
          </a:p>
        </p:txBody>
      </p:sp>
      <p:pic>
        <p:nvPicPr>
          <p:cNvPr id="376" name="Google Shape;376;g21d3207138e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75" y="2604656"/>
            <a:ext cx="7348228" cy="200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2" name="Google Shape;382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83" name="Google Shape;3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2" y="2424545"/>
            <a:ext cx="7781493" cy="199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d3207138e_0_2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9" name="Google Shape;389;g21d3207138e_0_2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</a:t>
            </a:r>
            <a:endParaRPr/>
          </a:p>
        </p:txBody>
      </p:sp>
      <p:pic>
        <p:nvPicPr>
          <p:cNvPr id="390" name="Google Shape;390;g21d3207138e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2" y="2424545"/>
            <a:ext cx="7781493" cy="199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366" y="2604656"/>
            <a:ext cx="7637404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d3207138e_0_2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3" name="Google Shape;403;g21d3207138e_0_2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</a:t>
            </a:r>
            <a:endParaRPr/>
          </a:p>
        </p:txBody>
      </p:sp>
      <p:pic>
        <p:nvPicPr>
          <p:cNvPr id="404" name="Google Shape;404;g21d3207138e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366" y="2604656"/>
            <a:ext cx="7637404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0" name="Google Shape;410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758" y="2854036"/>
            <a:ext cx="7275752" cy="164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d3207138e_0_22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7" name="Google Shape;417;g21d3207138e_0_22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</a:t>
            </a:r>
            <a:endParaRPr/>
          </a:p>
        </p:txBody>
      </p:sp>
      <p:pic>
        <p:nvPicPr>
          <p:cNvPr id="418" name="Google Shape;418;g21d3207138e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758" y="2854036"/>
            <a:ext cx="7275752" cy="164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24" name="Google Shape;424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828" y="2549236"/>
            <a:ext cx="7401829" cy="1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d3207138e_0_23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1" name="Google Shape;431;g21d3207138e_0_23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</a:t>
            </a:r>
            <a:endParaRPr/>
          </a:p>
        </p:txBody>
      </p:sp>
      <p:pic>
        <p:nvPicPr>
          <p:cNvPr id="432" name="Google Shape;432;g21d3207138e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828" y="2549236"/>
            <a:ext cx="7401829" cy="1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8" name="Google Shape;438;p2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439" name="Google Shape;4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051" y="2646219"/>
            <a:ext cx="7413313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     (3)       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671" y="2659639"/>
            <a:ext cx="7739929" cy="1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d3207138e_0_23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45" name="Google Shape;445;g21d3207138e_0_23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</a:t>
            </a:r>
            <a:endParaRPr/>
          </a:p>
        </p:txBody>
      </p:sp>
      <p:pic>
        <p:nvPicPr>
          <p:cNvPr id="446" name="Google Shape;446;g21d3207138e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051" y="2646219"/>
            <a:ext cx="7413314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d3207138e_0_10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1d3207138e_0_10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     (3)       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r>
              <a:rPr b="1" lang="en-US"/>
              <a:t>  </a:t>
            </a:r>
            <a:endParaRPr/>
          </a:p>
        </p:txBody>
      </p:sp>
      <p:pic>
        <p:nvPicPr>
          <p:cNvPr id="138" name="Google Shape;138;g21d3207138e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671" y="2659639"/>
            <a:ext cx="7739929" cy="1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524" y="2563092"/>
            <a:ext cx="7656657" cy="200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d3207138e_0_1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1d3207138e_0_1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 </a:t>
            </a:r>
            <a:r>
              <a:rPr b="1" lang="en-US"/>
              <a:t> </a:t>
            </a:r>
            <a:endParaRPr/>
          </a:p>
        </p:txBody>
      </p:sp>
      <p:pic>
        <p:nvPicPr>
          <p:cNvPr id="152" name="Google Shape;152;g21d3207138e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524" y="2563092"/>
            <a:ext cx="7656657" cy="200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  (1)               (2)             (3)             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939" y="2715492"/>
            <a:ext cx="7503679" cy="177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