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ioWkIsT5I1ditpP8crFZouTfX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33882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b338820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33882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8b338820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33882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8b338820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33882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b338820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33882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8b338820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3388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b33882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33882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8b3388200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33882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8b3388200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33882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8b3388200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33882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8b3388200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33882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38b3388200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338820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38b3388200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338820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8b3388200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b33882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38b3388200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b33882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38b3388200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b338820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8b3388200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33882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8b338820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8b33882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8b3388200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33882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8b338820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33882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8b338820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descr="http://www.indiabix.com/_files/images/non-verbal-reasoning/pattern-completion/47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09" y="2313466"/>
            <a:ext cx="8229600" cy="250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3388200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38b3388200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    (2)              (3)   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r>
              <a:rPr b="1" lang="en-US"/>
              <a:t>   </a:t>
            </a:r>
            <a:endParaRPr b="1"/>
          </a:p>
        </p:txBody>
      </p:sp>
      <p:pic>
        <p:nvPicPr>
          <p:cNvPr id="166" name="Google Shape;166;g238b338820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555" y="2593075"/>
            <a:ext cx="7830423" cy="206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642" y="2338388"/>
            <a:ext cx="7512880" cy="234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3388200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38b3388200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 </a:t>
            </a:r>
            <a:endParaRPr b="1"/>
          </a:p>
        </p:txBody>
      </p:sp>
      <p:pic>
        <p:nvPicPr>
          <p:cNvPr id="180" name="Google Shape;180;g238b3388200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642" y="2338388"/>
            <a:ext cx="7512880" cy="234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233" y="2647666"/>
            <a:ext cx="7547212" cy="193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3388200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38b3388200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 </a:t>
            </a:r>
            <a:endParaRPr b="1"/>
          </a:p>
        </p:txBody>
      </p:sp>
      <p:pic>
        <p:nvPicPr>
          <p:cNvPr id="194" name="Google Shape;194;g238b3388200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233" y="2647666"/>
            <a:ext cx="7547212" cy="193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descr="http://www.indiabix.com/_files/images/non-verbal-reasoning/pattern-completion/69.png"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346" y="2429301"/>
            <a:ext cx="7710985" cy="221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3388200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38b3388200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descr="http://www.indiabix.com/_files/images/non-verbal-reasoning/pattern-completion/69.png" id="208" name="Google Shape;208;g238b338820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346" y="2429301"/>
            <a:ext cx="7710985" cy="221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927" y="2729552"/>
            <a:ext cx="7719870" cy="185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3388200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38b3388200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 </a:t>
            </a:r>
            <a:endParaRPr b="1"/>
          </a:p>
        </p:txBody>
      </p:sp>
      <p:pic>
        <p:nvPicPr>
          <p:cNvPr id="222" name="Google Shape;222;g238b338820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927" y="2729552"/>
            <a:ext cx="7719870" cy="185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460" y="2452592"/>
            <a:ext cx="7738280" cy="19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3388200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8b3388200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descr="http://www.indiabix.com/_files/images/non-verbal-reasoning/pattern-completion/47.png" id="110" name="Google Shape;110;g238b33882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09" y="2313466"/>
            <a:ext cx="8229600" cy="250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3388200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38b3388200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 </a:t>
            </a:r>
            <a:endParaRPr b="1"/>
          </a:p>
        </p:txBody>
      </p:sp>
      <p:pic>
        <p:nvPicPr>
          <p:cNvPr id="236" name="Google Shape;236;g238b3388200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460" y="2452592"/>
            <a:ext cx="7738280" cy="19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780" y="2552131"/>
            <a:ext cx="7823437" cy="211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3388200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38b3388200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 </a:t>
            </a:r>
            <a:endParaRPr b="1"/>
          </a:p>
        </p:txBody>
      </p:sp>
      <p:pic>
        <p:nvPicPr>
          <p:cNvPr id="250" name="Google Shape;250;g238b3388200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780" y="2552131"/>
            <a:ext cx="7823437" cy="211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98" y="2743200"/>
            <a:ext cx="7697338" cy="188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3388200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38b3388200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D.4   </a:t>
            </a:r>
            <a:endParaRPr b="1"/>
          </a:p>
        </p:txBody>
      </p:sp>
      <p:pic>
        <p:nvPicPr>
          <p:cNvPr id="264" name="Google Shape;264;g238b3388200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98" y="2743200"/>
            <a:ext cx="7697338" cy="188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185" y="2543600"/>
            <a:ext cx="7817442" cy="19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3388200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38b3388200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id="278" name="Google Shape;278;g238b3388200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185" y="2543600"/>
            <a:ext cx="7817442" cy="19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657" y="2220686"/>
            <a:ext cx="8432799" cy="258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8b3388200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1" name="Google Shape;291;g238b3388200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id="292" name="Google Shape;292;g238b3388200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657" y="2220686"/>
            <a:ext cx="8432799" cy="258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213" y="2510971"/>
            <a:ext cx="8089673" cy="204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910" y="2576945"/>
            <a:ext cx="7617835" cy="20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b3388200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5" name="Google Shape;305;g238b3388200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r>
              <a:rPr b="1" lang="en-US"/>
              <a:t>   </a:t>
            </a:r>
            <a:endParaRPr b="1"/>
          </a:p>
        </p:txBody>
      </p:sp>
      <p:pic>
        <p:nvPicPr>
          <p:cNvPr id="306" name="Google Shape;306;g238b3388200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213" y="2510971"/>
            <a:ext cx="8089672" cy="204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805" y="2525485"/>
            <a:ext cx="78638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b3388200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38b3388200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 </a:t>
            </a:r>
            <a:endParaRPr b="1"/>
          </a:p>
        </p:txBody>
      </p:sp>
      <p:pic>
        <p:nvPicPr>
          <p:cNvPr id="320" name="Google Shape;320;g238b3388200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805" y="2525485"/>
            <a:ext cx="78638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820" y="2699657"/>
            <a:ext cx="8104513" cy="201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b3388200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3" name="Google Shape;333;g238b3388200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 </a:t>
            </a:r>
            <a:endParaRPr b="1"/>
          </a:p>
        </p:txBody>
      </p:sp>
      <p:pic>
        <p:nvPicPr>
          <p:cNvPr id="334" name="Google Shape;334;g238b3388200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820" y="2699657"/>
            <a:ext cx="8104513" cy="201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37" y="2452913"/>
            <a:ext cx="77717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8b3388200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7" name="Google Shape;347;g238b3388200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</a:t>
            </a:r>
            <a:r>
              <a:rPr b="1" lang="en-US"/>
              <a:t>		B.2		C.3		D.4   </a:t>
            </a:r>
            <a:endParaRPr b="1"/>
          </a:p>
        </p:txBody>
      </p:sp>
      <p:pic>
        <p:nvPicPr>
          <p:cNvPr id="348" name="Google Shape;348;g238b3388200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37" y="2452913"/>
            <a:ext cx="77717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617" y="2481943"/>
            <a:ext cx="778555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b3388200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1" name="Google Shape;361;g238b3388200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id="362" name="Google Shape;362;g238b3388200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617" y="2481943"/>
            <a:ext cx="778555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48" y="2545670"/>
            <a:ext cx="7711166" cy="214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3388200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38b3388200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id="124" name="Google Shape;124;g238b338820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910" y="2576945"/>
            <a:ext cx="7617835" cy="20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8b3388200_0_1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5" name="Google Shape;375;g238b3388200_0_1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b="1" lang="en-US"/>
              <a:t>)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   (1)                (2)              (3)             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id="376" name="Google Shape;376;g238b3388200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48" y="2545670"/>
            <a:ext cx="7711166" cy="214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038" y="2507673"/>
            <a:ext cx="7839653" cy="223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3388200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38b3388200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</a:t>
            </a:r>
            <a:r>
              <a:rPr b="1" lang="en-US">
                <a:solidFill>
                  <a:srgbClr val="FF0000"/>
                </a:solidFill>
              </a:rPr>
              <a:t>D.4</a:t>
            </a:r>
            <a:r>
              <a:rPr b="1" lang="en-US"/>
              <a:t>   </a:t>
            </a:r>
            <a:endParaRPr b="1"/>
          </a:p>
        </p:txBody>
      </p:sp>
      <p:pic>
        <p:nvPicPr>
          <p:cNvPr id="138" name="Google Shape;138;g238b338820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038" y="2507673"/>
            <a:ext cx="7839653" cy="223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597" y="2861954"/>
            <a:ext cx="74183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3388200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38b3388200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     (2)             (3)  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C.3		D.4   </a:t>
            </a:r>
            <a:endParaRPr b="1"/>
          </a:p>
        </p:txBody>
      </p:sp>
      <p:pic>
        <p:nvPicPr>
          <p:cNvPr id="152" name="Google Shape;152;g238b3388200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597" y="2861954"/>
            <a:ext cx="74183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DIRECTION: Identify the figure that completes the pattern.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  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(X)                 (1)              (2)              (3)               (4)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		B.2		C.3		D.4   </a:t>
            </a: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555" y="2593075"/>
            <a:ext cx="7830423" cy="206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