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Arial Black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5" roundtripDataSignature="AMtx7mioYk0ta8U8ufwMyCU4JkN081s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Black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8b3fbd1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38b3fbd1fe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8b3fbd1f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38b3fbd1fe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8b3fbd1f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38b3fbd1fe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3fbd1f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38b3fbd1fe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8b3fbd1f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38b3fbd1fe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3fbd1f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38b3fbd1fe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8b3fbd1f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38b3fbd1fe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8b3fbd1f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38b3fbd1fe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8b3fbd1f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38b3fbd1fe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8b3fbd1f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38b3fbd1fe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8b3fbd1f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38b3fbd1fe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8b3fbd1f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38b3fbd1fe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8b3fbd1f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238b3fbd1fe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8b3fbd1f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238b3fbd1fe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8b3fbd1f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38b3fbd1fe_0_2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8b3fbd1f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38b3fbd1fe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b3fbd1f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8b3fbd1fe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38b3fbd1f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238b3fbd1fe_0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38b3fbd1f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238b3fbd1fe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38b3fbd1fe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38b3fbd1fe_0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38b3fbd1f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238b3fbd1fe_0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8b3fbd1f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238b3fbd1fe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38b3fbd1f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38b3fbd1fe_0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8b3fbd1f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238b3fbd1fe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38b3fbd1f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38b3fbd1fe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38b3fbd1f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238b3fbd1fe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38b3fbd1f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238b3fbd1fe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8b3fbd1f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38b3fbd1fe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b3fbd1f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38b3fbd1fe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1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31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31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1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3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22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22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29.jpg"/><Relationship Id="rId6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29.jpg"/><Relationship Id="rId6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5" Type="http://schemas.openxmlformats.org/officeDocument/2006/relationships/image" Target="../media/image20.jpg"/><Relationship Id="rId6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5" Type="http://schemas.openxmlformats.org/officeDocument/2006/relationships/image" Target="../media/image20.jpg"/><Relationship Id="rId6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5" Type="http://schemas.openxmlformats.org/officeDocument/2006/relationships/image" Target="../media/image20.jpg"/><Relationship Id="rId6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5" Type="http://schemas.openxmlformats.org/officeDocument/2006/relationships/image" Target="../media/image20.jpg"/><Relationship Id="rId6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jpg"/><Relationship Id="rId4" Type="http://schemas.openxmlformats.org/officeDocument/2006/relationships/image" Target="../media/image9.jpg"/><Relationship Id="rId5" Type="http://schemas.openxmlformats.org/officeDocument/2006/relationships/image" Target="../media/image36.jpg"/><Relationship Id="rId6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jpg"/><Relationship Id="rId4" Type="http://schemas.openxmlformats.org/officeDocument/2006/relationships/image" Target="../media/image9.jpg"/><Relationship Id="rId5" Type="http://schemas.openxmlformats.org/officeDocument/2006/relationships/image" Target="../media/image36.jpg"/><Relationship Id="rId6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31.jpg"/><Relationship Id="rId6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31.jpg"/><Relationship Id="rId6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jpg"/><Relationship Id="rId4" Type="http://schemas.openxmlformats.org/officeDocument/2006/relationships/image" Target="../media/image22.jpg"/><Relationship Id="rId5" Type="http://schemas.openxmlformats.org/officeDocument/2006/relationships/image" Target="../media/image20.jpg"/><Relationship Id="rId6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jpg"/><Relationship Id="rId4" Type="http://schemas.openxmlformats.org/officeDocument/2006/relationships/image" Target="../media/image22.jpg"/><Relationship Id="rId5" Type="http://schemas.openxmlformats.org/officeDocument/2006/relationships/image" Target="../media/image20.jpg"/><Relationship Id="rId6" Type="http://schemas.openxmlformats.org/officeDocument/2006/relationships/image" Target="../media/image3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jpg"/><Relationship Id="rId4" Type="http://schemas.openxmlformats.org/officeDocument/2006/relationships/image" Target="../media/image22.jpg"/><Relationship Id="rId5" Type="http://schemas.openxmlformats.org/officeDocument/2006/relationships/image" Target="../media/image9.jpg"/><Relationship Id="rId6" Type="http://schemas.openxmlformats.org/officeDocument/2006/relationships/image" Target="../media/image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jpg"/><Relationship Id="rId4" Type="http://schemas.openxmlformats.org/officeDocument/2006/relationships/image" Target="../media/image22.jpg"/><Relationship Id="rId5" Type="http://schemas.openxmlformats.org/officeDocument/2006/relationships/image" Target="../media/image9.jpg"/><Relationship Id="rId6" Type="http://schemas.openxmlformats.org/officeDocument/2006/relationships/image" Target="../media/image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31.jpg"/><Relationship Id="rId6" Type="http://schemas.openxmlformats.org/officeDocument/2006/relationships/image" Target="../media/image3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31.jpg"/><Relationship Id="rId6" Type="http://schemas.openxmlformats.org/officeDocument/2006/relationships/image" Target="../media/image3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5" Type="http://schemas.openxmlformats.org/officeDocument/2006/relationships/image" Target="../media/image20.jpg"/><Relationship Id="rId6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jpg"/><Relationship Id="rId4" Type="http://schemas.openxmlformats.org/officeDocument/2006/relationships/image" Target="../media/image26.jpg"/><Relationship Id="rId5" Type="http://schemas.openxmlformats.org/officeDocument/2006/relationships/image" Target="../media/image20.jpg"/><Relationship Id="rId6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jp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2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jp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jpg"/><Relationship Id="rId4" Type="http://schemas.openxmlformats.org/officeDocument/2006/relationships/image" Target="../media/image32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2.jpg"/><Relationship Id="rId4" Type="http://schemas.openxmlformats.org/officeDocument/2006/relationships/image" Target="../media/image32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jpg"/><Relationship Id="rId4" Type="http://schemas.openxmlformats.org/officeDocument/2006/relationships/image" Target="../media/image20.jpg"/><Relationship Id="rId5" Type="http://schemas.openxmlformats.org/officeDocument/2006/relationships/image" Target="../media/image9.jpg"/><Relationship Id="rId6" Type="http://schemas.openxmlformats.org/officeDocument/2006/relationships/image" Target="../media/image2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jpg"/><Relationship Id="rId4" Type="http://schemas.openxmlformats.org/officeDocument/2006/relationships/image" Target="../media/image33.jpg"/><Relationship Id="rId5" Type="http://schemas.openxmlformats.org/officeDocument/2006/relationships/image" Target="../media/image9.jpg"/><Relationship Id="rId6" Type="http://schemas.openxmlformats.org/officeDocument/2006/relationships/image" Target="../media/image2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jpg"/><Relationship Id="rId4" Type="http://schemas.openxmlformats.org/officeDocument/2006/relationships/image" Target="../media/image33.jpg"/><Relationship Id="rId5" Type="http://schemas.openxmlformats.org/officeDocument/2006/relationships/image" Target="../media/image9.jpg"/><Relationship Id="rId6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9.jpg"/><Relationship Id="rId5" Type="http://schemas.openxmlformats.org/officeDocument/2006/relationships/image" Target="../media/image6.jp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Which of the following diagrams indicates the best relation between Travelers, Train and Bus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verbal-reasoning/venn-diagram/4-19-1-c6.png"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89" y="3270538"/>
            <a:ext cx="1704111" cy="135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074" y="3336492"/>
            <a:ext cx="1500908" cy="14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260" y="3535574"/>
            <a:ext cx="2464667" cy="121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6954" y="3308927"/>
            <a:ext cx="1525010" cy="152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8b3fbd1fe_0_129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2" name="Google Shape;192;g238b3fbd1fe_0_129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Which of the following diagrams indicates the best relation between Author, Lawyer and Singer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</a:t>
            </a:r>
            <a:r>
              <a:rPr b="1" lang="en-US">
                <a:solidFill>
                  <a:srgbClr val="FF0000"/>
                </a:solidFill>
              </a:rPr>
              <a:t>B. </a:t>
            </a:r>
            <a:r>
              <a:rPr b="1" lang="en-US"/>
              <a:t>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93" name="Google Shape;193;g238b3fbd1fe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5" y="3770313"/>
            <a:ext cx="1216483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38b3fbd1fe_0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150" y="3692525"/>
            <a:ext cx="1173334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38b3fbd1fe_0_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0550" y="379095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38b3fbd1fe_0_1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78975" y="3805239"/>
            <a:ext cx="1177925" cy="115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Which of the following diagrams indicates the best relation between Judge, Thieves and Criminals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13" y="3447168"/>
            <a:ext cx="1411287" cy="135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6375" y="3567113"/>
            <a:ext cx="1674124" cy="11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925" y="3833813"/>
            <a:ext cx="1769826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0900" y="3911599"/>
            <a:ext cx="822325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8b3fbd1fe_0_13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2" name="Google Shape;212;g238b3fbd1fe_0_13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Which of the following diagrams indicates the best relation between Judge, Thieves and Criminals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</a:t>
            </a:r>
            <a:r>
              <a:rPr b="1" lang="en-US">
                <a:solidFill>
                  <a:srgbClr val="FF0000"/>
                </a:solidFill>
              </a:rPr>
              <a:t>B. </a:t>
            </a:r>
            <a:r>
              <a:rPr b="1" lang="en-US"/>
              <a:t>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13" name="Google Shape;213;g238b3fbd1fe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13" y="3447168"/>
            <a:ext cx="1411287" cy="135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38b3fbd1fe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6375" y="3567113"/>
            <a:ext cx="1674124" cy="11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38b3fbd1fe_0_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925" y="3833813"/>
            <a:ext cx="1769826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38b3fbd1fe_0_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0900" y="3911599"/>
            <a:ext cx="822325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Which of the following diagrams indicates the best relation between India, Haryana and World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681" y="3423684"/>
            <a:ext cx="1631770" cy="110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172" y="3223807"/>
            <a:ext cx="1419003" cy="1386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499" y="3181055"/>
            <a:ext cx="1304408" cy="130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4970" y="3267703"/>
            <a:ext cx="1327757" cy="130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3fbd1fe_0_147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2" name="Google Shape;232;g238b3fbd1fe_0_147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Which of the following diagrams indicates the best relation between India, Haryana and World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</a:t>
            </a:r>
            <a:r>
              <a:rPr b="1" lang="en-US">
                <a:solidFill>
                  <a:srgbClr val="FF0000"/>
                </a:solidFill>
              </a:rPr>
              <a:t> D.</a:t>
            </a: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33" name="Google Shape;233;g238b3fbd1fe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681" y="3423684"/>
            <a:ext cx="1631770" cy="110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38b3fbd1fe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172" y="3223807"/>
            <a:ext cx="1419003" cy="1386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38b3fbd1fe_0_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9499" y="3181055"/>
            <a:ext cx="1304408" cy="130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38b3fbd1fe_0_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4970" y="3267703"/>
            <a:ext cx="1327757" cy="130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2" name="Google Shape;242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Which of the following diagrams indicates the best relation between Pigeon, Bird and Dog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545" y="3417667"/>
            <a:ext cx="1511817" cy="102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751" y="3332199"/>
            <a:ext cx="1225639" cy="119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9634" y="3315665"/>
            <a:ext cx="1302376" cy="11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0921" y="3466951"/>
            <a:ext cx="1062517" cy="106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8b3fbd1fe_0_15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2" name="Google Shape;252;g238b3fbd1fe_0_15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Which of the following diagrams indicates the best relation between Pigeon, Bird and Dog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</a:t>
            </a:r>
            <a:r>
              <a:rPr b="1" lang="en-US"/>
              <a:t>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53" name="Google Shape;253;g238b3fbd1fe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545" y="3417667"/>
            <a:ext cx="1511817" cy="102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38b3fbd1fe_0_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751" y="3332199"/>
            <a:ext cx="1225639" cy="119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38b3fbd1fe_0_1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9634" y="3315665"/>
            <a:ext cx="1302376" cy="11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38b3fbd1fe_0_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0921" y="3466951"/>
            <a:ext cx="1062517" cy="106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2" name="Google Shape;262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Which of the following diagrams indicates the best relation between Earth, Sea and Sun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471" y="3317359"/>
            <a:ext cx="1474518" cy="10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422" y="3467470"/>
            <a:ext cx="1152472" cy="112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7694" y="3548949"/>
            <a:ext cx="2029592" cy="100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23327" y="3602517"/>
            <a:ext cx="926952" cy="92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8b3fbd1fe_0_165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2" name="Google Shape;272;g238b3fbd1fe_0_165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Which of the following diagrams indicates the best relation between Earth, Sea and Sun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	</a:t>
            </a:r>
            <a:r>
              <a:rPr b="1" lang="en-US"/>
              <a:t>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73" name="Google Shape;273;g238b3fbd1fe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471" y="3317359"/>
            <a:ext cx="1474518" cy="10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38b3fbd1fe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422" y="3467470"/>
            <a:ext cx="1152472" cy="112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38b3fbd1fe_0_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7694" y="3548949"/>
            <a:ext cx="2029592" cy="100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38b3fbd1fe_0_1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23327" y="3602517"/>
            <a:ext cx="926952" cy="92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2" name="Google Shape;282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Which of the following diagrams indicates the best relation between Hockey, Football and Cricket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83" name="Google Shape;2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544" y="3475756"/>
            <a:ext cx="1135800" cy="103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4450" y="3519377"/>
            <a:ext cx="1427643" cy="90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6191" y="3511908"/>
            <a:ext cx="1000125" cy="9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2290" y="3556333"/>
            <a:ext cx="2003794" cy="98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b3fbd1fe_0_93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2" name="Google Shape;112;g238b3fbd1fe_0_93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Which of the following diagrams indicates the best relation between Travelers, Train and Bus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</a:t>
            </a:r>
            <a:r>
              <a:rPr b="1" lang="en-US">
                <a:solidFill>
                  <a:srgbClr val="FF0000"/>
                </a:solidFill>
              </a:rPr>
              <a:t> C.</a:t>
            </a:r>
            <a:r>
              <a:rPr b="1" lang="en-US"/>
              <a:t>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verbal-reasoning/venn-diagram/4-19-1-c6.png" id="113" name="Google Shape;113;g238b3fbd1fe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89" y="3270538"/>
            <a:ext cx="1704111" cy="135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38b3fbd1fe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074" y="3336492"/>
            <a:ext cx="1500908" cy="14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38b3fbd1fe_0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260" y="3535574"/>
            <a:ext cx="2464667" cy="121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38b3fbd1fe_0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36954" y="3308927"/>
            <a:ext cx="1525010" cy="152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8b3fbd1fe_0_17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2" name="Google Shape;292;g238b3fbd1fe_0_17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Which of the following diagrams indicates the best relation between Hockey, Football and Cricket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</a:t>
            </a:r>
            <a:r>
              <a:rPr b="1" lang="en-US">
                <a:solidFill>
                  <a:srgbClr val="FF0000"/>
                </a:solidFill>
              </a:rPr>
              <a:t>B. 	</a:t>
            </a:r>
            <a:r>
              <a:rPr b="1" lang="en-US"/>
              <a:t>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293" name="Google Shape;293;g238b3fbd1fe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544" y="3475756"/>
            <a:ext cx="1135800" cy="103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38b3fbd1fe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4450" y="3519377"/>
            <a:ext cx="1427643" cy="90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38b3fbd1fe_0_1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6191" y="3511908"/>
            <a:ext cx="1000125" cy="9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38b3fbd1fe_0_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92290" y="3556333"/>
            <a:ext cx="2003794" cy="98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Which of the following diagrams indicates the best relation between Iron, Lead and Nitrogen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644" y="3640230"/>
            <a:ext cx="1160905" cy="105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4746" y="3497989"/>
            <a:ext cx="1661263" cy="116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9824" y="3524701"/>
            <a:ext cx="1456734" cy="143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8279" y="3700130"/>
            <a:ext cx="1938713" cy="124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8b3fbd1fe_0_183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2" name="Google Shape;312;g238b3fbd1fe_0_183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Which of the following diagrams indicates the best relation between Iron, Lead and Nitrogen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</a:t>
            </a:r>
            <a:r>
              <a:rPr b="1" lang="en-US">
                <a:solidFill>
                  <a:srgbClr val="FF0000"/>
                </a:solidFill>
              </a:rPr>
              <a:t>B. 	</a:t>
            </a:r>
            <a:r>
              <a:rPr b="1" lang="en-US"/>
              <a:t>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13" name="Google Shape;313;g238b3fbd1fe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644" y="3640230"/>
            <a:ext cx="1160905" cy="105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38b3fbd1fe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4746" y="3497989"/>
            <a:ext cx="1661263" cy="116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38b3fbd1fe_0_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9824" y="3524701"/>
            <a:ext cx="1456734" cy="143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38b3fbd1fe_0_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8279" y="3700130"/>
            <a:ext cx="1938713" cy="124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2" name="Google Shape;322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Which of the following diagrams indicates the best relation between Examination, Questions and Practice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385" y="3507453"/>
            <a:ext cx="1735690" cy="118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2668" y="3631388"/>
            <a:ext cx="1224129" cy="119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1743" y="3778435"/>
            <a:ext cx="1823154" cy="89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1349" y="3721099"/>
            <a:ext cx="1279525" cy="1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8b3fbd1fe_0_19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2" name="Google Shape;332;g238b3fbd1fe_0_19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Which of the following diagrams indicates the best relation between Examination, Questions and Practice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</a:t>
            </a:r>
            <a:r>
              <a:rPr b="1" lang="en-US"/>
              <a:t>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33" name="Google Shape;333;g238b3fbd1fe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385" y="3507453"/>
            <a:ext cx="1735690" cy="118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38b3fbd1fe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2668" y="3631388"/>
            <a:ext cx="1224129" cy="119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38b3fbd1fe_0_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1743" y="3778435"/>
            <a:ext cx="1823154" cy="89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38b3fbd1fe_0_1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1349" y="3721099"/>
            <a:ext cx="1279525" cy="1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2" name="Google Shape;342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Which of the following diagrams indicates the best relation between Bulb, Lamp and Light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43" name="Google Shape;3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75" y="3324225"/>
            <a:ext cx="1406636" cy="9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075" y="3435350"/>
            <a:ext cx="1085850" cy="106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9899" y="3235324"/>
            <a:ext cx="1285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9988" y="3414713"/>
            <a:ext cx="1119925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38b3fbd1fe_0_201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2" name="Google Shape;352;g238b3fbd1fe_0_201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Which of the following diagrams indicates the best relation between Bulb, Lamp and Light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</a:t>
            </a:r>
            <a:r>
              <a:rPr b="1" lang="en-US">
                <a:solidFill>
                  <a:srgbClr val="FF0000"/>
                </a:solidFill>
              </a:rPr>
              <a:t>D.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53" name="Google Shape;353;g238b3fbd1fe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4775" y="3324225"/>
            <a:ext cx="1406636" cy="9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38b3fbd1fe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075" y="3435350"/>
            <a:ext cx="1085850" cy="106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38b3fbd1fe_0_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9899" y="3235324"/>
            <a:ext cx="1285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38b3fbd1fe_0_2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9988" y="3414713"/>
            <a:ext cx="1119925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2" name="Google Shape;362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Which of the following diagrams indicates the best relation between Lion, Dog and Snake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63" name="Google Shape;3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02063"/>
            <a:ext cx="1161942" cy="114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663" y="3878263"/>
            <a:ext cx="1090079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9274" y="3830253"/>
            <a:ext cx="1149351" cy="112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1200" y="3835400"/>
            <a:ext cx="1054100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8b3fbd1fe_0_21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2" name="Google Shape;372;g238b3fbd1fe_0_21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Which of the following diagrams indicates the best relation between Lion, Dog and Snake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</a:t>
            </a:r>
            <a:r>
              <a:rPr b="1" lang="en-US">
                <a:solidFill>
                  <a:srgbClr val="FF0000"/>
                </a:solidFill>
              </a:rPr>
              <a:t>C. </a:t>
            </a:r>
            <a:r>
              <a:rPr b="1" lang="en-US"/>
              <a:t>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73" name="Google Shape;373;g238b3fbd1fe_0_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02063"/>
            <a:ext cx="1161942" cy="114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238b3fbd1fe_0_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663" y="3878263"/>
            <a:ext cx="1090079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38b3fbd1fe_0_2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9274" y="3830253"/>
            <a:ext cx="1149351" cy="112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38b3fbd1fe_0_2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1200" y="3835400"/>
            <a:ext cx="1054100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2" name="Google Shape;382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Which of the following diagrams indicates the best relation between Moon, Sun and Earth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990" y="3833111"/>
            <a:ext cx="1102757" cy="108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577" y="3771963"/>
            <a:ext cx="1352992" cy="122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1215" y="3792146"/>
            <a:ext cx="1199505" cy="11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40092" y="3572411"/>
            <a:ext cx="1432708" cy="143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Which of the following diagrams indicates the best relation between Profit, Dividend and Bonus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verbal-reasoning/venn-diagram/4-19-1-c8.png"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90" y="3122467"/>
            <a:ext cx="1402773" cy="103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73" y="3176733"/>
            <a:ext cx="1993925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6190" y="3157538"/>
            <a:ext cx="1506537" cy="145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1644" y="3171392"/>
            <a:ext cx="1331046" cy="133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8b3fbd1fe_0_219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92" name="Google Shape;392;g238b3fbd1fe_0_219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Which of the following diagrams indicates the best relation between Moon, Sun and Earth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</a:t>
            </a:r>
            <a:r>
              <a:rPr b="1" lang="en-US">
                <a:solidFill>
                  <a:srgbClr val="FF0000"/>
                </a:solidFill>
              </a:rPr>
              <a:t>C. </a:t>
            </a:r>
            <a:r>
              <a:rPr b="1" lang="en-US"/>
              <a:t>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393" name="Google Shape;393;g238b3fbd1fe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990" y="3833111"/>
            <a:ext cx="1102757" cy="108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238b3fbd1fe_0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6577" y="3771963"/>
            <a:ext cx="1352992" cy="122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38b3fbd1fe_0_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1215" y="3792146"/>
            <a:ext cx="1199505" cy="11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38b3fbd1fe_0_2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40092" y="3572411"/>
            <a:ext cx="1432708" cy="143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2" name="Google Shape;402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Which of the following diagrams indicates the best relation between Hospital, Nurse and Patient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03" name="Google Shape;4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192" y="3329023"/>
            <a:ext cx="1454005" cy="140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08" y="3550414"/>
            <a:ext cx="1248188" cy="122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3062" y="3639127"/>
            <a:ext cx="1885501" cy="112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4196" y="3576514"/>
            <a:ext cx="1673760" cy="113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8b3fbd1fe_0_22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12" name="Google Shape;412;g238b3fbd1fe_0_22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Which of the following diagrams indicates the best relation between Hospital, Nurse and Patient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</a:t>
            </a:r>
            <a:r>
              <a:rPr b="1" lang="en-US">
                <a:solidFill>
                  <a:srgbClr val="FF0000"/>
                </a:solidFill>
              </a:rPr>
              <a:t> C.  </a:t>
            </a:r>
            <a:r>
              <a:rPr b="1" lang="en-US"/>
              <a:t>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13" name="Google Shape;413;g238b3fbd1fe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192" y="3329023"/>
            <a:ext cx="1454005" cy="140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38b3fbd1fe_0_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08" y="3550414"/>
            <a:ext cx="1248188" cy="122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38b3fbd1fe_0_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3062" y="3639127"/>
            <a:ext cx="1885501" cy="112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38b3fbd1fe_0_2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4196" y="3576514"/>
            <a:ext cx="1673760" cy="113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22" name="Google Shape;422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Which of the following diagrams indicates the best relation between Mercury, Zinc and Metal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23" name="Google Shape;4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42" y="3290001"/>
            <a:ext cx="1820499" cy="147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4199" y="3486396"/>
            <a:ext cx="2042256" cy="121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5660" y="3457492"/>
            <a:ext cx="1564849" cy="137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95469" y="3478007"/>
            <a:ext cx="1270826" cy="124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38b3fbd1fe_0_237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2" name="Google Shape;432;g238b3fbd1fe_0_237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Which of the following diagrams indicates the best relation between Mercury, Zinc and Metal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</a:t>
            </a:r>
            <a:r>
              <a:rPr b="1" lang="en-US">
                <a:solidFill>
                  <a:srgbClr val="FF0000"/>
                </a:solidFill>
              </a:rPr>
              <a:t>B. 	</a:t>
            </a:r>
            <a:r>
              <a:rPr b="1" lang="en-US"/>
              <a:t>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33" name="Google Shape;433;g238b3fbd1fe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342" y="3290001"/>
            <a:ext cx="1820499" cy="147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238b3fbd1fe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4199" y="3486396"/>
            <a:ext cx="2042256" cy="121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238b3fbd1fe_0_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5660" y="3457492"/>
            <a:ext cx="1564849" cy="137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238b3fbd1fe_0_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95469" y="3478007"/>
            <a:ext cx="1270826" cy="124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42" name="Google Shape;442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Which of the following diagrams indicates the best relation between Teacher, Writer and Musician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43" name="Google Shape;4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043" y="3232315"/>
            <a:ext cx="1661584" cy="160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3583" y="3374262"/>
            <a:ext cx="1376437" cy="135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1491" y="3706749"/>
            <a:ext cx="1831772" cy="109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9324" y="3605213"/>
            <a:ext cx="1806212" cy="122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8b3fbd1fe_0_24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52" name="Google Shape;452;g238b3fbd1fe_0_24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Which of the following diagrams indicates the best relation between Teacher, Writer and Musician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</a:t>
            </a:r>
            <a:r>
              <a:rPr b="1" lang="en-US"/>
              <a:t>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53" name="Google Shape;453;g238b3fbd1fe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043" y="3232315"/>
            <a:ext cx="1661584" cy="160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238b3fbd1fe_0_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3583" y="3374262"/>
            <a:ext cx="1376437" cy="135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238b3fbd1fe_0_2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1491" y="3706749"/>
            <a:ext cx="1831772" cy="109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238b3fbd1fe_0_2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9324" y="3605213"/>
            <a:ext cx="1806212" cy="122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62" name="Google Shape;462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Which of the following diagrams indicates the best relation between Boys, Girls and Students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63" name="Google Shape;4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090" y="3499985"/>
            <a:ext cx="1576724" cy="107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3888" y="3579937"/>
            <a:ext cx="1167064" cy="114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1943" y="3562020"/>
            <a:ext cx="1235776" cy="12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04844" y="3791012"/>
            <a:ext cx="1702556" cy="84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38b3fbd1fe_0_255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72" name="Google Shape;472;g238b3fbd1fe_0_255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Which of the following diagrams indicates the best relation between Boys, Girls and Students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</a:t>
            </a:r>
            <a:r>
              <a:rPr b="1" lang="en-US">
                <a:solidFill>
                  <a:srgbClr val="FF0000"/>
                </a:solidFill>
              </a:rPr>
              <a:t> D.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73" name="Google Shape;473;g238b3fbd1fe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090" y="3499985"/>
            <a:ext cx="1576724" cy="107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38b3fbd1fe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3888" y="3579937"/>
            <a:ext cx="1167064" cy="114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238b3fbd1fe_0_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1943" y="3562020"/>
            <a:ext cx="1235776" cy="12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238b3fbd1fe_0_2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04844" y="3791012"/>
            <a:ext cx="1702556" cy="84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82" name="Google Shape;482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Which of the following diagrams indicates the best relation between Tall man, Black haired people and Indians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83" name="Google Shape;4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150" y="3763571"/>
            <a:ext cx="1097416" cy="105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9040" y="3753985"/>
            <a:ext cx="1290472" cy="87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9676" y="3822062"/>
            <a:ext cx="996167" cy="97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23498" y="3733716"/>
            <a:ext cx="1106797" cy="110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8b3fbd1fe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2" name="Google Shape;132;g238b3fbd1fe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Which of the following diagrams indicates the best relation between Profit, Dividend and Bonus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</a:t>
            </a:r>
            <a:r>
              <a:rPr b="1" lang="en-US">
                <a:solidFill>
                  <a:srgbClr val="FF0000"/>
                </a:solidFill>
              </a:rPr>
              <a:t>B.</a:t>
            </a:r>
            <a:r>
              <a:rPr b="1" lang="en-US"/>
              <a:t>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verbal-reasoning/venn-diagram/4-19-1-c8.png" id="133" name="Google Shape;133;g238b3fbd1fe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90" y="3122467"/>
            <a:ext cx="1402773" cy="103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38b3fbd1fe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5873" y="3176733"/>
            <a:ext cx="1993925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8b3fbd1fe_0_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6190" y="3157538"/>
            <a:ext cx="1506537" cy="145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8b3fbd1fe_0_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1644" y="3171392"/>
            <a:ext cx="1331046" cy="133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38b3fbd1fe_0_26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92" name="Google Shape;492;g238b3fbd1fe_0_26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Which of the following diagrams indicates the best relation between Tall man, Black haired people and Indians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</a:t>
            </a:r>
            <a:r>
              <a:rPr b="1" lang="en-US"/>
              <a:t>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493" name="Google Shape;493;g238b3fbd1fe_0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150" y="3763571"/>
            <a:ext cx="1097416" cy="105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238b3fbd1fe_0_2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9040" y="3753985"/>
            <a:ext cx="1290472" cy="87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238b3fbd1fe_0_2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9676" y="3822062"/>
            <a:ext cx="996167" cy="97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238b3fbd1fe_0_2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23498" y="3733716"/>
            <a:ext cx="1106797" cy="110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02" name="Google Shape;502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b="1" lang="en-US"/>
              <a:t>. Which of the following diagrams indicates the best relation between Furniture, Chairs and Tables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03" name="Google Shape;5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95" y="3626177"/>
            <a:ext cx="1146071" cy="110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5385" y="3589214"/>
            <a:ext cx="1620148" cy="11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6066" y="3659249"/>
            <a:ext cx="1791891" cy="106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6340" y="3713472"/>
            <a:ext cx="1207077" cy="11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38b3fbd1fe_0_273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12" name="Google Shape;512;g238b3fbd1fe_0_273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b="1" lang="en-US"/>
              <a:t>. Which of the following diagrams indicates the best relation between Furniture, Chairs and Tables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</a:t>
            </a:r>
            <a:r>
              <a:rPr b="1" lang="en-US">
                <a:solidFill>
                  <a:srgbClr val="FF0000"/>
                </a:solidFill>
              </a:rPr>
              <a:t> C.</a:t>
            </a:r>
            <a:r>
              <a:rPr b="1" lang="en-US"/>
              <a:t>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13" name="Google Shape;513;g238b3fbd1fe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95" y="3626177"/>
            <a:ext cx="1146071" cy="110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238b3fbd1fe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5385" y="3589214"/>
            <a:ext cx="1620148" cy="11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238b3fbd1fe_0_2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6066" y="3659249"/>
            <a:ext cx="1791891" cy="106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238b3fbd1fe_0_2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6340" y="3713472"/>
            <a:ext cx="1207077" cy="11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22" name="Google Shape;522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Which of the following diagrams indicates the best relation between Elephant, Carnivorous and Tiger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23" name="Google Shape;5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722" y="3286743"/>
            <a:ext cx="1480725" cy="142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896" y="3428031"/>
            <a:ext cx="1274247" cy="125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246" y="3499097"/>
            <a:ext cx="1642058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78398" y="3559856"/>
            <a:ext cx="1762537" cy="11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38b3fbd1fe_0_28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32" name="Google Shape;532;g238b3fbd1fe_0_28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Which of the following diagrams indicates the best relation between Elephant, Carnivorous and Tiger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</a:t>
            </a:r>
            <a:r>
              <a:rPr b="1" lang="en-US">
                <a:solidFill>
                  <a:srgbClr val="FF0000"/>
                </a:solidFill>
              </a:rPr>
              <a:t> D.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33" name="Google Shape;533;g238b3fbd1fe_0_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722" y="3286743"/>
            <a:ext cx="1480725" cy="142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238b3fbd1fe_0_2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896" y="3428031"/>
            <a:ext cx="1274247" cy="125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238b3fbd1fe_0_2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246" y="3499097"/>
            <a:ext cx="1642058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238b3fbd1fe_0_2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78398" y="3559856"/>
            <a:ext cx="1762537" cy="11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42" name="Google Shape;542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Which of the following diagrams indicates the best relation between Vegetables, Tomato and Fruits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43" name="Google Shape;5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30" y="3442752"/>
            <a:ext cx="1765700" cy="1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589" y="3479326"/>
            <a:ext cx="1407185" cy="138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7092" y="3589563"/>
            <a:ext cx="1206253" cy="120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26992" y="3792517"/>
            <a:ext cx="2243863" cy="9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38b3fbd1fe_0_291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52" name="Google Shape;552;g238b3fbd1fe_0_291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Which of the following diagrams indicates the best relation between Vegetables, Tomato and Fruits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</a:t>
            </a:r>
            <a:r>
              <a:rPr b="1" lang="en-US"/>
              <a:t>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53" name="Google Shape;553;g238b3fbd1fe_0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30" y="3442752"/>
            <a:ext cx="1765700" cy="1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238b3fbd1fe_0_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589" y="3479326"/>
            <a:ext cx="1407185" cy="138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238b3fbd1fe_0_2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7092" y="3589563"/>
            <a:ext cx="1206253" cy="120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238b3fbd1fe_0_2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26992" y="3792517"/>
            <a:ext cx="2243863" cy="9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62" name="Google Shape;562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Which of the following diagrams indicates the best relation between Class, Blackboard and School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63" name="Google Shape;5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273" y="3598224"/>
            <a:ext cx="1163932" cy="105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286" y="3554928"/>
            <a:ext cx="1560491" cy="133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618" y="3636015"/>
            <a:ext cx="1149226" cy="112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755" y="3744830"/>
            <a:ext cx="1820178" cy="89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38b3fbd1fe_0_30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72" name="Google Shape;572;g238b3fbd1fe_0_30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Which of the following diagrams indicates the best relation between Class, Blackboard and School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</a:t>
            </a:r>
            <a:r>
              <a:rPr b="1" lang="en-US">
                <a:solidFill>
                  <a:srgbClr val="FF0000"/>
                </a:solidFill>
              </a:rPr>
              <a:t> C.</a:t>
            </a:r>
            <a:r>
              <a:rPr b="1" lang="en-US"/>
              <a:t>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73" name="Google Shape;573;g238b3fbd1fe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273" y="3598224"/>
            <a:ext cx="1163932" cy="105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38b3fbd1fe_0_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286" y="3554928"/>
            <a:ext cx="1560491" cy="133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238b3fbd1fe_0_3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6618" y="3636015"/>
            <a:ext cx="1149226" cy="112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g238b3fbd1fe_0_3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38755" y="3744830"/>
            <a:ext cx="1820178" cy="89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82" name="Google Shape;582;p2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Which of the following diagrams indicates the best relation between Rabi-Crop, Paddy and Wheat?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83" name="Google Shape;5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693" y="3475854"/>
            <a:ext cx="1816141" cy="123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833" y="3501366"/>
            <a:ext cx="1299936" cy="12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3905" y="3779632"/>
            <a:ext cx="1918085" cy="94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00836" y="3571586"/>
            <a:ext cx="1305709" cy="130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Which of the following diagrams indicates the best relation between Women, Mothers and Engineers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628" y="3449782"/>
            <a:ext cx="1527837" cy="123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595" y="3618778"/>
            <a:ext cx="2042632" cy="121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1391" y="3517755"/>
            <a:ext cx="1405082" cy="137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62498" y="3478646"/>
            <a:ext cx="1457902" cy="143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38b3fbd1fe_0_309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92" name="Google Shape;592;g238b3fbd1fe_0_309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Which of the following diagrams indicates the best relation between Rabi-Crop, Paddy and Wheat?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</a:t>
            </a:r>
            <a:r>
              <a:rPr b="1" lang="en-US"/>
              <a:t>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593" name="Google Shape;593;g238b3fbd1fe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693" y="3475854"/>
            <a:ext cx="1816141" cy="123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238b3fbd1fe_0_3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833" y="3501366"/>
            <a:ext cx="1299936" cy="12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238b3fbd1fe_0_3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93905" y="3779632"/>
            <a:ext cx="1918085" cy="94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238b3fbd1fe_0_3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00836" y="3571586"/>
            <a:ext cx="1305709" cy="130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02" name="Google Shape;602;p2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b="1" lang="en-US"/>
              <a:t>. Which of the following diagrams indicates the best relation between Ass, Pet and Horse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03" name="Google Shape;6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516" y="3427207"/>
            <a:ext cx="1387557" cy="13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346" y="3468812"/>
            <a:ext cx="1490789" cy="135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6336" y="3665971"/>
            <a:ext cx="1265134" cy="12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95130" y="3734871"/>
            <a:ext cx="968911" cy="96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38b3fbd1fe_0_3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12" name="Google Shape;612;g238b3fbd1fe_0_3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b="1" lang="en-US"/>
              <a:t>. Which of the following diagrams indicates the best relation between Ass, Pet and Horse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</a:t>
            </a:r>
            <a:r>
              <a:rPr b="1" lang="en-US">
                <a:solidFill>
                  <a:srgbClr val="FF0000"/>
                </a:solidFill>
              </a:rPr>
              <a:t>B.</a:t>
            </a:r>
            <a:r>
              <a:rPr b="1" lang="en-US"/>
              <a:t>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13" name="Google Shape;613;g238b3fbd1fe_0_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516" y="3427207"/>
            <a:ext cx="1387557" cy="13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238b3fbd1fe_0_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346" y="3468812"/>
            <a:ext cx="1490789" cy="135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238b3fbd1fe_0_3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6336" y="3665971"/>
            <a:ext cx="1265134" cy="12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238b3fbd1fe_0_3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95130" y="3734871"/>
            <a:ext cx="968911" cy="96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22" name="Google Shape;622;p2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b="1" lang="en-US"/>
              <a:t>. Which of the following diagrams indicates the best relation between Page, Chapter and Book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23" name="Google Shape;6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687" y="3478378"/>
            <a:ext cx="1902897" cy="129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0926" y="3447638"/>
            <a:ext cx="1621724" cy="144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8180" y="3252601"/>
            <a:ext cx="1571419" cy="157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73467" y="3383500"/>
            <a:ext cx="1611209" cy="158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38b3fbd1fe_0_327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32" name="Google Shape;632;g238b3fbd1fe_0_327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b="1" lang="en-US"/>
              <a:t>. Which of the following diagrams indicates the best relation between Page, Chapter and Book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</a:t>
            </a:r>
            <a:r>
              <a:rPr b="1" lang="en-US">
                <a:solidFill>
                  <a:srgbClr val="FF0000"/>
                </a:solidFill>
              </a:rPr>
              <a:t> D.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33" name="Google Shape;633;g238b3fbd1fe_0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4687" y="3478378"/>
            <a:ext cx="1902897" cy="129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238b3fbd1fe_0_3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0926" y="3447638"/>
            <a:ext cx="1621724" cy="144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238b3fbd1fe_0_3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8180" y="3252601"/>
            <a:ext cx="1571419" cy="157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238b3fbd1fe_0_3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73467" y="3383500"/>
            <a:ext cx="1611209" cy="158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42" name="Google Shape;642;p2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b="1" lang="en-US"/>
              <a:t>. Which of the following diagrams indicates the best relation between Parents, Mother and Father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43" name="Google Shape;6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454" y="3689349"/>
            <a:ext cx="1187237" cy="114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8518" y="3611604"/>
            <a:ext cx="1316159" cy="129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5542" y="3618336"/>
            <a:ext cx="2025939" cy="109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83387" y="3724239"/>
            <a:ext cx="1684915" cy="11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38b3fbd1fe_0_3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52" name="Google Shape;652;g238b3fbd1fe_0_3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b="1" lang="en-US"/>
              <a:t>. Which of the following diagrams indicates the best relation between Parents, Mother and Father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</a:t>
            </a:r>
            <a:r>
              <a:rPr b="1" lang="en-US">
                <a:solidFill>
                  <a:srgbClr val="FF0000"/>
                </a:solidFill>
              </a:rPr>
              <a:t>C.  </a:t>
            </a:r>
            <a:r>
              <a:rPr b="1" lang="en-US"/>
              <a:t>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53" name="Google Shape;653;g238b3fbd1fe_0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454" y="3689349"/>
            <a:ext cx="1187237" cy="114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238b3fbd1fe_0_3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8518" y="3611604"/>
            <a:ext cx="1316159" cy="129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238b3fbd1fe_0_3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5542" y="3618336"/>
            <a:ext cx="2025939" cy="109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238b3fbd1fe_0_3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83387" y="3724239"/>
            <a:ext cx="1684915" cy="11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62" name="Google Shape;662;p2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b="1" lang="en-US"/>
              <a:t>. Which of the following diagrams indicates the best relation between Men, Rodents and Living beings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63" name="Google Shape;6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495" y="3659497"/>
            <a:ext cx="1157947" cy="111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4740" y="3840678"/>
            <a:ext cx="2014008" cy="10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9713" y="3717800"/>
            <a:ext cx="1733454" cy="103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8719" y="3525508"/>
            <a:ext cx="1354076" cy="13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38b3fbd1fe_0_345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672" name="Google Shape;672;g238b3fbd1fe_0_345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b="1" lang="en-US"/>
              <a:t>. Which of the following diagrams indicates the best relation between Men, Rodents and Living beings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</a:t>
            </a:r>
            <a:r>
              <a:rPr b="1" lang="en-US">
                <a:solidFill>
                  <a:srgbClr val="FF0000"/>
                </a:solidFill>
              </a:rPr>
              <a:t> C.  </a:t>
            </a:r>
            <a:r>
              <a:rPr b="1" lang="en-US"/>
              <a:t>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673" name="Google Shape;673;g238b3fbd1fe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495" y="3659497"/>
            <a:ext cx="1157947" cy="111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238b3fbd1fe_0_3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4740" y="3840678"/>
            <a:ext cx="2014008" cy="10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238b3fbd1fe_0_3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9713" y="3717800"/>
            <a:ext cx="1733454" cy="103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238b3fbd1fe_0_3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28719" y="3525508"/>
            <a:ext cx="1354076" cy="13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8b3fbd1fe_0_111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2" name="Google Shape;152;g238b3fbd1fe_0_111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Which of the following diagrams indicates the best relation between Women, Mothers and Engineers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 </a:t>
            </a:r>
            <a:r>
              <a:rPr b="1" lang="en-US"/>
              <a:t>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53" name="Google Shape;153;g238b3fbd1fe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628" y="3449782"/>
            <a:ext cx="1527837" cy="123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38b3fbd1fe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595" y="3618778"/>
            <a:ext cx="2042632" cy="121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38b3fbd1fe_0_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1391" y="3517755"/>
            <a:ext cx="1405082" cy="137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38b3fbd1fe_0_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62498" y="3478646"/>
            <a:ext cx="1457902" cy="143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Which of the following diagrams indicates the best relation between Factory, Product and Machinery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verbal-reasoning/venn-diagram/4-19-1-c4.png"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810" y="3476447"/>
            <a:ext cx="1047789" cy="119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1288" y="3440113"/>
            <a:ext cx="1387532" cy="125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4500" y="3603625"/>
            <a:ext cx="123825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1500" y="3581400"/>
            <a:ext cx="1250950" cy="1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8b3fbd1fe_0_12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2" name="Google Shape;172;g238b3fbd1fe_0_12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Which of the following diagrams indicates the best relation between Factory, Product and Machinery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</a:t>
            </a:r>
            <a:r>
              <a:rPr b="1" lang="en-US">
                <a:solidFill>
                  <a:srgbClr val="FF0000"/>
                </a:solidFill>
              </a:rPr>
              <a:t>D.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descr="http://www.indiabix.com/_files/images/verbal-reasoning/venn-diagram/4-19-1-c4.png" id="173" name="Google Shape;173;g238b3fbd1fe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810" y="3476447"/>
            <a:ext cx="1047789" cy="119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38b3fbd1fe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1288" y="3440113"/>
            <a:ext cx="1387532" cy="125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38b3fbd1fe_0_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4500" y="3603625"/>
            <a:ext cx="123825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38b3fbd1fe_0_1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1500" y="3581400"/>
            <a:ext cx="1250950" cy="1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Which of the following diagrams indicates the best relation between Author, Lawyer and Singer ?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 			B. 			 C.  			 D. 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 </a:t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5" y="3770313"/>
            <a:ext cx="1216483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4150" y="3692525"/>
            <a:ext cx="1173334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0550" y="379095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78975" y="3805239"/>
            <a:ext cx="1177925" cy="115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