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2332" y="1342940"/>
            <a:ext cx="11095990" cy="6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78105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021" y="2632363"/>
            <a:ext cx="7932038" cy="2045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5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8700" y="2646219"/>
            <a:ext cx="7141209" cy="1867535"/>
            <a:chOff x="2058700" y="2646219"/>
            <a:chExt cx="7141209" cy="18675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700" y="2646219"/>
              <a:ext cx="7103649" cy="18669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59375" y="3722425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6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113" y="2864483"/>
            <a:ext cx="6876736" cy="15320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6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7113" y="2864483"/>
            <a:ext cx="6912609" cy="1532255"/>
            <a:chOff x="2057113" y="2864483"/>
            <a:chExt cx="6912609" cy="15322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113" y="2864483"/>
              <a:ext cx="6876736" cy="15320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28624" y="3359224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7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218" y="2669596"/>
            <a:ext cx="7007363" cy="161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7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94287" y="2669596"/>
            <a:ext cx="7110730" cy="1614170"/>
            <a:chOff x="1894287" y="2669596"/>
            <a:chExt cx="7110730" cy="16141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7219" y="2669596"/>
              <a:ext cx="7007363" cy="16139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08574" y="3227400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8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4081" y="2743199"/>
            <a:ext cx="7673936" cy="2071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8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4081" y="2743199"/>
            <a:ext cx="7741920" cy="2072005"/>
            <a:chOff x="2054081" y="2743199"/>
            <a:chExt cx="7741920" cy="20720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4081" y="2743199"/>
              <a:ext cx="7673936" cy="20715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55099" y="4030774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9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706" y="2687322"/>
            <a:ext cx="8744613" cy="18002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9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4706" y="2687322"/>
            <a:ext cx="8827770" cy="1870710"/>
            <a:chOff x="1974706" y="2687322"/>
            <a:chExt cx="8827770" cy="18707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4706" y="2687322"/>
              <a:ext cx="8744613" cy="18002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27449" y="3871974"/>
              <a:ext cx="3760470" cy="671830"/>
            </a:xfrm>
            <a:custGeom>
              <a:avLst/>
              <a:gdLst/>
              <a:ahLst/>
              <a:cxnLst/>
              <a:rect l="l" t="t" r="r" b="b"/>
              <a:pathLst>
                <a:path w="3760470" h="671829">
                  <a:moveTo>
                    <a:pt x="0" y="0"/>
                  </a:moveTo>
                  <a:lnTo>
                    <a:pt x="3760199" y="0"/>
                  </a:lnTo>
                  <a:lnTo>
                    <a:pt x="3760199" y="671399"/>
                  </a:lnTo>
                  <a:lnTo>
                    <a:pt x="0" y="671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10.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5735" y="2729346"/>
            <a:ext cx="8305143" cy="18662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78105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36121" y="2642863"/>
            <a:ext cx="7932420" cy="2045970"/>
            <a:chOff x="1836121" y="2642863"/>
            <a:chExt cx="7932420" cy="20459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6121" y="2642863"/>
              <a:ext cx="7932038" cy="20455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02825" y="3881224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985112" y="5094237"/>
            <a:ext cx="2061210" cy="1769110"/>
            <a:chOff x="985112" y="5094237"/>
            <a:chExt cx="2061210" cy="1769110"/>
          </a:xfrm>
        </p:grpSpPr>
        <p:sp>
          <p:nvSpPr>
            <p:cNvPr id="9" name="object 9"/>
            <p:cNvSpPr/>
            <p:nvPr/>
          </p:nvSpPr>
          <p:spPr>
            <a:xfrm>
              <a:off x="989875" y="5098999"/>
              <a:ext cx="2051685" cy="1759585"/>
            </a:xfrm>
            <a:custGeom>
              <a:avLst/>
              <a:gdLst/>
              <a:ahLst/>
              <a:cxnLst/>
              <a:rect l="l" t="t" r="r" b="b"/>
              <a:pathLst>
                <a:path w="2051685" h="1759584">
                  <a:moveTo>
                    <a:pt x="0" y="0"/>
                  </a:moveTo>
                  <a:lnTo>
                    <a:pt x="2051099" y="0"/>
                  </a:lnTo>
                  <a:lnTo>
                    <a:pt x="2051099" y="1758999"/>
                  </a:lnTo>
                  <a:lnTo>
                    <a:pt x="0" y="1758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9875" y="5099000"/>
              <a:ext cx="2051685" cy="1759585"/>
            </a:xfrm>
            <a:custGeom>
              <a:avLst/>
              <a:gdLst/>
              <a:ahLst/>
              <a:cxnLst/>
              <a:rect l="l" t="t" r="r" b="b"/>
              <a:pathLst>
                <a:path w="2051685" h="1759584">
                  <a:moveTo>
                    <a:pt x="0" y="0"/>
                  </a:moveTo>
                  <a:lnTo>
                    <a:pt x="2051099" y="0"/>
                  </a:lnTo>
                  <a:lnTo>
                    <a:pt x="2051099" y="1758999"/>
                  </a:lnTo>
                </a:path>
                <a:path w="2051685" h="1759584">
                  <a:moveTo>
                    <a:pt x="0" y="17589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10.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5735" y="2729346"/>
            <a:ext cx="8329930" cy="1866900"/>
            <a:chOff x="2245735" y="2729346"/>
            <a:chExt cx="8329930" cy="1866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5735" y="2729346"/>
              <a:ext cx="8305143" cy="18662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35124" y="3456775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33144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75">
                <a:latin typeface="Arial Black"/>
                <a:cs typeface="Arial Black"/>
              </a:rPr>
              <a:t> </a:t>
            </a:r>
            <a:r>
              <a:rPr dirty="0" sz="2950" spc="5">
                <a:latin typeface="Arial Black"/>
                <a:cs typeface="Arial Black"/>
              </a:rPr>
              <a:t>1</a:t>
            </a:r>
            <a:r>
              <a:rPr dirty="0" sz="2950" spc="5" b="1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972" y="2604655"/>
            <a:ext cx="8348218" cy="19758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33144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75">
                <a:latin typeface="Arial Black"/>
                <a:cs typeface="Arial Black"/>
              </a:rPr>
              <a:t> </a:t>
            </a:r>
            <a:r>
              <a:rPr dirty="0" sz="2950" spc="5">
                <a:latin typeface="Arial Black"/>
                <a:cs typeface="Arial Black"/>
              </a:rPr>
              <a:t>1</a:t>
            </a:r>
            <a:r>
              <a:rPr dirty="0" sz="2950" spc="5" b="1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3972" y="2604655"/>
            <a:ext cx="8348345" cy="1976120"/>
            <a:chOff x="2353972" y="2604655"/>
            <a:chExt cx="8348345" cy="1976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3972" y="2604655"/>
              <a:ext cx="8348218" cy="19758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85399" y="3283024"/>
              <a:ext cx="3418204" cy="577215"/>
            </a:xfrm>
            <a:custGeom>
              <a:avLst/>
              <a:gdLst/>
              <a:ahLst/>
              <a:cxnLst/>
              <a:rect l="l" t="t" r="r" b="b"/>
              <a:pathLst>
                <a:path w="3418204" h="577214">
                  <a:moveTo>
                    <a:pt x="0" y="0"/>
                  </a:moveTo>
                  <a:lnTo>
                    <a:pt x="3418199" y="0"/>
                  </a:lnTo>
                  <a:lnTo>
                    <a:pt x="3418199" y="576899"/>
                  </a:lnTo>
                  <a:lnTo>
                    <a:pt x="0" y="576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12.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9343" y="2877481"/>
            <a:ext cx="7606690" cy="14781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12.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9343" y="2877481"/>
            <a:ext cx="7621270" cy="1478280"/>
            <a:chOff x="2249343" y="2877481"/>
            <a:chExt cx="7621270" cy="14782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343" y="2877481"/>
              <a:ext cx="7606691" cy="14781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01925" y="3359224"/>
              <a:ext cx="3354070" cy="577215"/>
            </a:xfrm>
            <a:custGeom>
              <a:avLst/>
              <a:gdLst/>
              <a:ahLst/>
              <a:cxnLst/>
              <a:rect l="l" t="t" r="r" b="b"/>
              <a:pathLst>
                <a:path w="3354070" h="577214">
                  <a:moveTo>
                    <a:pt x="0" y="0"/>
                  </a:moveTo>
                  <a:lnTo>
                    <a:pt x="3353999" y="0"/>
                  </a:lnTo>
                  <a:lnTo>
                    <a:pt x="3353999" y="576899"/>
                  </a:lnTo>
                  <a:lnTo>
                    <a:pt x="0" y="576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13.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3619" y="2572905"/>
            <a:ext cx="7572857" cy="20772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13.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3619" y="2572905"/>
            <a:ext cx="7573009" cy="2077720"/>
            <a:chOff x="2163619" y="2572905"/>
            <a:chExt cx="7573009" cy="2077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3619" y="2572905"/>
              <a:ext cx="7572858" cy="20772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71750" y="4030775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14.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526" y="2837772"/>
            <a:ext cx="7630114" cy="17479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14.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95237" y="2837772"/>
            <a:ext cx="7644765" cy="1748155"/>
            <a:chOff x="2295237" y="2837772"/>
            <a:chExt cx="7644765" cy="17481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9526" y="2837772"/>
              <a:ext cx="7630114" cy="17479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09524" y="3273799"/>
              <a:ext cx="3316604" cy="671830"/>
            </a:xfrm>
            <a:custGeom>
              <a:avLst/>
              <a:gdLst/>
              <a:ahLst/>
              <a:cxnLst/>
              <a:rect l="l" t="t" r="r" b="b"/>
              <a:pathLst>
                <a:path w="3316604" h="671829">
                  <a:moveTo>
                    <a:pt x="0" y="0"/>
                  </a:moveTo>
                  <a:lnTo>
                    <a:pt x="3316499" y="0"/>
                  </a:lnTo>
                  <a:lnTo>
                    <a:pt x="3316499" y="671399"/>
                  </a:lnTo>
                  <a:lnTo>
                    <a:pt x="0" y="671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15.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4115" y="2590799"/>
            <a:ext cx="7075690" cy="19348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2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298" y="2761873"/>
            <a:ext cx="7224792" cy="18138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15.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39837" y="2590799"/>
            <a:ext cx="7090409" cy="1934845"/>
            <a:chOff x="2339837" y="2590799"/>
            <a:chExt cx="7090409" cy="19348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4115" y="2590799"/>
              <a:ext cx="7075690" cy="19348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54124" y="3817149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16.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528" y="2673927"/>
            <a:ext cx="6491805" cy="17931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16.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50662" y="2673927"/>
            <a:ext cx="6708140" cy="1793239"/>
            <a:chOff x="2150662" y="2673927"/>
            <a:chExt cx="6708140" cy="179323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6528" y="2673927"/>
              <a:ext cx="6491805" cy="17931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64950" y="3838500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17.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3518" y="2798751"/>
            <a:ext cx="8916578" cy="16855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17.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93518" y="2798751"/>
            <a:ext cx="8916670" cy="1685925"/>
            <a:chOff x="2393518" y="2798751"/>
            <a:chExt cx="8916670" cy="16859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3518" y="2798751"/>
              <a:ext cx="8916578" cy="16855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99250" y="3429010"/>
              <a:ext cx="3846195" cy="483234"/>
            </a:xfrm>
            <a:custGeom>
              <a:avLst/>
              <a:gdLst/>
              <a:ahLst/>
              <a:cxnLst/>
              <a:rect l="l" t="t" r="r" b="b"/>
              <a:pathLst>
                <a:path w="3846195" h="483235">
                  <a:moveTo>
                    <a:pt x="0" y="0"/>
                  </a:moveTo>
                  <a:lnTo>
                    <a:pt x="3845699" y="0"/>
                  </a:lnTo>
                  <a:lnTo>
                    <a:pt x="3845699" y="482999"/>
                  </a:lnTo>
                  <a:lnTo>
                    <a:pt x="0" y="482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18.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243" y="2747417"/>
            <a:ext cx="7526527" cy="202798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18.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24243" y="2747417"/>
            <a:ext cx="7567930" cy="2028189"/>
            <a:chOff x="2324243" y="2747417"/>
            <a:chExt cx="7567930" cy="202818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243" y="2747417"/>
              <a:ext cx="7526527" cy="20279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66024" y="3902574"/>
              <a:ext cx="3311525" cy="565150"/>
            </a:xfrm>
            <a:custGeom>
              <a:avLst/>
              <a:gdLst/>
              <a:ahLst/>
              <a:cxnLst/>
              <a:rect l="l" t="t" r="r" b="b"/>
              <a:pathLst>
                <a:path w="3311525" h="565150">
                  <a:moveTo>
                    <a:pt x="0" y="0"/>
                  </a:moveTo>
                  <a:lnTo>
                    <a:pt x="3311399" y="0"/>
                  </a:lnTo>
                  <a:lnTo>
                    <a:pt x="3311399" y="564599"/>
                  </a:lnTo>
                  <a:lnTo>
                    <a:pt x="0" y="564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19.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411" y="2697307"/>
            <a:ext cx="8120206" cy="196546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99123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 b="1">
                <a:latin typeface="Arial"/>
                <a:cs typeface="Arial"/>
              </a:rPr>
              <a:t>19.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4112" y="2697307"/>
            <a:ext cx="8134984" cy="1965960"/>
            <a:chOff x="2284112" y="2697307"/>
            <a:chExt cx="8134984" cy="19659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8411" y="2697307"/>
              <a:ext cx="8120207" cy="19654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98400" y="3304375"/>
              <a:ext cx="3648075" cy="534035"/>
            </a:xfrm>
            <a:custGeom>
              <a:avLst/>
              <a:gdLst/>
              <a:ahLst/>
              <a:cxnLst/>
              <a:rect l="l" t="t" r="r" b="b"/>
              <a:pathLst>
                <a:path w="3648075" h="534035">
                  <a:moveTo>
                    <a:pt x="0" y="0"/>
                  </a:moveTo>
                  <a:lnTo>
                    <a:pt x="3647999" y="0"/>
                  </a:lnTo>
                  <a:lnTo>
                    <a:pt x="3647999" y="533999"/>
                  </a:lnTo>
                  <a:lnTo>
                    <a:pt x="0" y="533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7505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20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3414" y="2646219"/>
            <a:ext cx="6721924" cy="19272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2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47298" y="2761873"/>
            <a:ext cx="7289800" cy="1814195"/>
            <a:chOff x="2047298" y="2761873"/>
            <a:chExt cx="7289800" cy="18141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298" y="2761873"/>
              <a:ext cx="7224792" cy="18138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96000" y="3428300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4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75055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20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9287" y="2646219"/>
            <a:ext cx="6976109" cy="1927860"/>
            <a:chOff x="2129287" y="2646219"/>
            <a:chExt cx="6976109" cy="19278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414" y="2646219"/>
              <a:ext cx="6721924" cy="19272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43574" y="3325750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33144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75">
                <a:latin typeface="Arial Black"/>
                <a:cs typeface="Arial Black"/>
              </a:rPr>
              <a:t> </a:t>
            </a:r>
            <a:r>
              <a:rPr dirty="0" sz="2950" spc="5">
                <a:latin typeface="Arial Black"/>
                <a:cs typeface="Arial Black"/>
              </a:rPr>
              <a:t>2</a:t>
            </a:r>
            <a:r>
              <a:rPr dirty="0" sz="2950" spc="5" b="1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538" y="2753934"/>
            <a:ext cx="8202334" cy="164195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1033144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75">
                <a:latin typeface="Arial Black"/>
                <a:cs typeface="Arial Black"/>
              </a:rPr>
              <a:t> </a:t>
            </a:r>
            <a:r>
              <a:rPr dirty="0" sz="2950" spc="5">
                <a:latin typeface="Arial Black"/>
                <a:cs typeface="Arial Black"/>
              </a:rPr>
              <a:t>2</a:t>
            </a:r>
            <a:r>
              <a:rPr dirty="0" sz="2950" spc="5" b="1">
                <a:latin typeface="Arial"/>
                <a:cs typeface="Arial"/>
              </a:rPr>
              <a:t>1.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1538" y="2753935"/>
            <a:ext cx="8216900" cy="1642110"/>
            <a:chOff x="2381538" y="2753935"/>
            <a:chExt cx="8216900" cy="1642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538" y="2753935"/>
              <a:ext cx="8202334" cy="16419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00150" y="3710299"/>
              <a:ext cx="3483610" cy="671830"/>
            </a:xfrm>
            <a:custGeom>
              <a:avLst/>
              <a:gdLst/>
              <a:ahLst/>
              <a:cxnLst/>
              <a:rect l="l" t="t" r="r" b="b"/>
              <a:pathLst>
                <a:path w="3483609" h="671829">
                  <a:moveTo>
                    <a:pt x="0" y="0"/>
                  </a:moveTo>
                  <a:lnTo>
                    <a:pt x="3483599" y="0"/>
                  </a:lnTo>
                  <a:lnTo>
                    <a:pt x="3483599" y="671399"/>
                  </a:lnTo>
                  <a:lnTo>
                    <a:pt x="0" y="671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4328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>
                <a:latin typeface="Arial Black"/>
                <a:cs typeface="Arial Black"/>
              </a:rPr>
              <a:t>3.</a:t>
            </a:r>
            <a:endParaRPr sz="295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714" y="2697163"/>
            <a:ext cx="7841365" cy="17138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4328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0">
                <a:latin typeface="Arial Black"/>
                <a:cs typeface="Arial Black"/>
              </a:rPr>
              <a:t> </a:t>
            </a:r>
            <a:r>
              <a:rPr dirty="0" sz="2950" spc="5">
                <a:latin typeface="Arial Black"/>
                <a:cs typeface="Arial Black"/>
              </a:rPr>
              <a:t>3.</a:t>
            </a:r>
            <a:endParaRPr sz="295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5437" y="2697163"/>
            <a:ext cx="7856220" cy="1713864"/>
            <a:chOff x="1975437" y="2697163"/>
            <a:chExt cx="7856220" cy="171386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714" y="2697163"/>
              <a:ext cx="7841365" cy="17138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9725" y="3710274"/>
              <a:ext cx="3657600" cy="577215"/>
            </a:xfrm>
            <a:custGeom>
              <a:avLst/>
              <a:gdLst/>
              <a:ahLst/>
              <a:cxnLst/>
              <a:rect l="l" t="t" r="r" b="b"/>
              <a:pathLst>
                <a:path w="3657600" h="577214">
                  <a:moveTo>
                    <a:pt x="0" y="0"/>
                  </a:moveTo>
                  <a:lnTo>
                    <a:pt x="3657599" y="0"/>
                  </a:lnTo>
                  <a:lnTo>
                    <a:pt x="3657599" y="576899"/>
                  </a:lnTo>
                  <a:lnTo>
                    <a:pt x="0" y="576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4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374" y="2857664"/>
            <a:ext cx="6841218" cy="18030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4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0087" y="2857664"/>
            <a:ext cx="6856095" cy="1803400"/>
            <a:chOff x="1970087" y="2857664"/>
            <a:chExt cx="6856095" cy="1803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4374" y="2857664"/>
              <a:ext cx="6841217" cy="18030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4375" y="4042900"/>
              <a:ext cx="3226435" cy="555625"/>
            </a:xfrm>
            <a:custGeom>
              <a:avLst/>
              <a:gdLst/>
              <a:ahLst/>
              <a:cxnLst/>
              <a:rect l="l" t="t" r="r" b="b"/>
              <a:pathLst>
                <a:path w="3226435" h="555625">
                  <a:moveTo>
                    <a:pt x="0" y="0"/>
                  </a:moveTo>
                  <a:lnTo>
                    <a:pt x="3226199" y="0"/>
                  </a:lnTo>
                  <a:lnTo>
                    <a:pt x="3226199" y="555599"/>
                  </a:lnTo>
                  <a:lnTo>
                    <a:pt x="0" y="5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8739" y="1012476"/>
            <a:ext cx="4069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Arial Black"/>
                <a:cs typeface="Arial Black"/>
              </a:rPr>
              <a:t>WATER-IMAGE</a:t>
            </a:r>
            <a:r>
              <a:rPr dirty="0" sz="2050" spc="-45">
                <a:latin typeface="Arial Black"/>
                <a:cs typeface="Arial Black"/>
              </a:rPr>
              <a:t> </a:t>
            </a:r>
            <a:r>
              <a:rPr dirty="0" sz="2050" spc="-15">
                <a:latin typeface="Arial Black"/>
                <a:cs typeface="Arial Black"/>
              </a:rPr>
              <a:t>(EXERCISE-1)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410"/>
              </a:lnSpc>
              <a:spcBef>
                <a:spcPts val="130"/>
              </a:spcBef>
            </a:pPr>
            <a:r>
              <a:rPr dirty="0" spc="10"/>
              <a:t>Choose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10"/>
              <a:t> correct water</a:t>
            </a:r>
            <a:r>
              <a:rPr dirty="0"/>
              <a:t> </a:t>
            </a:r>
            <a:r>
              <a:rPr dirty="0" spc="10"/>
              <a:t>image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the</a:t>
            </a:r>
            <a:r>
              <a:rPr dirty="0" spc="5"/>
              <a:t> </a:t>
            </a:r>
            <a:r>
              <a:rPr dirty="0" spc="10"/>
              <a:t>given</a:t>
            </a:r>
            <a:r>
              <a:rPr dirty="0" spc="5"/>
              <a:t> </a:t>
            </a:r>
            <a:r>
              <a:rPr dirty="0" spc="10"/>
              <a:t>figure (X) </a:t>
            </a:r>
            <a:r>
              <a:rPr dirty="0" spc="15"/>
              <a:t>from</a:t>
            </a:r>
            <a:r>
              <a:rPr dirty="0" spc="5"/>
              <a:t> </a:t>
            </a:r>
            <a:r>
              <a:rPr dirty="0" spc="10"/>
              <a:t>amongst </a:t>
            </a:r>
            <a:r>
              <a:rPr dirty="0" spc="15"/>
              <a:t>the</a:t>
            </a:r>
            <a:r>
              <a:rPr dirty="0" spc="10"/>
              <a:t> four</a:t>
            </a:r>
          </a:p>
          <a:p>
            <a:pPr algn="ctr" marL="151130">
              <a:lnSpc>
                <a:spcPts val="2410"/>
              </a:lnSpc>
            </a:pPr>
            <a:r>
              <a:rPr dirty="0" spc="5"/>
              <a:t>alternatives.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177" y="2741952"/>
            <a:ext cx="822960" cy="478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20">
                <a:latin typeface="Arial Black"/>
                <a:cs typeface="Arial Black"/>
              </a:rPr>
              <a:t>Q</a:t>
            </a:r>
            <a:r>
              <a:rPr dirty="0" sz="2950" spc="-85">
                <a:latin typeface="Arial Black"/>
                <a:cs typeface="Arial Black"/>
              </a:rPr>
              <a:t> </a:t>
            </a:r>
            <a:r>
              <a:rPr dirty="0" sz="2950" spc="10">
                <a:latin typeface="Arial Black"/>
                <a:cs typeface="Arial Black"/>
              </a:rPr>
              <a:t>5</a:t>
            </a:r>
            <a:r>
              <a:rPr dirty="0" sz="2950" spc="10" b="1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8700" y="2646219"/>
            <a:ext cx="7103649" cy="1866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WATER-IMAGE (EXERCISE-1)</dc:title>
  <dcterms:created xsi:type="dcterms:W3CDTF">2023-04-22T15:56:33Z</dcterms:created>
  <dcterms:modified xsi:type="dcterms:W3CDTF">2023-04-22T15:56:33Z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