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6858000" cy="9144000"/>
  <p:embeddedFontLst>
    <p:embeddedFont>
      <p:font typeface="Arial Black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1" roundtripDataSignature="AMtx7miroiutNpWfIJJNAcKIQsAXhHee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d33a87c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1d33a87c33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d33a87c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1d33a87c33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d33a87c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1d33a87c33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d33a87c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1d33a87c33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d33a87c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1d33a87c33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d33a87c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1d33a87c3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d33a87c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1d33a87c33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d33a87c3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1d33a87c33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d33a87c3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1d33a87c33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d33a87c3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1d33a87c33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d33a87c3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1d33a87c33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d33a87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1d33a87c3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d33a87c3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1d33a87c33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d33a87c3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1d33a87c33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d33a87c3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1d33a87c33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d33a87c3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1d33a87c33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d33a87c3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1d33a87c33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d33a87c3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1d33a87c33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d33a87c3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1d33a87c33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d33a87c3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1d33a87c33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d33a87c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1d33a87c3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d33a87c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1d33a87c33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6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6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6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6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8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descr="http://www.indiabix.com/_files/images/non-verbal-reasoning/water-images/section-2/4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690" y="2802938"/>
            <a:ext cx="7315200" cy="175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d33a87c33_0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5" name="Google Shape;165;g21d33a87c33_0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</a:t>
            </a:r>
            <a:r>
              <a:rPr b="1" lang="en-US" sz="3200">
                <a:solidFill>
                  <a:srgbClr val="FF0000"/>
                </a:solidFill>
              </a:rPr>
              <a:t>C.3</a:t>
            </a:r>
            <a:r>
              <a:rPr b="1" lang="en-US" sz="3200"/>
              <a:t>		D.4</a:t>
            </a:r>
            <a:endParaRPr b="1" sz="3200"/>
          </a:p>
        </p:txBody>
      </p:sp>
      <p:pic>
        <p:nvPicPr>
          <p:cNvPr id="166" name="Google Shape;166;g21d33a87c33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699" y="2755900"/>
            <a:ext cx="8303515" cy="195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A.1		B.2		C.3		D.4</a:t>
            </a:r>
            <a:endParaRPr b="1" sz="3200"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561" y="2769667"/>
            <a:ext cx="9818365" cy="218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33a87c33_0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9" name="Google Shape;179;g21d33a87c33_0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A.1		B.2		C.3		</a:t>
            </a:r>
            <a:r>
              <a:rPr b="1" lang="en-US" sz="3200">
                <a:solidFill>
                  <a:srgbClr val="FF0000"/>
                </a:solidFill>
              </a:rPr>
              <a:t>D.4</a:t>
            </a:r>
            <a:endParaRPr b="1" sz="3200">
              <a:solidFill>
                <a:srgbClr val="FF0000"/>
              </a:solidFill>
            </a:endParaRPr>
          </a:p>
        </p:txBody>
      </p:sp>
      <p:pic>
        <p:nvPicPr>
          <p:cNvPr id="180" name="Google Shape;180;g21d33a87c3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561" y="2769667"/>
            <a:ext cx="9818365" cy="218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r>
              <a:rPr b="1" lang="en-US" sz="3200">
                <a:solidFill>
                  <a:schemeClr val="lt1"/>
                </a:solidFill>
              </a:rPr>
              <a:t>D.4</a:t>
            </a:r>
            <a:endParaRPr b="1" sz="3200">
              <a:solidFill>
                <a:schemeClr val="lt1"/>
              </a:solidFill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959" y="2616957"/>
            <a:ext cx="9543742" cy="24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d33a87c33_0_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3" name="Google Shape;193;g21d33a87c33_0_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</a:t>
            </a:r>
            <a:r>
              <a:rPr b="1" lang="en-US" sz="3200">
                <a:solidFill>
                  <a:srgbClr val="FF0000"/>
                </a:solidFill>
              </a:rPr>
              <a:t>D.4</a:t>
            </a:r>
            <a:endParaRPr b="1" sz="3200">
              <a:solidFill>
                <a:srgbClr val="FF0000"/>
              </a:solidFill>
            </a:endParaRPr>
          </a:p>
        </p:txBody>
      </p:sp>
      <p:pic>
        <p:nvPicPr>
          <p:cNvPr id="194" name="Google Shape;194;g21d33a87c33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959" y="2616957"/>
            <a:ext cx="9543742" cy="24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089" y="2589235"/>
            <a:ext cx="9430177" cy="255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d33a87c33_0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7" name="Google Shape;207;g21d33a87c33_0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</a:t>
            </a:r>
            <a:r>
              <a:rPr b="1" lang="en-US" sz="3200">
                <a:solidFill>
                  <a:srgbClr val="FF0000"/>
                </a:solidFill>
              </a:rPr>
              <a:t>D.4</a:t>
            </a:r>
            <a:endParaRPr b="1" sz="3200">
              <a:solidFill>
                <a:srgbClr val="FF0000"/>
              </a:solidFill>
            </a:endParaRPr>
          </a:p>
        </p:txBody>
      </p:sp>
      <p:pic>
        <p:nvPicPr>
          <p:cNvPr id="208" name="Google Shape;208;g21d33a87c33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089" y="2589235"/>
            <a:ext cx="9430177" cy="255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003" y="2552132"/>
            <a:ext cx="9845683" cy="245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d33a87c33_0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1" name="Google Shape;221;g21d33a87c33_0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</a:t>
            </a:r>
            <a:r>
              <a:rPr b="1" lang="en-US" sz="3200">
                <a:solidFill>
                  <a:srgbClr val="FF0000"/>
                </a:solidFill>
              </a:rPr>
              <a:t>C.3</a:t>
            </a:r>
            <a:r>
              <a:rPr b="1" lang="en-US" sz="3200"/>
              <a:t>		D.4</a:t>
            </a:r>
            <a:endParaRPr b="1" sz="3200"/>
          </a:p>
        </p:txBody>
      </p:sp>
      <p:pic>
        <p:nvPicPr>
          <p:cNvPr id="222" name="Google Shape;222;g21d33a87c33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003" y="2552132"/>
            <a:ext cx="9845683" cy="245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405" y="2647665"/>
            <a:ext cx="10008072" cy="248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d33a87c33_0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9" name="Google Shape;109;g21d33a87c33_0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</a:t>
            </a:r>
            <a:r>
              <a:rPr b="1" lang="en-US" sz="3200">
                <a:solidFill>
                  <a:srgbClr val="FF0000"/>
                </a:solidFill>
                <a:highlight>
                  <a:schemeClr val="lt1"/>
                </a:highlight>
              </a:rPr>
              <a:t>B.2</a:t>
            </a:r>
            <a:r>
              <a:rPr b="1" lang="en-US" sz="3200"/>
              <a:t>		C.3		D.4</a:t>
            </a:r>
            <a:endParaRPr b="1" sz="3200"/>
          </a:p>
        </p:txBody>
      </p:sp>
      <p:pic>
        <p:nvPicPr>
          <p:cNvPr descr="http://www.indiabix.com/_files/images/non-verbal-reasoning/water-images/section-2/4.png" id="110" name="Google Shape;110;g21d33a87c3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690" y="2802938"/>
            <a:ext cx="7315200" cy="175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d33a87c33_0_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5" name="Google Shape;235;g21d33a87c33_0_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</a:t>
            </a:r>
            <a:r>
              <a:rPr b="1" lang="en-US" sz="3200">
                <a:solidFill>
                  <a:srgbClr val="FF0000"/>
                </a:solidFill>
              </a:rPr>
              <a:t>C.3</a:t>
            </a:r>
            <a:r>
              <a:rPr b="1" lang="en-US" sz="3200"/>
              <a:t>		D.4</a:t>
            </a:r>
            <a:endParaRPr b="1" sz="3200"/>
          </a:p>
        </p:txBody>
      </p:sp>
      <p:pic>
        <p:nvPicPr>
          <p:cNvPr id="236" name="Google Shape;236;g21d33a87c33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405" y="2647665"/>
            <a:ext cx="10008072" cy="248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2" name="Google Shape;242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8" y="2565779"/>
            <a:ext cx="9871348" cy="242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d33a87c33_0_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9" name="Google Shape;249;g21d33a87c33_0_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</a:t>
            </a:r>
            <a:r>
              <a:rPr b="1" lang="en-US" sz="3200">
                <a:solidFill>
                  <a:srgbClr val="FF0000"/>
                </a:solidFill>
              </a:rPr>
              <a:t>C.3</a:t>
            </a:r>
            <a:r>
              <a:rPr b="1" lang="en-US" sz="3200"/>
              <a:t>		D.4</a:t>
            </a:r>
            <a:endParaRPr b="1" sz="3200"/>
          </a:p>
        </p:txBody>
      </p:sp>
      <p:pic>
        <p:nvPicPr>
          <p:cNvPr id="250" name="Google Shape;250;g21d33a87c33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8" y="2565779"/>
            <a:ext cx="9871348" cy="242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6" name="Google Shape;256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153" y="2799940"/>
            <a:ext cx="9921661" cy="219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d33a87c33_0_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3" name="Google Shape;263;g21d33a87c33_0_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</a:t>
            </a:r>
            <a:r>
              <a:rPr b="1" lang="en-US" sz="3200">
                <a:solidFill>
                  <a:srgbClr val="FF0000"/>
                </a:solidFill>
              </a:rPr>
              <a:t>C.3</a:t>
            </a:r>
            <a:r>
              <a:rPr b="1" lang="en-US" sz="3200"/>
              <a:t>		D.4</a:t>
            </a:r>
            <a:endParaRPr b="1" sz="3200"/>
          </a:p>
        </p:txBody>
      </p:sp>
      <p:pic>
        <p:nvPicPr>
          <p:cNvPr id="264" name="Google Shape;264;g21d33a87c33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153" y="2799940"/>
            <a:ext cx="9921661" cy="219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0" name="Google Shape;270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271" name="Google Shape;2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117" y="2729551"/>
            <a:ext cx="9341667" cy="218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d33a87c33_0_9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7" name="Google Shape;277;g21d33a87c33_0_9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</a:t>
            </a:r>
            <a:r>
              <a:rPr b="1" lang="en-US" sz="3200">
                <a:solidFill>
                  <a:srgbClr val="FF0000"/>
                </a:solidFill>
              </a:rPr>
              <a:t>D.4</a:t>
            </a:r>
            <a:endParaRPr b="1" sz="3200">
              <a:solidFill>
                <a:srgbClr val="FF0000"/>
              </a:solidFill>
            </a:endParaRPr>
          </a:p>
        </p:txBody>
      </p:sp>
      <p:pic>
        <p:nvPicPr>
          <p:cNvPr id="278" name="Google Shape;278;g21d33a87c33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117" y="2729551"/>
            <a:ext cx="9341667" cy="218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4" name="Google Shape;284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285" name="Google Shape;2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405" y="2641055"/>
            <a:ext cx="9301284" cy="208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d33a87c33_0_10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1" name="Google Shape;291;g21d33a87c33_0_10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</a:t>
            </a:r>
            <a:r>
              <a:rPr b="1" lang="en-US" sz="3200">
                <a:solidFill>
                  <a:srgbClr val="FF0000"/>
                </a:solidFill>
              </a:rPr>
              <a:t>C.3</a:t>
            </a:r>
            <a:r>
              <a:rPr b="1" lang="en-US" sz="3200"/>
              <a:t>		D.4</a:t>
            </a:r>
            <a:endParaRPr b="1" sz="3200"/>
          </a:p>
        </p:txBody>
      </p:sp>
      <p:pic>
        <p:nvPicPr>
          <p:cNvPr id="292" name="Google Shape;292;g21d33a87c33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405" y="2641055"/>
            <a:ext cx="9301284" cy="208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8" name="Google Shape;298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299" name="Google Shape;2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689" y="2455032"/>
            <a:ext cx="9006151" cy="26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d33a87c33_0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6" name="Google Shape;116;g21d33a87c33_0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117" name="Google Shape;117;g21d33a87c3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207" y="2770619"/>
            <a:ext cx="8669193" cy="191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d33a87c33_0_12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5" name="Google Shape;305;g21d33a87c33_0_12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</a:t>
            </a:r>
            <a:r>
              <a:rPr b="1" lang="en-US" sz="3200">
                <a:solidFill>
                  <a:srgbClr val="FF0000"/>
                </a:solidFill>
              </a:rPr>
              <a:t>B.2</a:t>
            </a:r>
            <a:r>
              <a:rPr b="1" lang="en-US" sz="3200"/>
              <a:t>		C.3		D.4</a:t>
            </a:r>
            <a:endParaRPr b="1" sz="3200"/>
          </a:p>
        </p:txBody>
      </p:sp>
      <p:pic>
        <p:nvPicPr>
          <p:cNvPr id="306" name="Google Shape;306;g21d33a87c33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689" y="2455032"/>
            <a:ext cx="9006151" cy="26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740" y="2364830"/>
            <a:ext cx="8677086" cy="278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d33a87c33_0_13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9" name="Google Shape;319;g21d33a87c33_0_13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</a:t>
            </a:r>
            <a:r>
              <a:rPr b="1" lang="en-US" sz="3200">
                <a:solidFill>
                  <a:srgbClr val="FF0000"/>
                </a:solidFill>
              </a:rPr>
              <a:t>D.4</a:t>
            </a:r>
            <a:endParaRPr b="1" sz="3200">
              <a:solidFill>
                <a:srgbClr val="FF0000"/>
              </a:solidFill>
            </a:endParaRPr>
          </a:p>
        </p:txBody>
      </p:sp>
      <p:pic>
        <p:nvPicPr>
          <p:cNvPr id="320" name="Google Shape;320;g21d33a87c33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740" y="2364830"/>
            <a:ext cx="8677086" cy="278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183" y="2495954"/>
            <a:ext cx="9901419" cy="256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d33a87c33_0_13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3" name="Google Shape;333;g21d33a87c33_0_13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</a:t>
            </a:r>
            <a:r>
              <a:rPr b="1" lang="en-US" sz="3200">
                <a:solidFill>
                  <a:srgbClr val="FF0000"/>
                </a:solidFill>
              </a:rPr>
              <a:t>B.2</a:t>
            </a:r>
            <a:r>
              <a:rPr b="1" lang="en-US" sz="3200"/>
              <a:t>		C.3		D.4</a:t>
            </a:r>
            <a:endParaRPr b="1" sz="3200"/>
          </a:p>
        </p:txBody>
      </p:sp>
      <p:pic>
        <p:nvPicPr>
          <p:cNvPr id="334" name="Google Shape;334;g21d33a87c33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183" y="2495954"/>
            <a:ext cx="9901419" cy="256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18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</a:t>
            </a:r>
            <a:r>
              <a:rPr b="1" lang="en-US" sz="3200"/>
              <a:t>C.3</a:t>
            </a:r>
            <a:r>
              <a:rPr b="1" lang="en-US" sz="3200"/>
              <a:t>		D.4</a:t>
            </a:r>
            <a:endParaRPr b="1" sz="3200"/>
          </a:p>
        </p:txBody>
      </p:sp>
      <p:pic>
        <p:nvPicPr>
          <p:cNvPr id="341" name="Google Shape;3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516" y="2673491"/>
            <a:ext cx="9663158" cy="229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d33a87c33_0_18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7" name="Google Shape;347;g21d33a87c33_0_18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18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</a:t>
            </a:r>
            <a:r>
              <a:rPr b="1" lang="en-US" sz="3200">
                <a:solidFill>
                  <a:srgbClr val="FF0000"/>
                </a:solidFill>
              </a:rPr>
              <a:t>C.3</a:t>
            </a:r>
            <a:r>
              <a:rPr b="1" lang="en-US" sz="3200"/>
              <a:t>		D.4</a:t>
            </a:r>
            <a:endParaRPr b="1" sz="3200"/>
          </a:p>
        </p:txBody>
      </p:sp>
      <p:pic>
        <p:nvPicPr>
          <p:cNvPr id="348" name="Google Shape;348;g21d33a87c33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516" y="2673491"/>
            <a:ext cx="9663158" cy="229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19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418" y="2725523"/>
            <a:ext cx="9663326" cy="241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d33a87c33_0_14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1" name="Google Shape;361;g21d33a87c33_0_14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19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</a:t>
            </a:r>
            <a:r>
              <a:rPr b="1" lang="en-US" sz="3200">
                <a:solidFill>
                  <a:srgbClr val="FF0000"/>
                </a:solidFill>
              </a:rPr>
              <a:t>D.4</a:t>
            </a:r>
            <a:endParaRPr b="1" sz="3200">
              <a:solidFill>
                <a:srgbClr val="FF0000"/>
              </a:solidFill>
            </a:endParaRPr>
          </a:p>
        </p:txBody>
      </p:sp>
      <p:pic>
        <p:nvPicPr>
          <p:cNvPr id="362" name="Google Shape;362;g21d33a87c33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418" y="2725523"/>
            <a:ext cx="9663326" cy="241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8" name="Google Shape;368;p2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20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369" name="Google Shape;3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691" y="2681573"/>
            <a:ext cx="9236244" cy="214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</a:t>
            </a:r>
            <a:r>
              <a:rPr b="1" lang="en-US" sz="3200">
                <a:solidFill>
                  <a:srgbClr val="FF0000"/>
                </a:solidFill>
              </a:rPr>
              <a:t>B.2</a:t>
            </a:r>
            <a:r>
              <a:rPr b="1" lang="en-US" sz="3200"/>
              <a:t>		C.3		D.4</a:t>
            </a:r>
            <a:endParaRPr b="1" sz="3200"/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207" y="2770619"/>
            <a:ext cx="8669193" cy="191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d33a87c33_0_15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5" name="Google Shape;375;g21d33a87c33_0_15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20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</a:t>
            </a:r>
            <a:r>
              <a:rPr b="1" lang="en-US" sz="3200">
                <a:solidFill>
                  <a:srgbClr val="FF0000"/>
                </a:solidFill>
              </a:rPr>
              <a:t>B.2</a:t>
            </a:r>
            <a:r>
              <a:rPr b="1" lang="en-US" sz="3200"/>
              <a:t>		C.3		D.4</a:t>
            </a:r>
            <a:endParaRPr b="1" sz="3200"/>
          </a:p>
        </p:txBody>
      </p:sp>
      <p:pic>
        <p:nvPicPr>
          <p:cNvPr id="376" name="Google Shape;376;g21d33a87c33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691" y="2681573"/>
            <a:ext cx="9236244" cy="214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2" name="Google Shape;382;p2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21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383" name="Google Shape;3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795" y="2861527"/>
            <a:ext cx="8972833" cy="176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d33a87c33_0_16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9" name="Google Shape;389;g21d33a87c33_0_16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21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</a:t>
            </a:r>
            <a:r>
              <a:rPr b="1" lang="en-US" sz="3200">
                <a:solidFill>
                  <a:srgbClr val="FF0000"/>
                </a:solidFill>
              </a:rPr>
              <a:t>B.2</a:t>
            </a:r>
            <a:r>
              <a:rPr b="1" lang="en-US" sz="3200"/>
              <a:t>		C.3		D.4</a:t>
            </a:r>
            <a:endParaRPr b="1" sz="3200"/>
          </a:p>
        </p:txBody>
      </p:sp>
      <p:pic>
        <p:nvPicPr>
          <p:cNvPr id="390" name="Google Shape;390;g21d33a87c33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795" y="2861527"/>
            <a:ext cx="8972833" cy="176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96" name="Google Shape;396;p2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397" name="Google Shape;3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580" y="2586962"/>
            <a:ext cx="9115378" cy="214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d33a87c33_0_16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03" name="Google Shape;403;g21d33a87c33_0_16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</a:t>
            </a:r>
            <a:r>
              <a:rPr b="1" lang="en-US" sz="3200">
                <a:solidFill>
                  <a:srgbClr val="FF0000"/>
                </a:solidFill>
              </a:rPr>
              <a:t>D.4</a:t>
            </a:r>
            <a:endParaRPr b="1" sz="3200">
              <a:solidFill>
                <a:srgbClr val="FF0000"/>
              </a:solidFill>
            </a:endParaRPr>
          </a:p>
        </p:txBody>
      </p:sp>
      <p:pic>
        <p:nvPicPr>
          <p:cNvPr id="404" name="Google Shape;404;g21d33a87c33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580" y="2586962"/>
            <a:ext cx="9115378" cy="214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726" y="2687782"/>
            <a:ext cx="8160184" cy="195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d33a87c33_0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7" name="Google Shape;137;g21d33a87c33_0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</a:t>
            </a:r>
            <a:r>
              <a:rPr b="1" lang="en-US" sz="3200">
                <a:solidFill>
                  <a:srgbClr val="FF0000"/>
                </a:solidFill>
              </a:rPr>
              <a:t>D.4</a:t>
            </a:r>
            <a:endParaRPr b="1" sz="3200">
              <a:solidFill>
                <a:srgbClr val="FF0000"/>
              </a:solidFill>
            </a:endParaRPr>
          </a:p>
        </p:txBody>
      </p:sp>
      <p:pic>
        <p:nvPicPr>
          <p:cNvPr id="138" name="Google Shape;138;g21d33a87c33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726" y="2687782"/>
            <a:ext cx="8160184" cy="195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837" y="2571653"/>
            <a:ext cx="8921372" cy="26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d33a87c33_0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1" name="Google Shape;151;g21d33a87c33_0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</a:t>
            </a:r>
            <a:r>
              <a:rPr b="1" lang="en-US" sz="3200">
                <a:solidFill>
                  <a:srgbClr val="FF0000"/>
                </a:solidFill>
              </a:rPr>
              <a:t>A.1</a:t>
            </a:r>
            <a:r>
              <a:rPr b="1" lang="en-US" sz="3200"/>
              <a:t>		B.2		C.3		D.4</a:t>
            </a:r>
            <a:endParaRPr b="1" sz="3200"/>
          </a:p>
        </p:txBody>
      </p:sp>
      <p:pic>
        <p:nvPicPr>
          <p:cNvPr id="152" name="Google Shape;152;g21d33a87c33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837" y="2571653"/>
            <a:ext cx="8921372" cy="26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Choose the correct water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				A.1		B.2		C.3		D.4</a:t>
            </a:r>
            <a:endParaRPr b="1" sz="3200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699" y="2755900"/>
            <a:ext cx="8303515" cy="195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