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iVJXCVSUGYCnpGSGaV5MimJ0Xj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e28e9dec41_0_49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2e28e9dec41_0_49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2e28e9dec41_0_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e28e9dec41_0_84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2e28e9dec41_0_84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2e28e9dec41_0_8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e28e9dec41_0_8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e28e9dec41_0_5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2e28e9dec41_0_5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e28e9dec41_0_5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g2e28e9dec41_0_5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2e28e9dec41_0_5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e28e9dec41_0_6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2e28e9dec41_0_60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2e28e9dec41_0_60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2e28e9dec41_0_6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e28e9dec41_0_6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2e28e9dec41_0_6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e28e9dec41_0_68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2e28e9dec41_0_68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2e28e9dec41_0_6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e28e9dec41_0_72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g2e28e9dec41_0_7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e28e9dec41_0_75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2e28e9dec41_0_75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2e28e9dec41_0_75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g2e28e9dec41_0_75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g2e28e9dec41_0_7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e28e9dec41_0_81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g2e28e9dec41_0_8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e28e9dec41_0_4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2e28e9dec41_0_4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2e28e9dec41_0_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0" y="6311999"/>
            <a:ext cx="12192000" cy="624348"/>
          </a:xfrm>
          <a:prstGeom prst="rect">
            <a:avLst/>
          </a:prstGeom>
          <a:solidFill>
            <a:srgbClr val="00CCFF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5843042" y="6372577"/>
            <a:ext cx="52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/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821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sx="90000" rotWithShape="0" dir="5400000" dist="317500" sy="-19000">
              <a:srgbClr val="000000">
                <a:alpha val="14901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0" y="6311999"/>
            <a:ext cx="12192000" cy="624348"/>
          </a:xfrm>
          <a:prstGeom prst="rect">
            <a:avLst/>
          </a:prstGeom>
          <a:solidFill>
            <a:srgbClr val="00CCFF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5712542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/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821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sx="90000" rotWithShape="0" dir="5400000" dist="317500" sy="-19000">
              <a:srgbClr val="000000">
                <a:alpha val="14901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0" y="6311999"/>
            <a:ext cx="12192000" cy="624348"/>
          </a:xfrm>
          <a:prstGeom prst="rect">
            <a:avLst/>
          </a:prstGeom>
          <a:solidFill>
            <a:srgbClr val="00CCFF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5712542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/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821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sx="90000" rotWithShape="0" dir="5400000" dist="317500" sy="-19000">
              <a:srgbClr val="000000">
                <a:alpha val="14901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0" y="6311999"/>
            <a:ext cx="12192000" cy="624348"/>
          </a:xfrm>
          <a:prstGeom prst="rect">
            <a:avLst/>
          </a:prstGeom>
          <a:solidFill>
            <a:srgbClr val="00CCFF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5712542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/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821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sx="90000" rotWithShape="0" dir="5400000" dist="317500" sy="-19000">
              <a:srgbClr val="000000">
                <a:alpha val="14901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11999"/>
            <a:ext cx="12192000" cy="624348"/>
          </a:xfrm>
          <a:prstGeom prst="rect">
            <a:avLst/>
          </a:prstGeom>
          <a:solidFill>
            <a:srgbClr val="00CCFF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712542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821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sx="90000" rotWithShape="0" dir="5400000" dist="317500" sy="-19000">
              <a:srgbClr val="000000">
                <a:alpha val="14901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0" y="6311999"/>
            <a:ext cx="12192000" cy="624348"/>
          </a:xfrm>
          <a:prstGeom prst="rect">
            <a:avLst/>
          </a:prstGeom>
          <a:solidFill>
            <a:srgbClr val="00CCFF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5712542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/>
          </a:p>
        </p:txBody>
      </p:sp>
      <p:pic>
        <p:nvPicPr>
          <p:cNvPr id="97" name="Google Shape;9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821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sx="90000" rotWithShape="0" dir="5400000" dist="317500" sy="-19000">
              <a:srgbClr val="000000">
                <a:alpha val="14901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2024-06-04T05:52:01Z</dcterms:created>
  <dc:creator>Sanjay Yadav</dc:creator>
</cp:coreProperties>
</file>