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319" r:id="rId3"/>
    <p:sldId id="320" r:id="rId4"/>
    <p:sldId id="269" r:id="rId5"/>
    <p:sldId id="277" r:id="rId6"/>
    <p:sldId id="317" r:id="rId7"/>
    <p:sldId id="318" r:id="rId8"/>
    <p:sldId id="316" r:id="rId9"/>
    <p:sldId id="280" r:id="rId10"/>
    <p:sldId id="283" r:id="rId11"/>
    <p:sldId id="281" r:id="rId12"/>
    <p:sldId id="282" r:id="rId13"/>
    <p:sldId id="284" r:id="rId14"/>
    <p:sldId id="285" r:id="rId15"/>
    <p:sldId id="286" r:id="rId16"/>
    <p:sldId id="288" r:id="rId17"/>
    <p:sldId id="287" r:id="rId18"/>
    <p:sldId id="289" r:id="rId19"/>
    <p:sldId id="290" r:id="rId20"/>
    <p:sldId id="291" r:id="rId21"/>
    <p:sldId id="292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74F8B-E576-604F-BE57-611A1BB795C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521636A-22F4-4341-9B22-C42ED6820E6F}">
      <dgm:prSet phldrT="[Text]" phldr="0"/>
      <dgm:spPr/>
      <dgm:t>
        <a:bodyPr/>
        <a:lstStyle/>
        <a:p>
          <a:r>
            <a:rPr lang="en-IN" dirty="0"/>
            <a:t>Learner </a:t>
          </a:r>
          <a:endParaRPr lang="en-US" dirty="0"/>
        </a:p>
      </dgm:t>
    </dgm:pt>
    <dgm:pt modelId="{77A27029-FEB7-AE49-B594-C033AE8E686D}" type="parTrans" cxnId="{30E46E7E-12D9-BF4C-9ED5-67D4C0DD5FDB}">
      <dgm:prSet/>
      <dgm:spPr/>
      <dgm:t>
        <a:bodyPr/>
        <a:lstStyle/>
        <a:p>
          <a:endParaRPr lang="en-US"/>
        </a:p>
      </dgm:t>
    </dgm:pt>
    <dgm:pt modelId="{18AAD99D-B9EA-6040-8CC1-8AE0F2EBF04F}" type="sibTrans" cxnId="{30E46E7E-12D9-BF4C-9ED5-67D4C0DD5FDB}">
      <dgm:prSet/>
      <dgm:spPr/>
      <dgm:t>
        <a:bodyPr/>
        <a:lstStyle/>
        <a:p>
          <a:endParaRPr lang="en-US"/>
        </a:p>
      </dgm:t>
    </dgm:pt>
    <dgm:pt modelId="{53E5856E-6981-7848-98F1-E793CDACC614}">
      <dgm:prSet phldrT="[Text]" phldr="0"/>
      <dgm:spPr/>
      <dgm:t>
        <a:bodyPr/>
        <a:lstStyle/>
        <a:p>
          <a:r>
            <a:rPr lang="en-IN" dirty="0"/>
            <a:t>Student’s language background information (</a:t>
          </a:r>
          <a:r>
            <a:rPr lang="en-IN" dirty="0" err="1"/>
            <a:t>Abedi</a:t>
          </a:r>
          <a:r>
            <a:rPr lang="en-IN" dirty="0"/>
            <a:t>, 2008)</a:t>
          </a:r>
          <a:endParaRPr lang="en-US" dirty="0"/>
        </a:p>
      </dgm:t>
    </dgm:pt>
    <dgm:pt modelId="{09A7CA01-4756-7D49-B3A0-F7DBAC77F5E9}" type="parTrans" cxnId="{56F5777A-36E4-9745-B1DE-0DCF0363A5D1}">
      <dgm:prSet/>
      <dgm:spPr/>
      <dgm:t>
        <a:bodyPr/>
        <a:lstStyle/>
        <a:p>
          <a:endParaRPr lang="en-US"/>
        </a:p>
      </dgm:t>
    </dgm:pt>
    <dgm:pt modelId="{905B2F17-D7CA-A847-AA59-4C1BAEE0CABC}" type="sibTrans" cxnId="{56F5777A-36E4-9745-B1DE-0DCF0363A5D1}">
      <dgm:prSet/>
      <dgm:spPr/>
      <dgm:t>
        <a:bodyPr/>
        <a:lstStyle/>
        <a:p>
          <a:endParaRPr lang="en-US"/>
        </a:p>
      </dgm:t>
    </dgm:pt>
    <dgm:pt modelId="{166E1864-A9FF-EF48-9E34-651D0BA60F11}">
      <dgm:prSet phldrT="[Text]" phldr="0"/>
      <dgm:spPr/>
      <dgm:t>
        <a:bodyPr/>
        <a:lstStyle/>
        <a:p>
          <a:r>
            <a:rPr lang="en-IN" dirty="0"/>
            <a:t>Level of (target language) proficiency (</a:t>
          </a:r>
          <a:r>
            <a:rPr lang="en-IN" dirty="0" err="1"/>
            <a:t>Abedi</a:t>
          </a:r>
          <a:r>
            <a:rPr lang="en-IN" dirty="0"/>
            <a:t>, 2008)</a:t>
          </a:r>
          <a:endParaRPr lang="en-US" dirty="0"/>
        </a:p>
      </dgm:t>
    </dgm:pt>
    <dgm:pt modelId="{B82B9C24-1B7B-2E49-8D3F-2614AF094C3E}" type="parTrans" cxnId="{48F77E88-6551-DA4F-BF5E-C737F88E5938}">
      <dgm:prSet/>
      <dgm:spPr/>
      <dgm:t>
        <a:bodyPr/>
        <a:lstStyle/>
        <a:p>
          <a:endParaRPr lang="en-US"/>
        </a:p>
      </dgm:t>
    </dgm:pt>
    <dgm:pt modelId="{3DE7BED7-443C-A645-900C-12A116008EBA}" type="sibTrans" cxnId="{48F77E88-6551-DA4F-BF5E-C737F88E5938}">
      <dgm:prSet/>
      <dgm:spPr/>
      <dgm:t>
        <a:bodyPr/>
        <a:lstStyle/>
        <a:p>
          <a:endParaRPr lang="en-US"/>
        </a:p>
      </dgm:t>
    </dgm:pt>
    <dgm:pt modelId="{4A8FFF73-8846-0B4A-B490-B949A049A1CB}">
      <dgm:prSet phldrT="[Text]" phldr="0"/>
      <dgm:spPr/>
      <dgm:t>
        <a:bodyPr/>
        <a:lstStyle/>
        <a:p>
          <a:r>
            <a:rPr lang="en-IN" dirty="0"/>
            <a:t>Learning behaviour (</a:t>
          </a:r>
          <a:r>
            <a:rPr lang="en-IN" dirty="0" err="1"/>
            <a:t>Yathongochai</a:t>
          </a:r>
          <a:r>
            <a:rPr lang="en-IN" dirty="0"/>
            <a:t>, 2013)</a:t>
          </a:r>
          <a:endParaRPr lang="en-US" dirty="0"/>
        </a:p>
      </dgm:t>
    </dgm:pt>
    <dgm:pt modelId="{85D54AF1-E908-9E48-AE6B-3388A7FDFB07}" type="parTrans" cxnId="{CCDF25D8-81A3-7D4A-BB81-D0FB2663F01A}">
      <dgm:prSet/>
      <dgm:spPr/>
      <dgm:t>
        <a:bodyPr/>
        <a:lstStyle/>
        <a:p>
          <a:endParaRPr lang="en-US"/>
        </a:p>
      </dgm:t>
    </dgm:pt>
    <dgm:pt modelId="{3D6C8EFA-786E-4F47-ADB2-0D09892E5BEF}" type="sibTrans" cxnId="{CCDF25D8-81A3-7D4A-BB81-D0FB2663F01A}">
      <dgm:prSet/>
      <dgm:spPr/>
      <dgm:t>
        <a:bodyPr/>
        <a:lstStyle/>
        <a:p>
          <a:endParaRPr lang="en-US"/>
        </a:p>
      </dgm:t>
    </dgm:pt>
    <dgm:pt modelId="{FE530C05-0CE5-374C-9461-F31E85C545AC}">
      <dgm:prSet phldrT="[Text]" phldr="0"/>
      <dgm:spPr/>
      <dgm:t>
        <a:bodyPr/>
        <a:lstStyle/>
        <a:p>
          <a:r>
            <a:rPr lang="en-IN" dirty="0"/>
            <a:t>Proficiency level at different modalities (Bunch, 2006)</a:t>
          </a:r>
          <a:endParaRPr lang="en-US" dirty="0"/>
        </a:p>
      </dgm:t>
    </dgm:pt>
    <dgm:pt modelId="{B14D2370-4C9A-A547-BEDA-8D58203CA2EE}" type="parTrans" cxnId="{8F5A0AE9-2B53-DE45-8851-494D7A414C71}">
      <dgm:prSet/>
      <dgm:spPr/>
      <dgm:t>
        <a:bodyPr/>
        <a:lstStyle/>
        <a:p>
          <a:endParaRPr lang="en-US"/>
        </a:p>
      </dgm:t>
    </dgm:pt>
    <dgm:pt modelId="{5E1D265A-1827-E145-B82B-00CB2A95F0E4}" type="sibTrans" cxnId="{8F5A0AE9-2B53-DE45-8851-494D7A414C71}">
      <dgm:prSet/>
      <dgm:spPr/>
      <dgm:t>
        <a:bodyPr/>
        <a:lstStyle/>
        <a:p>
          <a:endParaRPr lang="en-US"/>
        </a:p>
      </dgm:t>
    </dgm:pt>
    <dgm:pt modelId="{6FE7FEB9-5940-5442-8D03-5CEB1C6D8330}">
      <dgm:prSet phldrT="[Text]" phldr="0"/>
      <dgm:spPr/>
      <dgm:t>
        <a:bodyPr/>
        <a:lstStyle/>
        <a:p>
          <a:r>
            <a:rPr lang="en-IN" dirty="0"/>
            <a:t>Learning profile (</a:t>
          </a:r>
          <a:r>
            <a:rPr lang="en-IN" dirty="0" err="1"/>
            <a:t>Yathongochai</a:t>
          </a:r>
          <a:r>
            <a:rPr lang="en-IN" dirty="0"/>
            <a:t>, 2013)</a:t>
          </a:r>
          <a:endParaRPr lang="en-US" dirty="0"/>
        </a:p>
      </dgm:t>
    </dgm:pt>
    <dgm:pt modelId="{E27F154D-2FE7-7A4E-8B7E-58B4AEF93639}" type="parTrans" cxnId="{A0B89DBF-8474-E347-A059-722B81EEB99B}">
      <dgm:prSet/>
      <dgm:spPr/>
      <dgm:t>
        <a:bodyPr/>
        <a:lstStyle/>
        <a:p>
          <a:endParaRPr lang="en-US"/>
        </a:p>
      </dgm:t>
    </dgm:pt>
    <dgm:pt modelId="{F31661F5-C648-7346-A09D-D8874BBF7F17}" type="sibTrans" cxnId="{A0B89DBF-8474-E347-A059-722B81EEB99B}">
      <dgm:prSet/>
      <dgm:spPr/>
      <dgm:t>
        <a:bodyPr/>
        <a:lstStyle/>
        <a:p>
          <a:endParaRPr lang="en-US"/>
        </a:p>
      </dgm:t>
    </dgm:pt>
    <dgm:pt modelId="{19004BD5-30D6-AE49-AF7A-D96497CC72D9}">
      <dgm:prSet phldrT="[Text]" phldr="0"/>
      <dgm:spPr/>
      <dgm:t>
        <a:bodyPr/>
        <a:lstStyle/>
        <a:p>
          <a:endParaRPr lang="en-US" dirty="0"/>
        </a:p>
      </dgm:t>
    </dgm:pt>
    <dgm:pt modelId="{CBC2EDAC-2955-8C4C-A76A-EAF4738940DD}" type="parTrans" cxnId="{92EDB79C-CA18-7D4A-B9A7-97E44487E44F}">
      <dgm:prSet/>
      <dgm:spPr/>
      <dgm:t>
        <a:bodyPr/>
        <a:lstStyle/>
        <a:p>
          <a:endParaRPr lang="en-US"/>
        </a:p>
      </dgm:t>
    </dgm:pt>
    <dgm:pt modelId="{1CEC72A1-2C36-944F-A725-D1DA33A29309}" type="sibTrans" cxnId="{92EDB79C-CA18-7D4A-B9A7-97E44487E44F}">
      <dgm:prSet/>
      <dgm:spPr/>
      <dgm:t>
        <a:bodyPr/>
        <a:lstStyle/>
        <a:p>
          <a:endParaRPr lang="en-US"/>
        </a:p>
      </dgm:t>
    </dgm:pt>
    <dgm:pt modelId="{9147C375-0D0F-2749-8BF5-CB51EAD5C7D1}">
      <dgm:prSet phldrT="[Text]" phldr="0"/>
      <dgm:spPr/>
      <dgm:t>
        <a:bodyPr/>
        <a:lstStyle/>
        <a:p>
          <a:r>
            <a:rPr lang="en-US" dirty="0"/>
            <a:t>Motivation, attitude, age, intelligence, and personality</a:t>
          </a:r>
          <a:r>
            <a:rPr lang="en-IN" dirty="0"/>
            <a:t> (</a:t>
          </a:r>
          <a:r>
            <a:rPr lang="en-IN" dirty="0" err="1"/>
            <a:t>Khasinah</a:t>
          </a:r>
          <a:r>
            <a:rPr lang="en-IN" dirty="0"/>
            <a:t>, 2014)</a:t>
          </a:r>
          <a:endParaRPr lang="en-US" dirty="0"/>
        </a:p>
      </dgm:t>
    </dgm:pt>
    <dgm:pt modelId="{4B93E75E-574F-5240-8756-5FAC3B60FB1E}" type="parTrans" cxnId="{422F14FD-6C65-E540-B05F-245AB0DF2BFB}">
      <dgm:prSet/>
      <dgm:spPr/>
      <dgm:t>
        <a:bodyPr/>
        <a:lstStyle/>
        <a:p>
          <a:endParaRPr lang="en-US"/>
        </a:p>
      </dgm:t>
    </dgm:pt>
    <dgm:pt modelId="{48A36A00-9DD1-F448-93E2-EC742CD25FC9}" type="sibTrans" cxnId="{422F14FD-6C65-E540-B05F-245AB0DF2BFB}">
      <dgm:prSet/>
      <dgm:spPr/>
      <dgm:t>
        <a:bodyPr/>
        <a:lstStyle/>
        <a:p>
          <a:endParaRPr lang="en-US"/>
        </a:p>
      </dgm:t>
    </dgm:pt>
    <dgm:pt modelId="{6B4F0672-BAD4-324B-AF02-A86DE4FA47BB}" type="pres">
      <dgm:prSet presAssocID="{4D374F8B-E576-604F-BE57-611A1BB795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561F011-0292-0C4E-B35D-9C1A2DBBFF3F}" type="pres">
      <dgm:prSet presAssocID="{B521636A-22F4-4341-9B22-C42ED6820E6F}" presName="centerShape" presStyleLbl="node0" presStyleIdx="0" presStyleCnt="1"/>
      <dgm:spPr/>
    </dgm:pt>
    <dgm:pt modelId="{B33543F5-FF06-D84C-84BE-E5704E225D8A}" type="pres">
      <dgm:prSet presAssocID="{09A7CA01-4756-7D49-B3A0-F7DBAC77F5E9}" presName="parTrans" presStyleLbl="bgSibTrans2D1" presStyleIdx="0" presStyleCnt="6"/>
      <dgm:spPr/>
    </dgm:pt>
    <dgm:pt modelId="{6FB366E2-F415-044B-81A3-D535E2E4C910}" type="pres">
      <dgm:prSet presAssocID="{53E5856E-6981-7848-98F1-E793CDACC614}" presName="node" presStyleLbl="node1" presStyleIdx="0" presStyleCnt="6">
        <dgm:presLayoutVars>
          <dgm:bulletEnabled val="1"/>
        </dgm:presLayoutVars>
      </dgm:prSet>
      <dgm:spPr/>
    </dgm:pt>
    <dgm:pt modelId="{1CE402F2-B345-7246-ABC0-2EAF2C83FDA5}" type="pres">
      <dgm:prSet presAssocID="{B82B9C24-1B7B-2E49-8D3F-2614AF094C3E}" presName="parTrans" presStyleLbl="bgSibTrans2D1" presStyleIdx="1" presStyleCnt="6"/>
      <dgm:spPr/>
    </dgm:pt>
    <dgm:pt modelId="{779F1A00-3417-1D4D-BDF1-C611E50F9C5E}" type="pres">
      <dgm:prSet presAssocID="{166E1864-A9FF-EF48-9E34-651D0BA60F11}" presName="node" presStyleLbl="node1" presStyleIdx="1" presStyleCnt="6">
        <dgm:presLayoutVars>
          <dgm:bulletEnabled val="1"/>
        </dgm:presLayoutVars>
      </dgm:prSet>
      <dgm:spPr/>
    </dgm:pt>
    <dgm:pt modelId="{882EE990-1871-1843-A42F-BBC02856E8C7}" type="pres">
      <dgm:prSet presAssocID="{85D54AF1-E908-9E48-AE6B-3388A7FDFB07}" presName="parTrans" presStyleLbl="bgSibTrans2D1" presStyleIdx="2" presStyleCnt="6"/>
      <dgm:spPr/>
    </dgm:pt>
    <dgm:pt modelId="{8F1AC276-FE9E-E14B-B6A0-942150985398}" type="pres">
      <dgm:prSet presAssocID="{4A8FFF73-8846-0B4A-B490-B949A049A1CB}" presName="node" presStyleLbl="node1" presStyleIdx="2" presStyleCnt="6">
        <dgm:presLayoutVars>
          <dgm:bulletEnabled val="1"/>
        </dgm:presLayoutVars>
      </dgm:prSet>
      <dgm:spPr/>
    </dgm:pt>
    <dgm:pt modelId="{5457670E-C3E2-1B40-8774-CC1152036E6C}" type="pres">
      <dgm:prSet presAssocID="{B14D2370-4C9A-A547-BEDA-8D58203CA2EE}" presName="parTrans" presStyleLbl="bgSibTrans2D1" presStyleIdx="3" presStyleCnt="6"/>
      <dgm:spPr/>
    </dgm:pt>
    <dgm:pt modelId="{AB907509-0030-D441-BD2D-D6C83CDFD191}" type="pres">
      <dgm:prSet presAssocID="{FE530C05-0CE5-374C-9461-F31E85C545AC}" presName="node" presStyleLbl="node1" presStyleIdx="3" presStyleCnt="6">
        <dgm:presLayoutVars>
          <dgm:bulletEnabled val="1"/>
        </dgm:presLayoutVars>
      </dgm:prSet>
      <dgm:spPr/>
    </dgm:pt>
    <dgm:pt modelId="{11DB73CF-99FE-FB46-9488-9841AB341CF4}" type="pres">
      <dgm:prSet presAssocID="{E27F154D-2FE7-7A4E-8B7E-58B4AEF93639}" presName="parTrans" presStyleLbl="bgSibTrans2D1" presStyleIdx="4" presStyleCnt="6"/>
      <dgm:spPr/>
    </dgm:pt>
    <dgm:pt modelId="{FC7C9690-E1D1-3944-B682-60A39178F1BF}" type="pres">
      <dgm:prSet presAssocID="{6FE7FEB9-5940-5442-8D03-5CEB1C6D8330}" presName="node" presStyleLbl="node1" presStyleIdx="4" presStyleCnt="6">
        <dgm:presLayoutVars>
          <dgm:bulletEnabled val="1"/>
        </dgm:presLayoutVars>
      </dgm:prSet>
      <dgm:spPr/>
    </dgm:pt>
    <dgm:pt modelId="{3ED84F10-8439-1446-BA01-4CBA93562E28}" type="pres">
      <dgm:prSet presAssocID="{4B93E75E-574F-5240-8756-5FAC3B60FB1E}" presName="parTrans" presStyleLbl="bgSibTrans2D1" presStyleIdx="5" presStyleCnt="6"/>
      <dgm:spPr/>
    </dgm:pt>
    <dgm:pt modelId="{0D0E89F0-BB16-3D4E-96FE-DE4C8D5C6C57}" type="pres">
      <dgm:prSet presAssocID="{9147C375-0D0F-2749-8BF5-CB51EAD5C7D1}" presName="node" presStyleLbl="node1" presStyleIdx="5" presStyleCnt="6">
        <dgm:presLayoutVars>
          <dgm:bulletEnabled val="1"/>
        </dgm:presLayoutVars>
      </dgm:prSet>
      <dgm:spPr/>
    </dgm:pt>
  </dgm:ptLst>
  <dgm:cxnLst>
    <dgm:cxn modelId="{17F79C16-3D18-1D49-8ED6-6607025C8608}" type="presOf" srcId="{B82B9C24-1B7B-2E49-8D3F-2614AF094C3E}" destId="{1CE402F2-B345-7246-ABC0-2EAF2C83FDA5}" srcOrd="0" destOrd="0" presId="urn:microsoft.com/office/officeart/2005/8/layout/radial4"/>
    <dgm:cxn modelId="{53CEA01E-0397-FE4B-AFC4-484124A298AD}" type="presOf" srcId="{53E5856E-6981-7848-98F1-E793CDACC614}" destId="{6FB366E2-F415-044B-81A3-D535E2E4C910}" srcOrd="0" destOrd="0" presId="urn:microsoft.com/office/officeart/2005/8/layout/radial4"/>
    <dgm:cxn modelId="{3329B648-A98D-6046-8813-9926E2FD8987}" type="presOf" srcId="{E27F154D-2FE7-7A4E-8B7E-58B4AEF93639}" destId="{11DB73CF-99FE-FB46-9488-9841AB341CF4}" srcOrd="0" destOrd="0" presId="urn:microsoft.com/office/officeart/2005/8/layout/radial4"/>
    <dgm:cxn modelId="{2C009B6E-54D3-794A-A6AB-4C4475AC6490}" type="presOf" srcId="{4B93E75E-574F-5240-8756-5FAC3B60FB1E}" destId="{3ED84F10-8439-1446-BA01-4CBA93562E28}" srcOrd="0" destOrd="0" presId="urn:microsoft.com/office/officeart/2005/8/layout/radial4"/>
    <dgm:cxn modelId="{56F5777A-36E4-9745-B1DE-0DCF0363A5D1}" srcId="{B521636A-22F4-4341-9B22-C42ED6820E6F}" destId="{53E5856E-6981-7848-98F1-E793CDACC614}" srcOrd="0" destOrd="0" parTransId="{09A7CA01-4756-7D49-B3A0-F7DBAC77F5E9}" sibTransId="{905B2F17-D7CA-A847-AA59-4C1BAEE0CABC}"/>
    <dgm:cxn modelId="{30E46E7E-12D9-BF4C-9ED5-67D4C0DD5FDB}" srcId="{4D374F8B-E576-604F-BE57-611A1BB795C8}" destId="{B521636A-22F4-4341-9B22-C42ED6820E6F}" srcOrd="0" destOrd="0" parTransId="{77A27029-FEB7-AE49-B594-C033AE8E686D}" sibTransId="{18AAD99D-B9EA-6040-8CC1-8AE0F2EBF04F}"/>
    <dgm:cxn modelId="{F75CD285-ECDA-9744-B8F8-5BAC34C8B186}" type="presOf" srcId="{B521636A-22F4-4341-9B22-C42ED6820E6F}" destId="{F561F011-0292-0C4E-B35D-9C1A2DBBFF3F}" srcOrd="0" destOrd="0" presId="urn:microsoft.com/office/officeart/2005/8/layout/radial4"/>
    <dgm:cxn modelId="{329BD086-4C0B-4E4F-A1AE-DAA16A2AF7DD}" type="presOf" srcId="{4A8FFF73-8846-0B4A-B490-B949A049A1CB}" destId="{8F1AC276-FE9E-E14B-B6A0-942150985398}" srcOrd="0" destOrd="0" presId="urn:microsoft.com/office/officeart/2005/8/layout/radial4"/>
    <dgm:cxn modelId="{48F77E88-6551-DA4F-BF5E-C737F88E5938}" srcId="{B521636A-22F4-4341-9B22-C42ED6820E6F}" destId="{166E1864-A9FF-EF48-9E34-651D0BA60F11}" srcOrd="1" destOrd="0" parTransId="{B82B9C24-1B7B-2E49-8D3F-2614AF094C3E}" sibTransId="{3DE7BED7-443C-A645-900C-12A116008EBA}"/>
    <dgm:cxn modelId="{C4ABD088-9D03-F343-BD22-DF284F190B16}" type="presOf" srcId="{9147C375-0D0F-2749-8BF5-CB51EAD5C7D1}" destId="{0D0E89F0-BB16-3D4E-96FE-DE4C8D5C6C57}" srcOrd="0" destOrd="0" presId="urn:microsoft.com/office/officeart/2005/8/layout/radial4"/>
    <dgm:cxn modelId="{2C0C888A-F0C7-E241-B507-758943C01D30}" type="presOf" srcId="{85D54AF1-E908-9E48-AE6B-3388A7FDFB07}" destId="{882EE990-1871-1843-A42F-BBC02856E8C7}" srcOrd="0" destOrd="0" presId="urn:microsoft.com/office/officeart/2005/8/layout/radial4"/>
    <dgm:cxn modelId="{92EDB79C-CA18-7D4A-B9A7-97E44487E44F}" srcId="{4D374F8B-E576-604F-BE57-611A1BB795C8}" destId="{19004BD5-30D6-AE49-AF7A-D96497CC72D9}" srcOrd="1" destOrd="0" parTransId="{CBC2EDAC-2955-8C4C-A76A-EAF4738940DD}" sibTransId="{1CEC72A1-2C36-944F-A725-D1DA33A29309}"/>
    <dgm:cxn modelId="{3BAA14B3-98B9-0F45-A41B-DBCB713282F9}" type="presOf" srcId="{4D374F8B-E576-604F-BE57-611A1BB795C8}" destId="{6B4F0672-BAD4-324B-AF02-A86DE4FA47BB}" srcOrd="0" destOrd="0" presId="urn:microsoft.com/office/officeart/2005/8/layout/radial4"/>
    <dgm:cxn modelId="{A0B89DBF-8474-E347-A059-722B81EEB99B}" srcId="{B521636A-22F4-4341-9B22-C42ED6820E6F}" destId="{6FE7FEB9-5940-5442-8D03-5CEB1C6D8330}" srcOrd="4" destOrd="0" parTransId="{E27F154D-2FE7-7A4E-8B7E-58B4AEF93639}" sibTransId="{F31661F5-C648-7346-A09D-D8874BBF7F17}"/>
    <dgm:cxn modelId="{69FDEACC-4DBF-5F49-A3EA-DCF2CCE2CA9B}" type="presOf" srcId="{FE530C05-0CE5-374C-9461-F31E85C545AC}" destId="{AB907509-0030-D441-BD2D-D6C83CDFD191}" srcOrd="0" destOrd="0" presId="urn:microsoft.com/office/officeart/2005/8/layout/radial4"/>
    <dgm:cxn modelId="{CCDF25D8-81A3-7D4A-BB81-D0FB2663F01A}" srcId="{B521636A-22F4-4341-9B22-C42ED6820E6F}" destId="{4A8FFF73-8846-0B4A-B490-B949A049A1CB}" srcOrd="2" destOrd="0" parTransId="{85D54AF1-E908-9E48-AE6B-3388A7FDFB07}" sibTransId="{3D6C8EFA-786E-4F47-ADB2-0D09892E5BEF}"/>
    <dgm:cxn modelId="{56C8CFE4-FE82-FA4C-822F-D9FACECF3A5D}" type="presOf" srcId="{6FE7FEB9-5940-5442-8D03-5CEB1C6D8330}" destId="{FC7C9690-E1D1-3944-B682-60A39178F1BF}" srcOrd="0" destOrd="0" presId="urn:microsoft.com/office/officeart/2005/8/layout/radial4"/>
    <dgm:cxn modelId="{8F5A0AE9-2B53-DE45-8851-494D7A414C71}" srcId="{B521636A-22F4-4341-9B22-C42ED6820E6F}" destId="{FE530C05-0CE5-374C-9461-F31E85C545AC}" srcOrd="3" destOrd="0" parTransId="{B14D2370-4C9A-A547-BEDA-8D58203CA2EE}" sibTransId="{5E1D265A-1827-E145-B82B-00CB2A95F0E4}"/>
    <dgm:cxn modelId="{C1329DEB-79E8-9145-9A42-B730B69E9511}" type="presOf" srcId="{B14D2370-4C9A-A547-BEDA-8D58203CA2EE}" destId="{5457670E-C3E2-1B40-8774-CC1152036E6C}" srcOrd="0" destOrd="0" presId="urn:microsoft.com/office/officeart/2005/8/layout/radial4"/>
    <dgm:cxn modelId="{83E4C3EB-47BC-9F46-979A-6CFA876D5ED6}" type="presOf" srcId="{09A7CA01-4756-7D49-B3A0-F7DBAC77F5E9}" destId="{B33543F5-FF06-D84C-84BE-E5704E225D8A}" srcOrd="0" destOrd="0" presId="urn:microsoft.com/office/officeart/2005/8/layout/radial4"/>
    <dgm:cxn modelId="{705185F8-57F7-8E47-8EF4-409EA7952C60}" type="presOf" srcId="{166E1864-A9FF-EF48-9E34-651D0BA60F11}" destId="{779F1A00-3417-1D4D-BDF1-C611E50F9C5E}" srcOrd="0" destOrd="0" presId="urn:microsoft.com/office/officeart/2005/8/layout/radial4"/>
    <dgm:cxn modelId="{422F14FD-6C65-E540-B05F-245AB0DF2BFB}" srcId="{B521636A-22F4-4341-9B22-C42ED6820E6F}" destId="{9147C375-0D0F-2749-8BF5-CB51EAD5C7D1}" srcOrd="5" destOrd="0" parTransId="{4B93E75E-574F-5240-8756-5FAC3B60FB1E}" sibTransId="{48A36A00-9DD1-F448-93E2-EC742CD25FC9}"/>
    <dgm:cxn modelId="{DF76E5D4-FD4D-484F-931D-FDCBDFF15F61}" type="presParOf" srcId="{6B4F0672-BAD4-324B-AF02-A86DE4FA47BB}" destId="{F561F011-0292-0C4E-B35D-9C1A2DBBFF3F}" srcOrd="0" destOrd="0" presId="urn:microsoft.com/office/officeart/2005/8/layout/radial4"/>
    <dgm:cxn modelId="{E14EF370-B248-B743-83EC-33E253498E69}" type="presParOf" srcId="{6B4F0672-BAD4-324B-AF02-A86DE4FA47BB}" destId="{B33543F5-FF06-D84C-84BE-E5704E225D8A}" srcOrd="1" destOrd="0" presId="urn:microsoft.com/office/officeart/2005/8/layout/radial4"/>
    <dgm:cxn modelId="{682AC229-3149-154E-816A-B873942A89BB}" type="presParOf" srcId="{6B4F0672-BAD4-324B-AF02-A86DE4FA47BB}" destId="{6FB366E2-F415-044B-81A3-D535E2E4C910}" srcOrd="2" destOrd="0" presId="urn:microsoft.com/office/officeart/2005/8/layout/radial4"/>
    <dgm:cxn modelId="{0B212BA3-3539-484F-8BAD-D50EE06917E4}" type="presParOf" srcId="{6B4F0672-BAD4-324B-AF02-A86DE4FA47BB}" destId="{1CE402F2-B345-7246-ABC0-2EAF2C83FDA5}" srcOrd="3" destOrd="0" presId="urn:microsoft.com/office/officeart/2005/8/layout/radial4"/>
    <dgm:cxn modelId="{1D760320-5414-4B4B-A388-1066F756C7D2}" type="presParOf" srcId="{6B4F0672-BAD4-324B-AF02-A86DE4FA47BB}" destId="{779F1A00-3417-1D4D-BDF1-C611E50F9C5E}" srcOrd="4" destOrd="0" presId="urn:microsoft.com/office/officeart/2005/8/layout/radial4"/>
    <dgm:cxn modelId="{486267E5-7197-064F-A48F-3D7F24F595F6}" type="presParOf" srcId="{6B4F0672-BAD4-324B-AF02-A86DE4FA47BB}" destId="{882EE990-1871-1843-A42F-BBC02856E8C7}" srcOrd="5" destOrd="0" presId="urn:microsoft.com/office/officeart/2005/8/layout/radial4"/>
    <dgm:cxn modelId="{2FECDB6E-DBC2-DB40-98D5-014F0F3BA535}" type="presParOf" srcId="{6B4F0672-BAD4-324B-AF02-A86DE4FA47BB}" destId="{8F1AC276-FE9E-E14B-B6A0-942150985398}" srcOrd="6" destOrd="0" presId="urn:microsoft.com/office/officeart/2005/8/layout/radial4"/>
    <dgm:cxn modelId="{561CC077-6118-DB4D-A407-B367F545FB2E}" type="presParOf" srcId="{6B4F0672-BAD4-324B-AF02-A86DE4FA47BB}" destId="{5457670E-C3E2-1B40-8774-CC1152036E6C}" srcOrd="7" destOrd="0" presId="urn:microsoft.com/office/officeart/2005/8/layout/radial4"/>
    <dgm:cxn modelId="{E8A2D828-9490-8B49-AECC-9EB9D0AC7DDA}" type="presParOf" srcId="{6B4F0672-BAD4-324B-AF02-A86DE4FA47BB}" destId="{AB907509-0030-D441-BD2D-D6C83CDFD191}" srcOrd="8" destOrd="0" presId="urn:microsoft.com/office/officeart/2005/8/layout/radial4"/>
    <dgm:cxn modelId="{0645A610-6E17-9C41-AA13-E8224FE6EAA9}" type="presParOf" srcId="{6B4F0672-BAD4-324B-AF02-A86DE4FA47BB}" destId="{11DB73CF-99FE-FB46-9488-9841AB341CF4}" srcOrd="9" destOrd="0" presId="urn:microsoft.com/office/officeart/2005/8/layout/radial4"/>
    <dgm:cxn modelId="{9FB4346E-0D88-2940-8B2E-C50754F80798}" type="presParOf" srcId="{6B4F0672-BAD4-324B-AF02-A86DE4FA47BB}" destId="{FC7C9690-E1D1-3944-B682-60A39178F1BF}" srcOrd="10" destOrd="0" presId="urn:microsoft.com/office/officeart/2005/8/layout/radial4"/>
    <dgm:cxn modelId="{16E6A4F3-DFF5-D14D-955F-5916AA8A9CE7}" type="presParOf" srcId="{6B4F0672-BAD4-324B-AF02-A86DE4FA47BB}" destId="{3ED84F10-8439-1446-BA01-4CBA93562E28}" srcOrd="11" destOrd="0" presId="urn:microsoft.com/office/officeart/2005/8/layout/radial4"/>
    <dgm:cxn modelId="{81272B7C-D70A-B840-8FD4-0CD16D6BF652}" type="presParOf" srcId="{6B4F0672-BAD4-324B-AF02-A86DE4FA47BB}" destId="{0D0E89F0-BB16-3D4E-96FE-DE4C8D5C6C57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9C57A4-F51B-614C-AD64-F69AFA073D3C}" type="doc">
      <dgm:prSet loTypeId="urn:microsoft.com/office/officeart/2005/8/layout/hierarchy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B421AE-9E8C-EC4F-BCDD-65A5AF08BEB2}">
      <dgm:prSet phldrT="[Text]" phldr="0"/>
      <dgm:spPr/>
      <dgm:t>
        <a:bodyPr/>
        <a:lstStyle/>
        <a:p>
          <a:r>
            <a:rPr lang="en-IN" dirty="0"/>
            <a:t>Data Collection </a:t>
          </a:r>
          <a:endParaRPr lang="en-US" dirty="0"/>
        </a:p>
      </dgm:t>
    </dgm:pt>
    <dgm:pt modelId="{B0855943-FFFC-134C-B3D8-B56114E98B38}" type="parTrans" cxnId="{AB3A2AAC-76BB-7041-934B-335FFE4C12DC}">
      <dgm:prSet/>
      <dgm:spPr/>
      <dgm:t>
        <a:bodyPr/>
        <a:lstStyle/>
        <a:p>
          <a:endParaRPr lang="en-US"/>
        </a:p>
      </dgm:t>
    </dgm:pt>
    <dgm:pt modelId="{9E3A318D-B3CC-EC42-B2BF-BE4CE3EE7B5A}" type="sibTrans" cxnId="{AB3A2AAC-76BB-7041-934B-335FFE4C12DC}">
      <dgm:prSet/>
      <dgm:spPr/>
      <dgm:t>
        <a:bodyPr/>
        <a:lstStyle/>
        <a:p>
          <a:endParaRPr lang="en-US"/>
        </a:p>
      </dgm:t>
    </dgm:pt>
    <dgm:pt modelId="{ED90D5F8-9084-734B-B26D-1DF0F856B34B}">
      <dgm:prSet phldrT="[Text]" phldr="0"/>
      <dgm:spPr/>
      <dgm:t>
        <a:bodyPr/>
        <a:lstStyle/>
        <a:p>
          <a:r>
            <a:rPr lang="en-IN" dirty="0"/>
            <a:t>Data cleaning </a:t>
          </a:r>
          <a:endParaRPr lang="en-US" dirty="0"/>
        </a:p>
      </dgm:t>
    </dgm:pt>
    <dgm:pt modelId="{46C122F9-DF03-054C-ACDF-4AC98AA2AF79}" type="parTrans" cxnId="{4E7C710B-51E9-4046-9963-24FF2BEC358C}">
      <dgm:prSet/>
      <dgm:spPr/>
      <dgm:t>
        <a:bodyPr/>
        <a:lstStyle/>
        <a:p>
          <a:endParaRPr lang="en-US"/>
        </a:p>
      </dgm:t>
    </dgm:pt>
    <dgm:pt modelId="{B6927A70-FDFA-6D4C-91CF-56814BAAFCEF}" type="sibTrans" cxnId="{4E7C710B-51E9-4046-9963-24FF2BEC358C}">
      <dgm:prSet/>
      <dgm:spPr/>
      <dgm:t>
        <a:bodyPr/>
        <a:lstStyle/>
        <a:p>
          <a:endParaRPr lang="en-US"/>
        </a:p>
      </dgm:t>
    </dgm:pt>
    <dgm:pt modelId="{8D5F9AC0-63A2-2445-A5C7-FACD648BF993}">
      <dgm:prSet phldrT="[Text]" phldr="0"/>
      <dgm:spPr/>
      <dgm:t>
        <a:bodyPr/>
        <a:lstStyle/>
        <a:p>
          <a:r>
            <a:rPr lang="en-IN" dirty="0"/>
            <a:t>Data transformation </a:t>
          </a:r>
          <a:endParaRPr lang="en-US" dirty="0"/>
        </a:p>
      </dgm:t>
    </dgm:pt>
    <dgm:pt modelId="{86EA53D8-82BB-D842-A40E-AB78C63EA9B6}" type="parTrans" cxnId="{29712BCA-8CD4-5A4C-B5F3-6CD1C5F04812}">
      <dgm:prSet/>
      <dgm:spPr/>
      <dgm:t>
        <a:bodyPr/>
        <a:lstStyle/>
        <a:p>
          <a:endParaRPr lang="en-US"/>
        </a:p>
      </dgm:t>
    </dgm:pt>
    <dgm:pt modelId="{64DCC290-F897-4E4F-A933-569CC0ED2C2E}" type="sibTrans" cxnId="{29712BCA-8CD4-5A4C-B5F3-6CD1C5F04812}">
      <dgm:prSet/>
      <dgm:spPr/>
      <dgm:t>
        <a:bodyPr/>
        <a:lstStyle/>
        <a:p>
          <a:endParaRPr lang="en-US"/>
        </a:p>
      </dgm:t>
    </dgm:pt>
    <dgm:pt modelId="{59EA05BD-F63B-5145-B486-90E275DBABFD}">
      <dgm:prSet phldrT="[Text]" phldr="0"/>
      <dgm:spPr/>
      <dgm:t>
        <a:bodyPr/>
        <a:lstStyle/>
        <a:p>
          <a:r>
            <a:rPr lang="en-IN" dirty="0"/>
            <a:t>Data normalization </a:t>
          </a:r>
          <a:endParaRPr lang="en-US" dirty="0"/>
        </a:p>
      </dgm:t>
    </dgm:pt>
    <dgm:pt modelId="{F8575793-BAFA-4949-9780-F129719254D0}" type="parTrans" cxnId="{C7E8867E-2B41-CB49-B4FE-68F536CC7195}">
      <dgm:prSet/>
      <dgm:spPr/>
      <dgm:t>
        <a:bodyPr/>
        <a:lstStyle/>
        <a:p>
          <a:endParaRPr lang="en-US"/>
        </a:p>
      </dgm:t>
    </dgm:pt>
    <dgm:pt modelId="{F588F48C-74EF-3E40-BDD4-378245F66CDD}" type="sibTrans" cxnId="{C7E8867E-2B41-CB49-B4FE-68F536CC7195}">
      <dgm:prSet/>
      <dgm:spPr/>
      <dgm:t>
        <a:bodyPr/>
        <a:lstStyle/>
        <a:p>
          <a:endParaRPr lang="en-US"/>
        </a:p>
      </dgm:t>
    </dgm:pt>
    <dgm:pt modelId="{4BC24688-A9DA-6244-9529-0EC3F8E9FC36}">
      <dgm:prSet phldrT="[Text]" phldr="0"/>
      <dgm:spPr/>
      <dgm:t>
        <a:bodyPr/>
        <a:lstStyle/>
        <a:p>
          <a:r>
            <a:rPr lang="en-IN" dirty="0" err="1"/>
            <a:t>Preprocessing</a:t>
          </a:r>
          <a:r>
            <a:rPr lang="en-IN" dirty="0"/>
            <a:t> </a:t>
          </a:r>
          <a:endParaRPr lang="en-US" dirty="0"/>
        </a:p>
      </dgm:t>
    </dgm:pt>
    <dgm:pt modelId="{CBE89CEE-0853-BE4B-969A-212E2340C717}" type="parTrans" cxnId="{72BE4065-D1E2-0848-8454-FE7D7BBAF6F1}">
      <dgm:prSet/>
      <dgm:spPr/>
      <dgm:t>
        <a:bodyPr/>
        <a:lstStyle/>
        <a:p>
          <a:endParaRPr lang="en-US"/>
        </a:p>
      </dgm:t>
    </dgm:pt>
    <dgm:pt modelId="{C3484A3F-234A-F348-9502-2DD602ABE0A3}" type="sibTrans" cxnId="{72BE4065-D1E2-0848-8454-FE7D7BBAF6F1}">
      <dgm:prSet/>
      <dgm:spPr/>
      <dgm:t>
        <a:bodyPr/>
        <a:lstStyle/>
        <a:p>
          <a:endParaRPr lang="en-US"/>
        </a:p>
      </dgm:t>
    </dgm:pt>
    <dgm:pt modelId="{0D09D062-FF1B-9C41-81A3-08D2B3D62D06}">
      <dgm:prSet phldrT="[Text]" phldr="0"/>
      <dgm:spPr/>
      <dgm:t>
        <a:bodyPr/>
        <a:lstStyle/>
        <a:p>
          <a:r>
            <a:rPr lang="en-IN" dirty="0"/>
            <a:t>Applying Machine learning</a:t>
          </a:r>
          <a:endParaRPr lang="en-US" dirty="0"/>
        </a:p>
      </dgm:t>
    </dgm:pt>
    <dgm:pt modelId="{6D1EAF00-6FC4-604C-9181-A7401B6D42C7}" type="parTrans" cxnId="{73D3F333-3260-FC46-AEAA-1E4DFE0BD578}">
      <dgm:prSet/>
      <dgm:spPr/>
      <dgm:t>
        <a:bodyPr/>
        <a:lstStyle/>
        <a:p>
          <a:endParaRPr lang="en-US"/>
        </a:p>
      </dgm:t>
    </dgm:pt>
    <dgm:pt modelId="{0D6F9458-BC34-1547-AFA4-EC398F9242B2}" type="sibTrans" cxnId="{73D3F333-3260-FC46-AEAA-1E4DFE0BD578}">
      <dgm:prSet/>
      <dgm:spPr/>
      <dgm:t>
        <a:bodyPr/>
        <a:lstStyle/>
        <a:p>
          <a:endParaRPr lang="en-US"/>
        </a:p>
      </dgm:t>
    </dgm:pt>
    <dgm:pt modelId="{069FEBAB-ADC5-6248-984F-08A6897B0AE1}">
      <dgm:prSet phldrT="[Text]" phldr="0"/>
      <dgm:spPr/>
      <dgm:t>
        <a:bodyPr/>
        <a:lstStyle/>
        <a:p>
          <a:r>
            <a:rPr lang="en-IN" dirty="0"/>
            <a:t>PCA</a:t>
          </a:r>
          <a:endParaRPr lang="en-US" dirty="0"/>
        </a:p>
      </dgm:t>
    </dgm:pt>
    <dgm:pt modelId="{1E00FD79-AC7B-374A-AB44-4899D3F64A8C}" type="parTrans" cxnId="{150D900F-2EF2-7E4E-9D60-18710818643F}">
      <dgm:prSet/>
      <dgm:spPr/>
      <dgm:t>
        <a:bodyPr/>
        <a:lstStyle/>
        <a:p>
          <a:endParaRPr lang="en-US"/>
        </a:p>
      </dgm:t>
    </dgm:pt>
    <dgm:pt modelId="{4E83D00A-C684-A442-B89C-E80FA12445DD}" type="sibTrans" cxnId="{150D900F-2EF2-7E4E-9D60-18710818643F}">
      <dgm:prSet/>
      <dgm:spPr/>
      <dgm:t>
        <a:bodyPr/>
        <a:lstStyle/>
        <a:p>
          <a:endParaRPr lang="en-US"/>
        </a:p>
      </dgm:t>
    </dgm:pt>
    <dgm:pt modelId="{2A9CD788-0309-484F-8B61-A6C238360E60}">
      <dgm:prSet phldrT="[Text]" phldr="0"/>
      <dgm:spPr/>
      <dgm:t>
        <a:bodyPr/>
        <a:lstStyle/>
        <a:p>
          <a:r>
            <a:rPr lang="en-IN" dirty="0"/>
            <a:t>K-means clustering </a:t>
          </a:r>
          <a:endParaRPr lang="en-US" dirty="0"/>
        </a:p>
      </dgm:t>
    </dgm:pt>
    <dgm:pt modelId="{69DF823A-2B31-F540-B287-1005A9F4E3C2}" type="parTrans" cxnId="{8BC1754E-518E-B44B-B438-568E34832C9E}">
      <dgm:prSet/>
      <dgm:spPr/>
      <dgm:t>
        <a:bodyPr/>
        <a:lstStyle/>
        <a:p>
          <a:endParaRPr lang="en-US"/>
        </a:p>
      </dgm:t>
    </dgm:pt>
    <dgm:pt modelId="{647D11D0-3A98-ED48-8211-5ECD3FF7E1D2}" type="sibTrans" cxnId="{8BC1754E-518E-B44B-B438-568E34832C9E}">
      <dgm:prSet/>
      <dgm:spPr/>
      <dgm:t>
        <a:bodyPr/>
        <a:lstStyle/>
        <a:p>
          <a:endParaRPr lang="en-US"/>
        </a:p>
      </dgm:t>
    </dgm:pt>
    <dgm:pt modelId="{EA9F0F9A-EF91-4843-B30C-ED430041E088}">
      <dgm:prSet phldrT="[Text]" phldr="0"/>
      <dgm:spPr/>
      <dgm:t>
        <a:bodyPr/>
        <a:lstStyle/>
        <a:p>
          <a:r>
            <a:rPr lang="en-IN" dirty="0"/>
            <a:t> Elbow Curve </a:t>
          </a:r>
          <a:endParaRPr lang="en-US" dirty="0"/>
        </a:p>
      </dgm:t>
    </dgm:pt>
    <dgm:pt modelId="{790F2BE0-95A7-C44D-A35A-FD10997AEEFF}" type="parTrans" cxnId="{F87EC56C-DE04-9847-810A-6920BFB732F6}">
      <dgm:prSet/>
      <dgm:spPr/>
      <dgm:t>
        <a:bodyPr/>
        <a:lstStyle/>
        <a:p>
          <a:endParaRPr lang="en-US"/>
        </a:p>
      </dgm:t>
    </dgm:pt>
    <dgm:pt modelId="{6F10C7BA-BF2D-7F4C-AE9D-92DDF340B607}" type="sibTrans" cxnId="{F87EC56C-DE04-9847-810A-6920BFB732F6}">
      <dgm:prSet/>
      <dgm:spPr/>
      <dgm:t>
        <a:bodyPr/>
        <a:lstStyle/>
        <a:p>
          <a:endParaRPr lang="en-US"/>
        </a:p>
      </dgm:t>
    </dgm:pt>
    <dgm:pt modelId="{F072990C-EB56-2746-B0AC-B2B108CF6033}">
      <dgm:prSet phldrT="[Text]" phldr="0"/>
      <dgm:spPr/>
      <dgm:t>
        <a:bodyPr/>
        <a:lstStyle/>
        <a:p>
          <a:r>
            <a:rPr lang="en-IN" dirty="0"/>
            <a:t> Clustering </a:t>
          </a:r>
          <a:endParaRPr lang="en-US" dirty="0"/>
        </a:p>
      </dgm:t>
    </dgm:pt>
    <dgm:pt modelId="{8AE77789-592D-0646-ACF4-017403F4F05A}" type="parTrans" cxnId="{6ED7F765-B5F5-4547-8CB0-58AF5DDFEA2C}">
      <dgm:prSet/>
      <dgm:spPr/>
      <dgm:t>
        <a:bodyPr/>
        <a:lstStyle/>
        <a:p>
          <a:endParaRPr lang="en-US"/>
        </a:p>
      </dgm:t>
    </dgm:pt>
    <dgm:pt modelId="{4521C6FA-A452-0F4A-9F21-1A0F38D4E5EA}" type="sibTrans" cxnId="{6ED7F765-B5F5-4547-8CB0-58AF5DDFEA2C}">
      <dgm:prSet/>
      <dgm:spPr/>
      <dgm:t>
        <a:bodyPr/>
        <a:lstStyle/>
        <a:p>
          <a:endParaRPr lang="en-US"/>
        </a:p>
      </dgm:t>
    </dgm:pt>
    <dgm:pt modelId="{AB540773-895B-E14B-803C-B89946A8EB8E}">
      <dgm:prSet phldrT="[Text]" phldr="0"/>
      <dgm:spPr/>
      <dgm:t>
        <a:bodyPr/>
        <a:lstStyle/>
        <a:p>
          <a:r>
            <a:rPr lang="en-IN" dirty="0"/>
            <a:t>Interpreting the results </a:t>
          </a:r>
          <a:endParaRPr lang="en-US" dirty="0"/>
        </a:p>
      </dgm:t>
    </dgm:pt>
    <dgm:pt modelId="{3ECBEE6F-78F9-9145-A7C2-9CAD9008D2A0}" type="parTrans" cxnId="{F22BFDB1-EA76-0944-89F8-FD3780C5FFDF}">
      <dgm:prSet/>
      <dgm:spPr/>
      <dgm:t>
        <a:bodyPr/>
        <a:lstStyle/>
        <a:p>
          <a:endParaRPr lang="en-US"/>
        </a:p>
      </dgm:t>
    </dgm:pt>
    <dgm:pt modelId="{14E2C083-9263-1446-8128-2AF9B342FEC0}" type="sibTrans" cxnId="{F22BFDB1-EA76-0944-89F8-FD3780C5FFDF}">
      <dgm:prSet/>
      <dgm:spPr/>
      <dgm:t>
        <a:bodyPr/>
        <a:lstStyle/>
        <a:p>
          <a:endParaRPr lang="en-US"/>
        </a:p>
      </dgm:t>
    </dgm:pt>
    <dgm:pt modelId="{C84EB8F6-F7E2-2847-A34F-E06F7991101E}" type="pres">
      <dgm:prSet presAssocID="{599C57A4-F51B-614C-AD64-F69AFA073D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8908B9-F62F-BB4E-8DBE-6468A2BB2A67}" type="pres">
      <dgm:prSet presAssocID="{7AB421AE-9E8C-EC4F-BCDD-65A5AF08BEB2}" presName="root" presStyleCnt="0"/>
      <dgm:spPr/>
    </dgm:pt>
    <dgm:pt modelId="{84410FE1-87A2-E94B-9043-EEE540C4A8DA}" type="pres">
      <dgm:prSet presAssocID="{7AB421AE-9E8C-EC4F-BCDD-65A5AF08BEB2}" presName="rootComposite" presStyleCnt="0"/>
      <dgm:spPr/>
    </dgm:pt>
    <dgm:pt modelId="{B1D6B8FA-0EAB-8148-8AE1-CDAC36F17F39}" type="pres">
      <dgm:prSet presAssocID="{7AB421AE-9E8C-EC4F-BCDD-65A5AF08BEB2}" presName="rootText" presStyleLbl="node1" presStyleIdx="0" presStyleCnt="6"/>
      <dgm:spPr/>
    </dgm:pt>
    <dgm:pt modelId="{48139981-2191-7446-B5D7-B1E4058819C8}" type="pres">
      <dgm:prSet presAssocID="{7AB421AE-9E8C-EC4F-BCDD-65A5AF08BEB2}" presName="rootConnector" presStyleLbl="node1" presStyleIdx="0" presStyleCnt="6"/>
      <dgm:spPr/>
    </dgm:pt>
    <dgm:pt modelId="{7621827A-9A2F-764C-B068-393475CD0560}" type="pres">
      <dgm:prSet presAssocID="{7AB421AE-9E8C-EC4F-BCDD-65A5AF08BEB2}" presName="childShape" presStyleCnt="0"/>
      <dgm:spPr/>
    </dgm:pt>
    <dgm:pt modelId="{DF046259-5337-3A4A-8BE5-8E6B855F8D13}" type="pres">
      <dgm:prSet presAssocID="{4BC24688-A9DA-6244-9529-0EC3F8E9FC36}" presName="root" presStyleCnt="0"/>
      <dgm:spPr/>
    </dgm:pt>
    <dgm:pt modelId="{A0224165-AF13-1A47-BBDC-C18C12660310}" type="pres">
      <dgm:prSet presAssocID="{4BC24688-A9DA-6244-9529-0EC3F8E9FC36}" presName="rootComposite" presStyleCnt="0"/>
      <dgm:spPr/>
    </dgm:pt>
    <dgm:pt modelId="{49CF4E19-53E0-3C47-826C-6CED5A7C2865}" type="pres">
      <dgm:prSet presAssocID="{4BC24688-A9DA-6244-9529-0EC3F8E9FC36}" presName="rootText" presStyleLbl="node1" presStyleIdx="1" presStyleCnt="6"/>
      <dgm:spPr/>
    </dgm:pt>
    <dgm:pt modelId="{A73E8B73-54D9-C141-AF66-DEE3504F1011}" type="pres">
      <dgm:prSet presAssocID="{4BC24688-A9DA-6244-9529-0EC3F8E9FC36}" presName="rootConnector" presStyleLbl="node1" presStyleIdx="1" presStyleCnt="6"/>
      <dgm:spPr/>
    </dgm:pt>
    <dgm:pt modelId="{D1E4E9C4-B09B-4542-98FD-4B065EDF8901}" type="pres">
      <dgm:prSet presAssocID="{4BC24688-A9DA-6244-9529-0EC3F8E9FC36}" presName="childShape" presStyleCnt="0"/>
      <dgm:spPr/>
    </dgm:pt>
    <dgm:pt modelId="{F742905D-4B7E-704D-8439-1496DF7E835E}" type="pres">
      <dgm:prSet presAssocID="{46C122F9-DF03-054C-ACDF-4AC98AA2AF79}" presName="Name13" presStyleLbl="parChTrans1D2" presStyleIdx="0" presStyleCnt="5"/>
      <dgm:spPr/>
    </dgm:pt>
    <dgm:pt modelId="{F0DF6392-C548-0443-ACDE-B53B87D213DD}" type="pres">
      <dgm:prSet presAssocID="{ED90D5F8-9084-734B-B26D-1DF0F856B34B}" presName="childText" presStyleLbl="bgAcc1" presStyleIdx="0" presStyleCnt="5">
        <dgm:presLayoutVars>
          <dgm:bulletEnabled val="1"/>
        </dgm:presLayoutVars>
      </dgm:prSet>
      <dgm:spPr/>
    </dgm:pt>
    <dgm:pt modelId="{FE8FF994-0163-1743-8194-2C23B53D2755}" type="pres">
      <dgm:prSet presAssocID="{86EA53D8-82BB-D842-A40E-AB78C63EA9B6}" presName="Name13" presStyleLbl="parChTrans1D2" presStyleIdx="1" presStyleCnt="5"/>
      <dgm:spPr/>
    </dgm:pt>
    <dgm:pt modelId="{234C972A-FBD2-0B45-9CB8-51B53071C15F}" type="pres">
      <dgm:prSet presAssocID="{8D5F9AC0-63A2-2445-A5C7-FACD648BF993}" presName="childText" presStyleLbl="bgAcc1" presStyleIdx="1" presStyleCnt="5">
        <dgm:presLayoutVars>
          <dgm:bulletEnabled val="1"/>
        </dgm:presLayoutVars>
      </dgm:prSet>
      <dgm:spPr/>
    </dgm:pt>
    <dgm:pt modelId="{33EC7B16-1175-A34A-8844-04BEC082261D}" type="pres">
      <dgm:prSet presAssocID="{F8575793-BAFA-4949-9780-F129719254D0}" presName="Name13" presStyleLbl="parChTrans1D2" presStyleIdx="2" presStyleCnt="5"/>
      <dgm:spPr/>
    </dgm:pt>
    <dgm:pt modelId="{68F3EB59-4CBA-E449-BCFF-56866FB34BA9}" type="pres">
      <dgm:prSet presAssocID="{59EA05BD-F63B-5145-B486-90E275DBABFD}" presName="childText" presStyleLbl="bgAcc1" presStyleIdx="2" presStyleCnt="5">
        <dgm:presLayoutVars>
          <dgm:bulletEnabled val="1"/>
        </dgm:presLayoutVars>
      </dgm:prSet>
      <dgm:spPr/>
    </dgm:pt>
    <dgm:pt modelId="{72E9D077-8A62-DE41-8440-03530F842BF6}" type="pres">
      <dgm:prSet presAssocID="{0D09D062-FF1B-9C41-81A3-08D2B3D62D06}" presName="root" presStyleCnt="0"/>
      <dgm:spPr/>
    </dgm:pt>
    <dgm:pt modelId="{B24BA998-7818-EB4F-B392-D4D46EBFFA44}" type="pres">
      <dgm:prSet presAssocID="{0D09D062-FF1B-9C41-81A3-08D2B3D62D06}" presName="rootComposite" presStyleCnt="0"/>
      <dgm:spPr/>
    </dgm:pt>
    <dgm:pt modelId="{8269C9E1-C6BA-8D48-9DAB-3CC8AC8274C5}" type="pres">
      <dgm:prSet presAssocID="{0D09D062-FF1B-9C41-81A3-08D2B3D62D06}" presName="rootText" presStyleLbl="node1" presStyleIdx="2" presStyleCnt="6"/>
      <dgm:spPr/>
    </dgm:pt>
    <dgm:pt modelId="{C515F4AA-B914-9842-A76E-909D4406F367}" type="pres">
      <dgm:prSet presAssocID="{0D09D062-FF1B-9C41-81A3-08D2B3D62D06}" presName="rootConnector" presStyleLbl="node1" presStyleIdx="2" presStyleCnt="6"/>
      <dgm:spPr/>
    </dgm:pt>
    <dgm:pt modelId="{4FE63241-7405-3044-97EC-C8AAA6925E83}" type="pres">
      <dgm:prSet presAssocID="{0D09D062-FF1B-9C41-81A3-08D2B3D62D06}" presName="childShape" presStyleCnt="0"/>
      <dgm:spPr/>
    </dgm:pt>
    <dgm:pt modelId="{46EC30DB-83AA-5E43-A3BB-A54483382E84}" type="pres">
      <dgm:prSet presAssocID="{069FEBAB-ADC5-6248-984F-08A6897B0AE1}" presName="root" presStyleCnt="0"/>
      <dgm:spPr/>
    </dgm:pt>
    <dgm:pt modelId="{628C8A0C-D7AE-6E49-9020-FB746D6B5FB6}" type="pres">
      <dgm:prSet presAssocID="{069FEBAB-ADC5-6248-984F-08A6897B0AE1}" presName="rootComposite" presStyleCnt="0"/>
      <dgm:spPr/>
    </dgm:pt>
    <dgm:pt modelId="{67BF767E-9599-9E45-85D0-5B288B35E054}" type="pres">
      <dgm:prSet presAssocID="{069FEBAB-ADC5-6248-984F-08A6897B0AE1}" presName="rootText" presStyleLbl="node1" presStyleIdx="3" presStyleCnt="6"/>
      <dgm:spPr/>
    </dgm:pt>
    <dgm:pt modelId="{F3EB1EEF-383C-6443-8CDA-91673C3CCD03}" type="pres">
      <dgm:prSet presAssocID="{069FEBAB-ADC5-6248-984F-08A6897B0AE1}" presName="rootConnector" presStyleLbl="node1" presStyleIdx="3" presStyleCnt="6"/>
      <dgm:spPr/>
    </dgm:pt>
    <dgm:pt modelId="{84F0C7A0-EA5F-F04E-93BB-B4FF04E9F44F}" type="pres">
      <dgm:prSet presAssocID="{069FEBAB-ADC5-6248-984F-08A6897B0AE1}" presName="childShape" presStyleCnt="0"/>
      <dgm:spPr/>
    </dgm:pt>
    <dgm:pt modelId="{828D20D9-9056-354C-BA76-F6011A08D9A6}" type="pres">
      <dgm:prSet presAssocID="{2A9CD788-0309-484F-8B61-A6C238360E60}" presName="root" presStyleCnt="0"/>
      <dgm:spPr/>
    </dgm:pt>
    <dgm:pt modelId="{11DCF5A5-5BCD-2448-9331-4AF43306972F}" type="pres">
      <dgm:prSet presAssocID="{2A9CD788-0309-484F-8B61-A6C238360E60}" presName="rootComposite" presStyleCnt="0"/>
      <dgm:spPr/>
    </dgm:pt>
    <dgm:pt modelId="{8730AB6F-A38E-2C42-A513-E3900C5F08EA}" type="pres">
      <dgm:prSet presAssocID="{2A9CD788-0309-484F-8B61-A6C238360E60}" presName="rootText" presStyleLbl="node1" presStyleIdx="4" presStyleCnt="6"/>
      <dgm:spPr/>
    </dgm:pt>
    <dgm:pt modelId="{E20E87A9-8EF3-6041-BB7D-9C3B8CABB2BE}" type="pres">
      <dgm:prSet presAssocID="{2A9CD788-0309-484F-8B61-A6C238360E60}" presName="rootConnector" presStyleLbl="node1" presStyleIdx="4" presStyleCnt="6"/>
      <dgm:spPr/>
    </dgm:pt>
    <dgm:pt modelId="{A9C81CDB-0061-2E42-B95A-5E386CD1D88B}" type="pres">
      <dgm:prSet presAssocID="{2A9CD788-0309-484F-8B61-A6C238360E60}" presName="childShape" presStyleCnt="0"/>
      <dgm:spPr/>
    </dgm:pt>
    <dgm:pt modelId="{2B5F18D6-C67C-EA47-B1F8-22539E30F303}" type="pres">
      <dgm:prSet presAssocID="{790F2BE0-95A7-C44D-A35A-FD10997AEEFF}" presName="Name13" presStyleLbl="parChTrans1D2" presStyleIdx="3" presStyleCnt="5"/>
      <dgm:spPr/>
    </dgm:pt>
    <dgm:pt modelId="{4014D62D-3F4F-E441-B345-3A30368EC2DA}" type="pres">
      <dgm:prSet presAssocID="{EA9F0F9A-EF91-4843-B30C-ED430041E088}" presName="childText" presStyleLbl="bgAcc1" presStyleIdx="3" presStyleCnt="5">
        <dgm:presLayoutVars>
          <dgm:bulletEnabled val="1"/>
        </dgm:presLayoutVars>
      </dgm:prSet>
      <dgm:spPr/>
    </dgm:pt>
    <dgm:pt modelId="{E2E8AACC-119F-8146-A4F3-0B493D79D2AF}" type="pres">
      <dgm:prSet presAssocID="{8AE77789-592D-0646-ACF4-017403F4F05A}" presName="Name13" presStyleLbl="parChTrans1D2" presStyleIdx="4" presStyleCnt="5"/>
      <dgm:spPr/>
    </dgm:pt>
    <dgm:pt modelId="{0404F675-DAD9-3846-8722-F8F34DDB2217}" type="pres">
      <dgm:prSet presAssocID="{F072990C-EB56-2746-B0AC-B2B108CF6033}" presName="childText" presStyleLbl="bgAcc1" presStyleIdx="4" presStyleCnt="5">
        <dgm:presLayoutVars>
          <dgm:bulletEnabled val="1"/>
        </dgm:presLayoutVars>
      </dgm:prSet>
      <dgm:spPr/>
    </dgm:pt>
    <dgm:pt modelId="{13C33B85-8680-0840-AEBE-2D37DE066156}" type="pres">
      <dgm:prSet presAssocID="{AB540773-895B-E14B-803C-B89946A8EB8E}" presName="root" presStyleCnt="0"/>
      <dgm:spPr/>
    </dgm:pt>
    <dgm:pt modelId="{EF320E81-A153-434A-A43F-B36C57FB657F}" type="pres">
      <dgm:prSet presAssocID="{AB540773-895B-E14B-803C-B89946A8EB8E}" presName="rootComposite" presStyleCnt="0"/>
      <dgm:spPr/>
    </dgm:pt>
    <dgm:pt modelId="{5D89ED5D-2A7E-5D44-B020-CB28455D5C7C}" type="pres">
      <dgm:prSet presAssocID="{AB540773-895B-E14B-803C-B89946A8EB8E}" presName="rootText" presStyleLbl="node1" presStyleIdx="5" presStyleCnt="6"/>
      <dgm:spPr/>
    </dgm:pt>
    <dgm:pt modelId="{6E0DC1B6-8829-0A47-94DE-7D16700CCEDF}" type="pres">
      <dgm:prSet presAssocID="{AB540773-895B-E14B-803C-B89946A8EB8E}" presName="rootConnector" presStyleLbl="node1" presStyleIdx="5" presStyleCnt="6"/>
      <dgm:spPr/>
    </dgm:pt>
    <dgm:pt modelId="{8815B081-3114-0F4C-9D92-14F25291F5F9}" type="pres">
      <dgm:prSet presAssocID="{AB540773-895B-E14B-803C-B89946A8EB8E}" presName="childShape" presStyleCnt="0"/>
      <dgm:spPr/>
    </dgm:pt>
  </dgm:ptLst>
  <dgm:cxnLst>
    <dgm:cxn modelId="{4E7C710B-51E9-4046-9963-24FF2BEC358C}" srcId="{4BC24688-A9DA-6244-9529-0EC3F8E9FC36}" destId="{ED90D5F8-9084-734B-B26D-1DF0F856B34B}" srcOrd="0" destOrd="0" parTransId="{46C122F9-DF03-054C-ACDF-4AC98AA2AF79}" sibTransId="{B6927A70-FDFA-6D4C-91CF-56814BAAFCEF}"/>
    <dgm:cxn modelId="{CD76180E-5663-9D48-93E1-769814ACB712}" type="presOf" srcId="{F8575793-BAFA-4949-9780-F129719254D0}" destId="{33EC7B16-1175-A34A-8844-04BEC082261D}" srcOrd="0" destOrd="0" presId="urn:microsoft.com/office/officeart/2005/8/layout/hierarchy3"/>
    <dgm:cxn modelId="{150D900F-2EF2-7E4E-9D60-18710818643F}" srcId="{599C57A4-F51B-614C-AD64-F69AFA073D3C}" destId="{069FEBAB-ADC5-6248-984F-08A6897B0AE1}" srcOrd="3" destOrd="0" parTransId="{1E00FD79-AC7B-374A-AB44-4899D3F64A8C}" sibTransId="{4E83D00A-C684-A442-B89C-E80FA12445DD}"/>
    <dgm:cxn modelId="{69A42C14-944E-1F49-9BAC-498E13A7489C}" type="presOf" srcId="{7AB421AE-9E8C-EC4F-BCDD-65A5AF08BEB2}" destId="{B1D6B8FA-0EAB-8148-8AE1-CDAC36F17F39}" srcOrd="0" destOrd="0" presId="urn:microsoft.com/office/officeart/2005/8/layout/hierarchy3"/>
    <dgm:cxn modelId="{FC62F732-0DA8-F944-9C93-F44C79699B8B}" type="presOf" srcId="{069FEBAB-ADC5-6248-984F-08A6897B0AE1}" destId="{F3EB1EEF-383C-6443-8CDA-91673C3CCD03}" srcOrd="1" destOrd="0" presId="urn:microsoft.com/office/officeart/2005/8/layout/hierarchy3"/>
    <dgm:cxn modelId="{73D3F333-3260-FC46-AEAA-1E4DFE0BD578}" srcId="{599C57A4-F51B-614C-AD64-F69AFA073D3C}" destId="{0D09D062-FF1B-9C41-81A3-08D2B3D62D06}" srcOrd="2" destOrd="0" parTransId="{6D1EAF00-6FC4-604C-9181-A7401B6D42C7}" sibTransId="{0D6F9458-BC34-1547-AFA4-EC398F9242B2}"/>
    <dgm:cxn modelId="{A87EE036-1E89-4242-A8D9-59A023C28CB8}" type="presOf" srcId="{069FEBAB-ADC5-6248-984F-08A6897B0AE1}" destId="{67BF767E-9599-9E45-85D0-5B288B35E054}" srcOrd="0" destOrd="0" presId="urn:microsoft.com/office/officeart/2005/8/layout/hierarchy3"/>
    <dgm:cxn modelId="{C6E06F3B-0955-2D4B-8B02-29824395D2FC}" type="presOf" srcId="{46C122F9-DF03-054C-ACDF-4AC98AA2AF79}" destId="{F742905D-4B7E-704D-8439-1496DF7E835E}" srcOrd="0" destOrd="0" presId="urn:microsoft.com/office/officeart/2005/8/layout/hierarchy3"/>
    <dgm:cxn modelId="{2129EC5F-C70C-A143-8C9F-0E9689D6614A}" type="presOf" srcId="{ED90D5F8-9084-734B-B26D-1DF0F856B34B}" destId="{F0DF6392-C548-0443-ACDE-B53B87D213DD}" srcOrd="0" destOrd="0" presId="urn:microsoft.com/office/officeart/2005/8/layout/hierarchy3"/>
    <dgm:cxn modelId="{72BE4065-D1E2-0848-8454-FE7D7BBAF6F1}" srcId="{599C57A4-F51B-614C-AD64-F69AFA073D3C}" destId="{4BC24688-A9DA-6244-9529-0EC3F8E9FC36}" srcOrd="1" destOrd="0" parTransId="{CBE89CEE-0853-BE4B-969A-212E2340C717}" sibTransId="{C3484A3F-234A-F348-9502-2DD602ABE0A3}"/>
    <dgm:cxn modelId="{6ED7F765-B5F5-4547-8CB0-58AF5DDFEA2C}" srcId="{2A9CD788-0309-484F-8B61-A6C238360E60}" destId="{F072990C-EB56-2746-B0AC-B2B108CF6033}" srcOrd="1" destOrd="0" parTransId="{8AE77789-592D-0646-ACF4-017403F4F05A}" sibTransId="{4521C6FA-A452-0F4A-9F21-1A0F38D4E5EA}"/>
    <dgm:cxn modelId="{F87EC56C-DE04-9847-810A-6920BFB732F6}" srcId="{2A9CD788-0309-484F-8B61-A6C238360E60}" destId="{EA9F0F9A-EF91-4843-B30C-ED430041E088}" srcOrd="0" destOrd="0" parTransId="{790F2BE0-95A7-C44D-A35A-FD10997AEEFF}" sibTransId="{6F10C7BA-BF2D-7F4C-AE9D-92DDF340B607}"/>
    <dgm:cxn modelId="{8BC1754E-518E-B44B-B438-568E34832C9E}" srcId="{599C57A4-F51B-614C-AD64-F69AFA073D3C}" destId="{2A9CD788-0309-484F-8B61-A6C238360E60}" srcOrd="4" destOrd="0" parTransId="{69DF823A-2B31-F540-B287-1005A9F4E3C2}" sibTransId="{647D11D0-3A98-ED48-8211-5ECD3FF7E1D2}"/>
    <dgm:cxn modelId="{EE60EC51-F154-0148-9717-83EDBC3A7621}" type="presOf" srcId="{0D09D062-FF1B-9C41-81A3-08D2B3D62D06}" destId="{8269C9E1-C6BA-8D48-9DAB-3CC8AC8274C5}" srcOrd="0" destOrd="0" presId="urn:microsoft.com/office/officeart/2005/8/layout/hierarchy3"/>
    <dgm:cxn modelId="{C7E8867E-2B41-CB49-B4FE-68F536CC7195}" srcId="{4BC24688-A9DA-6244-9529-0EC3F8E9FC36}" destId="{59EA05BD-F63B-5145-B486-90E275DBABFD}" srcOrd="2" destOrd="0" parTransId="{F8575793-BAFA-4949-9780-F129719254D0}" sibTransId="{F588F48C-74EF-3E40-BDD4-378245F66CDD}"/>
    <dgm:cxn modelId="{53A40286-9404-B640-B7C3-D94C8DD003D0}" type="presOf" srcId="{86EA53D8-82BB-D842-A40E-AB78C63EA9B6}" destId="{FE8FF994-0163-1743-8194-2C23B53D2755}" srcOrd="0" destOrd="0" presId="urn:microsoft.com/office/officeart/2005/8/layout/hierarchy3"/>
    <dgm:cxn modelId="{B9BBEF89-15DC-BF42-9E05-3556E0F22104}" type="presOf" srcId="{8D5F9AC0-63A2-2445-A5C7-FACD648BF993}" destId="{234C972A-FBD2-0B45-9CB8-51B53071C15F}" srcOrd="0" destOrd="0" presId="urn:microsoft.com/office/officeart/2005/8/layout/hierarchy3"/>
    <dgm:cxn modelId="{ADA0B793-4613-2645-B44E-639A1AD1B451}" type="presOf" srcId="{F072990C-EB56-2746-B0AC-B2B108CF6033}" destId="{0404F675-DAD9-3846-8722-F8F34DDB2217}" srcOrd="0" destOrd="0" presId="urn:microsoft.com/office/officeart/2005/8/layout/hierarchy3"/>
    <dgm:cxn modelId="{46592494-BB49-EB46-95BB-B6B22352B15D}" type="presOf" srcId="{EA9F0F9A-EF91-4843-B30C-ED430041E088}" destId="{4014D62D-3F4F-E441-B345-3A30368EC2DA}" srcOrd="0" destOrd="0" presId="urn:microsoft.com/office/officeart/2005/8/layout/hierarchy3"/>
    <dgm:cxn modelId="{B533129D-2467-0E4A-A4C3-1962151DC1CA}" type="presOf" srcId="{2A9CD788-0309-484F-8B61-A6C238360E60}" destId="{8730AB6F-A38E-2C42-A513-E3900C5F08EA}" srcOrd="0" destOrd="0" presId="urn:microsoft.com/office/officeart/2005/8/layout/hierarchy3"/>
    <dgm:cxn modelId="{207F1AA8-4878-AB43-9775-865E8FD45C21}" type="presOf" srcId="{8AE77789-592D-0646-ACF4-017403F4F05A}" destId="{E2E8AACC-119F-8146-A4F3-0B493D79D2AF}" srcOrd="0" destOrd="0" presId="urn:microsoft.com/office/officeart/2005/8/layout/hierarchy3"/>
    <dgm:cxn modelId="{D259CDA8-7AFF-E64E-AC9E-A20C074645B1}" type="presOf" srcId="{790F2BE0-95A7-C44D-A35A-FD10997AEEFF}" destId="{2B5F18D6-C67C-EA47-B1F8-22539E30F303}" srcOrd="0" destOrd="0" presId="urn:microsoft.com/office/officeart/2005/8/layout/hierarchy3"/>
    <dgm:cxn modelId="{DBC2B2AA-D0E1-A14C-A729-7D9E4358190C}" type="presOf" srcId="{AB540773-895B-E14B-803C-B89946A8EB8E}" destId="{6E0DC1B6-8829-0A47-94DE-7D16700CCEDF}" srcOrd="1" destOrd="0" presId="urn:microsoft.com/office/officeart/2005/8/layout/hierarchy3"/>
    <dgm:cxn modelId="{AB3A2AAC-76BB-7041-934B-335FFE4C12DC}" srcId="{599C57A4-F51B-614C-AD64-F69AFA073D3C}" destId="{7AB421AE-9E8C-EC4F-BCDD-65A5AF08BEB2}" srcOrd="0" destOrd="0" parTransId="{B0855943-FFFC-134C-B3D8-B56114E98B38}" sibTransId="{9E3A318D-B3CC-EC42-B2BF-BE4CE3EE7B5A}"/>
    <dgm:cxn modelId="{F22BFDB1-EA76-0944-89F8-FD3780C5FFDF}" srcId="{599C57A4-F51B-614C-AD64-F69AFA073D3C}" destId="{AB540773-895B-E14B-803C-B89946A8EB8E}" srcOrd="5" destOrd="0" parTransId="{3ECBEE6F-78F9-9145-A7C2-9CAD9008D2A0}" sibTransId="{14E2C083-9263-1446-8128-2AF9B342FEC0}"/>
    <dgm:cxn modelId="{4FF5E8BE-FAB8-DE46-9645-9619C1D8BB81}" type="presOf" srcId="{AB540773-895B-E14B-803C-B89946A8EB8E}" destId="{5D89ED5D-2A7E-5D44-B020-CB28455D5C7C}" srcOrd="0" destOrd="0" presId="urn:microsoft.com/office/officeart/2005/8/layout/hierarchy3"/>
    <dgm:cxn modelId="{82D1B4C2-3724-354A-8730-5447A5991BC9}" type="presOf" srcId="{0D09D062-FF1B-9C41-81A3-08D2B3D62D06}" destId="{C515F4AA-B914-9842-A76E-909D4406F367}" srcOrd="1" destOrd="0" presId="urn:microsoft.com/office/officeart/2005/8/layout/hierarchy3"/>
    <dgm:cxn modelId="{4034BDC4-AF53-1845-8A69-E0AFF69DEA25}" type="presOf" srcId="{4BC24688-A9DA-6244-9529-0EC3F8E9FC36}" destId="{A73E8B73-54D9-C141-AF66-DEE3504F1011}" srcOrd="1" destOrd="0" presId="urn:microsoft.com/office/officeart/2005/8/layout/hierarchy3"/>
    <dgm:cxn modelId="{29712BCA-8CD4-5A4C-B5F3-6CD1C5F04812}" srcId="{4BC24688-A9DA-6244-9529-0EC3F8E9FC36}" destId="{8D5F9AC0-63A2-2445-A5C7-FACD648BF993}" srcOrd="1" destOrd="0" parTransId="{86EA53D8-82BB-D842-A40E-AB78C63EA9B6}" sibTransId="{64DCC290-F897-4E4F-A933-569CC0ED2C2E}"/>
    <dgm:cxn modelId="{8E44FBD2-1EDD-0E42-8163-19BBAD17339B}" type="presOf" srcId="{2A9CD788-0309-484F-8B61-A6C238360E60}" destId="{E20E87A9-8EF3-6041-BB7D-9C3B8CABB2BE}" srcOrd="1" destOrd="0" presId="urn:microsoft.com/office/officeart/2005/8/layout/hierarchy3"/>
    <dgm:cxn modelId="{130965E0-2CEC-9D40-9B59-2BD8292D5EA4}" type="presOf" srcId="{4BC24688-A9DA-6244-9529-0EC3F8E9FC36}" destId="{49CF4E19-53E0-3C47-826C-6CED5A7C2865}" srcOrd="0" destOrd="0" presId="urn:microsoft.com/office/officeart/2005/8/layout/hierarchy3"/>
    <dgm:cxn modelId="{DC81AAE5-B683-FD4C-A468-CB30BC65433D}" type="presOf" srcId="{7AB421AE-9E8C-EC4F-BCDD-65A5AF08BEB2}" destId="{48139981-2191-7446-B5D7-B1E4058819C8}" srcOrd="1" destOrd="0" presId="urn:microsoft.com/office/officeart/2005/8/layout/hierarchy3"/>
    <dgm:cxn modelId="{77870EEB-95C0-4042-9BF5-6E908C1C7951}" type="presOf" srcId="{59EA05BD-F63B-5145-B486-90E275DBABFD}" destId="{68F3EB59-4CBA-E449-BCFF-56866FB34BA9}" srcOrd="0" destOrd="0" presId="urn:microsoft.com/office/officeart/2005/8/layout/hierarchy3"/>
    <dgm:cxn modelId="{2788A6FF-8F29-C949-B7D2-02FA888A467E}" type="presOf" srcId="{599C57A4-F51B-614C-AD64-F69AFA073D3C}" destId="{C84EB8F6-F7E2-2847-A34F-E06F7991101E}" srcOrd="0" destOrd="0" presId="urn:microsoft.com/office/officeart/2005/8/layout/hierarchy3"/>
    <dgm:cxn modelId="{8E923025-6955-C74E-AF70-963CF10F0F4E}" type="presParOf" srcId="{C84EB8F6-F7E2-2847-A34F-E06F7991101E}" destId="{F88908B9-F62F-BB4E-8DBE-6468A2BB2A67}" srcOrd="0" destOrd="0" presId="urn:microsoft.com/office/officeart/2005/8/layout/hierarchy3"/>
    <dgm:cxn modelId="{05F78617-1512-B64C-A1E7-AED90434EFC6}" type="presParOf" srcId="{F88908B9-F62F-BB4E-8DBE-6468A2BB2A67}" destId="{84410FE1-87A2-E94B-9043-EEE540C4A8DA}" srcOrd="0" destOrd="0" presId="urn:microsoft.com/office/officeart/2005/8/layout/hierarchy3"/>
    <dgm:cxn modelId="{4A313388-0B2F-1145-8BC4-F3557C1D5C3E}" type="presParOf" srcId="{84410FE1-87A2-E94B-9043-EEE540C4A8DA}" destId="{B1D6B8FA-0EAB-8148-8AE1-CDAC36F17F39}" srcOrd="0" destOrd="0" presId="urn:microsoft.com/office/officeart/2005/8/layout/hierarchy3"/>
    <dgm:cxn modelId="{E895953E-5354-0740-8A67-C0C83FAB2C71}" type="presParOf" srcId="{84410FE1-87A2-E94B-9043-EEE540C4A8DA}" destId="{48139981-2191-7446-B5D7-B1E4058819C8}" srcOrd="1" destOrd="0" presId="urn:microsoft.com/office/officeart/2005/8/layout/hierarchy3"/>
    <dgm:cxn modelId="{A6621BA6-71F2-7C41-8329-7DC8D47A641E}" type="presParOf" srcId="{F88908B9-F62F-BB4E-8DBE-6468A2BB2A67}" destId="{7621827A-9A2F-764C-B068-393475CD0560}" srcOrd="1" destOrd="0" presId="urn:microsoft.com/office/officeart/2005/8/layout/hierarchy3"/>
    <dgm:cxn modelId="{C6211E7C-7AC6-5F41-B531-6A3F5F750FB7}" type="presParOf" srcId="{C84EB8F6-F7E2-2847-A34F-E06F7991101E}" destId="{DF046259-5337-3A4A-8BE5-8E6B855F8D13}" srcOrd="1" destOrd="0" presId="urn:microsoft.com/office/officeart/2005/8/layout/hierarchy3"/>
    <dgm:cxn modelId="{047C04FE-722D-3344-9214-4B6579EDC45D}" type="presParOf" srcId="{DF046259-5337-3A4A-8BE5-8E6B855F8D13}" destId="{A0224165-AF13-1A47-BBDC-C18C12660310}" srcOrd="0" destOrd="0" presId="urn:microsoft.com/office/officeart/2005/8/layout/hierarchy3"/>
    <dgm:cxn modelId="{B075DA40-5A91-1A4E-81E0-517E8596A8D9}" type="presParOf" srcId="{A0224165-AF13-1A47-BBDC-C18C12660310}" destId="{49CF4E19-53E0-3C47-826C-6CED5A7C2865}" srcOrd="0" destOrd="0" presId="urn:microsoft.com/office/officeart/2005/8/layout/hierarchy3"/>
    <dgm:cxn modelId="{3C82C29D-5457-394E-90C4-7A5A5491B6CC}" type="presParOf" srcId="{A0224165-AF13-1A47-BBDC-C18C12660310}" destId="{A73E8B73-54D9-C141-AF66-DEE3504F1011}" srcOrd="1" destOrd="0" presId="urn:microsoft.com/office/officeart/2005/8/layout/hierarchy3"/>
    <dgm:cxn modelId="{41E89AE7-54F1-0540-9A6C-0E2623357209}" type="presParOf" srcId="{DF046259-5337-3A4A-8BE5-8E6B855F8D13}" destId="{D1E4E9C4-B09B-4542-98FD-4B065EDF8901}" srcOrd="1" destOrd="0" presId="urn:microsoft.com/office/officeart/2005/8/layout/hierarchy3"/>
    <dgm:cxn modelId="{E4A649F8-B07A-EE43-AB3A-593A2B971E9A}" type="presParOf" srcId="{D1E4E9C4-B09B-4542-98FD-4B065EDF8901}" destId="{F742905D-4B7E-704D-8439-1496DF7E835E}" srcOrd="0" destOrd="0" presId="urn:microsoft.com/office/officeart/2005/8/layout/hierarchy3"/>
    <dgm:cxn modelId="{DF106788-F2CC-B248-B7EA-DFFAB018D35E}" type="presParOf" srcId="{D1E4E9C4-B09B-4542-98FD-4B065EDF8901}" destId="{F0DF6392-C548-0443-ACDE-B53B87D213DD}" srcOrd="1" destOrd="0" presId="urn:microsoft.com/office/officeart/2005/8/layout/hierarchy3"/>
    <dgm:cxn modelId="{2B4C9461-039E-7649-8437-607A375FC61B}" type="presParOf" srcId="{D1E4E9C4-B09B-4542-98FD-4B065EDF8901}" destId="{FE8FF994-0163-1743-8194-2C23B53D2755}" srcOrd="2" destOrd="0" presId="urn:microsoft.com/office/officeart/2005/8/layout/hierarchy3"/>
    <dgm:cxn modelId="{10AD3749-C141-2545-A719-1A068C742E9D}" type="presParOf" srcId="{D1E4E9C4-B09B-4542-98FD-4B065EDF8901}" destId="{234C972A-FBD2-0B45-9CB8-51B53071C15F}" srcOrd="3" destOrd="0" presId="urn:microsoft.com/office/officeart/2005/8/layout/hierarchy3"/>
    <dgm:cxn modelId="{80ED59D2-6FB6-7B44-BE60-BED907BE3ADE}" type="presParOf" srcId="{D1E4E9C4-B09B-4542-98FD-4B065EDF8901}" destId="{33EC7B16-1175-A34A-8844-04BEC082261D}" srcOrd="4" destOrd="0" presId="urn:microsoft.com/office/officeart/2005/8/layout/hierarchy3"/>
    <dgm:cxn modelId="{378CA8F7-0853-6040-B784-2D14FE419A11}" type="presParOf" srcId="{D1E4E9C4-B09B-4542-98FD-4B065EDF8901}" destId="{68F3EB59-4CBA-E449-BCFF-56866FB34BA9}" srcOrd="5" destOrd="0" presId="urn:microsoft.com/office/officeart/2005/8/layout/hierarchy3"/>
    <dgm:cxn modelId="{2BA578BE-1382-4146-8561-3954C6DFC237}" type="presParOf" srcId="{C84EB8F6-F7E2-2847-A34F-E06F7991101E}" destId="{72E9D077-8A62-DE41-8440-03530F842BF6}" srcOrd="2" destOrd="0" presId="urn:microsoft.com/office/officeart/2005/8/layout/hierarchy3"/>
    <dgm:cxn modelId="{1844320E-4D1B-1E48-82AA-BC2ADCB67ADB}" type="presParOf" srcId="{72E9D077-8A62-DE41-8440-03530F842BF6}" destId="{B24BA998-7818-EB4F-B392-D4D46EBFFA44}" srcOrd="0" destOrd="0" presId="urn:microsoft.com/office/officeart/2005/8/layout/hierarchy3"/>
    <dgm:cxn modelId="{755B4A6B-D20D-F248-8AF4-081DAE100E88}" type="presParOf" srcId="{B24BA998-7818-EB4F-B392-D4D46EBFFA44}" destId="{8269C9E1-C6BA-8D48-9DAB-3CC8AC8274C5}" srcOrd="0" destOrd="0" presId="urn:microsoft.com/office/officeart/2005/8/layout/hierarchy3"/>
    <dgm:cxn modelId="{7A7E819B-632A-3946-B951-43AA3745BCD0}" type="presParOf" srcId="{B24BA998-7818-EB4F-B392-D4D46EBFFA44}" destId="{C515F4AA-B914-9842-A76E-909D4406F367}" srcOrd="1" destOrd="0" presId="urn:microsoft.com/office/officeart/2005/8/layout/hierarchy3"/>
    <dgm:cxn modelId="{E6FDEC69-7075-8D4A-83B4-D7802E7E8631}" type="presParOf" srcId="{72E9D077-8A62-DE41-8440-03530F842BF6}" destId="{4FE63241-7405-3044-97EC-C8AAA6925E83}" srcOrd="1" destOrd="0" presId="urn:microsoft.com/office/officeart/2005/8/layout/hierarchy3"/>
    <dgm:cxn modelId="{2FC6E7FF-E579-AB48-AADF-95DCAE7682F6}" type="presParOf" srcId="{C84EB8F6-F7E2-2847-A34F-E06F7991101E}" destId="{46EC30DB-83AA-5E43-A3BB-A54483382E84}" srcOrd="3" destOrd="0" presId="urn:microsoft.com/office/officeart/2005/8/layout/hierarchy3"/>
    <dgm:cxn modelId="{FEE8CB05-9CB8-F94E-AD29-9D9420F94FBD}" type="presParOf" srcId="{46EC30DB-83AA-5E43-A3BB-A54483382E84}" destId="{628C8A0C-D7AE-6E49-9020-FB746D6B5FB6}" srcOrd="0" destOrd="0" presId="urn:microsoft.com/office/officeart/2005/8/layout/hierarchy3"/>
    <dgm:cxn modelId="{B638FDFB-69C7-ED4B-8FDC-50420C7B374A}" type="presParOf" srcId="{628C8A0C-D7AE-6E49-9020-FB746D6B5FB6}" destId="{67BF767E-9599-9E45-85D0-5B288B35E054}" srcOrd="0" destOrd="0" presId="urn:microsoft.com/office/officeart/2005/8/layout/hierarchy3"/>
    <dgm:cxn modelId="{84AA00D8-CC38-504A-B1AF-72E2435ACFDB}" type="presParOf" srcId="{628C8A0C-D7AE-6E49-9020-FB746D6B5FB6}" destId="{F3EB1EEF-383C-6443-8CDA-91673C3CCD03}" srcOrd="1" destOrd="0" presId="urn:microsoft.com/office/officeart/2005/8/layout/hierarchy3"/>
    <dgm:cxn modelId="{1D727C2E-B51C-1C43-B506-6E92F014F8EB}" type="presParOf" srcId="{46EC30DB-83AA-5E43-A3BB-A54483382E84}" destId="{84F0C7A0-EA5F-F04E-93BB-B4FF04E9F44F}" srcOrd="1" destOrd="0" presId="urn:microsoft.com/office/officeart/2005/8/layout/hierarchy3"/>
    <dgm:cxn modelId="{BDB479A0-7AB4-0843-B206-CAB23E5ACB41}" type="presParOf" srcId="{C84EB8F6-F7E2-2847-A34F-E06F7991101E}" destId="{828D20D9-9056-354C-BA76-F6011A08D9A6}" srcOrd="4" destOrd="0" presId="urn:microsoft.com/office/officeart/2005/8/layout/hierarchy3"/>
    <dgm:cxn modelId="{BD70D669-F1E3-E24B-BDE1-118FCF579CED}" type="presParOf" srcId="{828D20D9-9056-354C-BA76-F6011A08D9A6}" destId="{11DCF5A5-5BCD-2448-9331-4AF43306972F}" srcOrd="0" destOrd="0" presId="urn:microsoft.com/office/officeart/2005/8/layout/hierarchy3"/>
    <dgm:cxn modelId="{AB97C54A-AA55-AF4E-9568-A865FC1CE5B2}" type="presParOf" srcId="{11DCF5A5-5BCD-2448-9331-4AF43306972F}" destId="{8730AB6F-A38E-2C42-A513-E3900C5F08EA}" srcOrd="0" destOrd="0" presId="urn:microsoft.com/office/officeart/2005/8/layout/hierarchy3"/>
    <dgm:cxn modelId="{ABE926A6-53AA-9541-910C-B4F2E751263D}" type="presParOf" srcId="{11DCF5A5-5BCD-2448-9331-4AF43306972F}" destId="{E20E87A9-8EF3-6041-BB7D-9C3B8CABB2BE}" srcOrd="1" destOrd="0" presId="urn:microsoft.com/office/officeart/2005/8/layout/hierarchy3"/>
    <dgm:cxn modelId="{27BFAF24-AB9B-0F4F-B55F-00C604B3D112}" type="presParOf" srcId="{828D20D9-9056-354C-BA76-F6011A08D9A6}" destId="{A9C81CDB-0061-2E42-B95A-5E386CD1D88B}" srcOrd="1" destOrd="0" presId="urn:microsoft.com/office/officeart/2005/8/layout/hierarchy3"/>
    <dgm:cxn modelId="{5ED6418F-9CD4-204C-BE4D-03E75209ADB8}" type="presParOf" srcId="{A9C81CDB-0061-2E42-B95A-5E386CD1D88B}" destId="{2B5F18D6-C67C-EA47-B1F8-22539E30F303}" srcOrd="0" destOrd="0" presId="urn:microsoft.com/office/officeart/2005/8/layout/hierarchy3"/>
    <dgm:cxn modelId="{05EB0D0C-1DB1-C241-9989-5AF471F5D5D5}" type="presParOf" srcId="{A9C81CDB-0061-2E42-B95A-5E386CD1D88B}" destId="{4014D62D-3F4F-E441-B345-3A30368EC2DA}" srcOrd="1" destOrd="0" presId="urn:microsoft.com/office/officeart/2005/8/layout/hierarchy3"/>
    <dgm:cxn modelId="{6C3E7606-1686-7644-9C82-A528B96D5ADA}" type="presParOf" srcId="{A9C81CDB-0061-2E42-B95A-5E386CD1D88B}" destId="{E2E8AACC-119F-8146-A4F3-0B493D79D2AF}" srcOrd="2" destOrd="0" presId="urn:microsoft.com/office/officeart/2005/8/layout/hierarchy3"/>
    <dgm:cxn modelId="{AB7D180B-9D53-6E4B-92E4-4ED056E27A1A}" type="presParOf" srcId="{A9C81CDB-0061-2E42-B95A-5E386CD1D88B}" destId="{0404F675-DAD9-3846-8722-F8F34DDB2217}" srcOrd="3" destOrd="0" presId="urn:microsoft.com/office/officeart/2005/8/layout/hierarchy3"/>
    <dgm:cxn modelId="{52047AD4-F5F8-5248-885A-010308A8FED9}" type="presParOf" srcId="{C84EB8F6-F7E2-2847-A34F-E06F7991101E}" destId="{13C33B85-8680-0840-AEBE-2D37DE066156}" srcOrd="5" destOrd="0" presId="urn:microsoft.com/office/officeart/2005/8/layout/hierarchy3"/>
    <dgm:cxn modelId="{7989285D-1CB0-714B-95FF-A1F51CBFAD0C}" type="presParOf" srcId="{13C33B85-8680-0840-AEBE-2D37DE066156}" destId="{EF320E81-A153-434A-A43F-B36C57FB657F}" srcOrd="0" destOrd="0" presId="urn:microsoft.com/office/officeart/2005/8/layout/hierarchy3"/>
    <dgm:cxn modelId="{BF6C3005-EC3D-0C48-8161-2A208FD92A03}" type="presParOf" srcId="{EF320E81-A153-434A-A43F-B36C57FB657F}" destId="{5D89ED5D-2A7E-5D44-B020-CB28455D5C7C}" srcOrd="0" destOrd="0" presId="urn:microsoft.com/office/officeart/2005/8/layout/hierarchy3"/>
    <dgm:cxn modelId="{8FA11F63-AFE3-BA47-85FA-D98E88003633}" type="presParOf" srcId="{EF320E81-A153-434A-A43F-B36C57FB657F}" destId="{6E0DC1B6-8829-0A47-94DE-7D16700CCEDF}" srcOrd="1" destOrd="0" presId="urn:microsoft.com/office/officeart/2005/8/layout/hierarchy3"/>
    <dgm:cxn modelId="{F8A04F3E-AD10-D34C-A3A7-E862EE563EA0}" type="presParOf" srcId="{13C33B85-8680-0840-AEBE-2D37DE066156}" destId="{8815B081-3114-0F4C-9D92-14F25291F5F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1F011-0292-0C4E-B35D-9C1A2DBBFF3F}">
      <dsp:nvSpPr>
        <dsp:cNvPr id="0" name=""/>
        <dsp:cNvSpPr/>
      </dsp:nvSpPr>
      <dsp:spPr>
        <a:xfrm>
          <a:off x="3854816" y="2926956"/>
          <a:ext cx="2398771" cy="2398771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Learner </a:t>
          </a:r>
          <a:endParaRPr lang="en-US" sz="3700" kern="1200" dirty="0"/>
        </a:p>
      </dsp:txBody>
      <dsp:txXfrm>
        <a:off x="4206108" y="3278248"/>
        <a:ext cx="1696187" cy="1696187"/>
      </dsp:txXfrm>
    </dsp:sp>
    <dsp:sp modelId="{B33543F5-FF06-D84C-84BE-E5704E225D8A}">
      <dsp:nvSpPr>
        <dsp:cNvPr id="0" name=""/>
        <dsp:cNvSpPr/>
      </dsp:nvSpPr>
      <dsp:spPr>
        <a:xfrm rot="10800000">
          <a:off x="1422979" y="3784517"/>
          <a:ext cx="2298086" cy="6836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366E2-F415-044B-81A3-D535E2E4C910}">
      <dsp:nvSpPr>
        <dsp:cNvPr id="0" name=""/>
        <dsp:cNvSpPr/>
      </dsp:nvSpPr>
      <dsp:spPr>
        <a:xfrm>
          <a:off x="583409" y="3454686"/>
          <a:ext cx="1679140" cy="134331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Student’s language background information (</a:t>
          </a:r>
          <a:r>
            <a:rPr lang="en-IN" sz="1600" kern="1200" dirty="0" err="1"/>
            <a:t>Abedi</a:t>
          </a:r>
          <a:r>
            <a:rPr lang="en-IN" sz="1600" kern="1200" dirty="0"/>
            <a:t>, 2008)</a:t>
          </a:r>
          <a:endParaRPr lang="en-US" sz="1600" kern="1200" dirty="0"/>
        </a:p>
      </dsp:txBody>
      <dsp:txXfrm>
        <a:off x="622753" y="3494030"/>
        <a:ext cx="1600452" cy="1264624"/>
      </dsp:txXfrm>
    </dsp:sp>
    <dsp:sp modelId="{1CE402F2-B345-7246-ABC0-2EAF2C83FDA5}">
      <dsp:nvSpPr>
        <dsp:cNvPr id="0" name=""/>
        <dsp:cNvSpPr/>
      </dsp:nvSpPr>
      <dsp:spPr>
        <a:xfrm rot="12960000">
          <a:off x="1897033" y="2325528"/>
          <a:ext cx="2298086" cy="6836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2004"/>
            <a:satOff val="-7885"/>
            <a:lumOff val="63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F1A00-3417-1D4D-BDF1-C611E50F9C5E}">
      <dsp:nvSpPr>
        <dsp:cNvPr id="0" name=""/>
        <dsp:cNvSpPr/>
      </dsp:nvSpPr>
      <dsp:spPr>
        <a:xfrm>
          <a:off x="1276911" y="1320307"/>
          <a:ext cx="1679140" cy="134331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52000"/>
            <a:satOff val="-7992"/>
            <a:lumOff val="67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Level of (target language) proficiency (</a:t>
          </a:r>
          <a:r>
            <a:rPr lang="en-IN" sz="1600" kern="1200" dirty="0" err="1"/>
            <a:t>Abedi</a:t>
          </a:r>
          <a:r>
            <a:rPr lang="en-IN" sz="1600" kern="1200" dirty="0"/>
            <a:t>, 2008)</a:t>
          </a:r>
          <a:endParaRPr lang="en-US" sz="1600" kern="1200" dirty="0"/>
        </a:p>
      </dsp:txBody>
      <dsp:txXfrm>
        <a:off x="1316255" y="1359651"/>
        <a:ext cx="1600452" cy="1264624"/>
      </dsp:txXfrm>
    </dsp:sp>
    <dsp:sp modelId="{882EE990-1871-1843-A42F-BBC02856E8C7}">
      <dsp:nvSpPr>
        <dsp:cNvPr id="0" name=""/>
        <dsp:cNvSpPr/>
      </dsp:nvSpPr>
      <dsp:spPr>
        <a:xfrm rot="15120000">
          <a:off x="3138123" y="1423824"/>
          <a:ext cx="2298086" cy="6836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04009"/>
            <a:satOff val="-15771"/>
            <a:lumOff val="126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AC276-FE9E-E14B-B6A0-942150985398}">
      <dsp:nvSpPr>
        <dsp:cNvPr id="0" name=""/>
        <dsp:cNvSpPr/>
      </dsp:nvSpPr>
      <dsp:spPr>
        <a:xfrm>
          <a:off x="3092522" y="1188"/>
          <a:ext cx="1679140" cy="134331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03999"/>
            <a:satOff val="-15984"/>
            <a:lumOff val="134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Learning behaviour (</a:t>
          </a:r>
          <a:r>
            <a:rPr lang="en-IN" sz="1600" kern="1200" dirty="0" err="1"/>
            <a:t>Yathongochai</a:t>
          </a:r>
          <a:r>
            <a:rPr lang="en-IN" sz="1600" kern="1200" dirty="0"/>
            <a:t>, 2013)</a:t>
          </a:r>
          <a:endParaRPr lang="en-US" sz="1600" kern="1200" dirty="0"/>
        </a:p>
      </dsp:txBody>
      <dsp:txXfrm>
        <a:off x="3131866" y="40532"/>
        <a:ext cx="1600452" cy="1264624"/>
      </dsp:txXfrm>
    </dsp:sp>
    <dsp:sp modelId="{5457670E-C3E2-1B40-8774-CC1152036E6C}">
      <dsp:nvSpPr>
        <dsp:cNvPr id="0" name=""/>
        <dsp:cNvSpPr/>
      </dsp:nvSpPr>
      <dsp:spPr>
        <a:xfrm rot="17280000">
          <a:off x="4672195" y="1423824"/>
          <a:ext cx="2298086" cy="6836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56013"/>
            <a:satOff val="-23656"/>
            <a:lumOff val="190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07509-0030-D441-BD2D-D6C83CDFD191}">
      <dsp:nvSpPr>
        <dsp:cNvPr id="0" name=""/>
        <dsp:cNvSpPr/>
      </dsp:nvSpPr>
      <dsp:spPr>
        <a:xfrm>
          <a:off x="5336741" y="1188"/>
          <a:ext cx="1679140" cy="134331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55999"/>
            <a:satOff val="-23975"/>
            <a:lumOff val="202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Proficiency level at different modalities (Bunch, 2006)</a:t>
          </a:r>
          <a:endParaRPr lang="en-US" sz="1600" kern="1200" dirty="0"/>
        </a:p>
      </dsp:txBody>
      <dsp:txXfrm>
        <a:off x="5376085" y="40532"/>
        <a:ext cx="1600452" cy="1264624"/>
      </dsp:txXfrm>
    </dsp:sp>
    <dsp:sp modelId="{11DB73CF-99FE-FB46-9488-9841AB341CF4}">
      <dsp:nvSpPr>
        <dsp:cNvPr id="0" name=""/>
        <dsp:cNvSpPr/>
      </dsp:nvSpPr>
      <dsp:spPr>
        <a:xfrm rot="19440000">
          <a:off x="5913285" y="2325528"/>
          <a:ext cx="2298086" cy="6836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08018"/>
            <a:satOff val="-31542"/>
            <a:lumOff val="253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C9690-E1D1-3944-B682-60A39178F1BF}">
      <dsp:nvSpPr>
        <dsp:cNvPr id="0" name=""/>
        <dsp:cNvSpPr/>
      </dsp:nvSpPr>
      <dsp:spPr>
        <a:xfrm>
          <a:off x="7152353" y="1320307"/>
          <a:ext cx="1679140" cy="134331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07999"/>
            <a:satOff val="-31967"/>
            <a:lumOff val="269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Learning profile (</a:t>
          </a:r>
          <a:r>
            <a:rPr lang="en-IN" sz="1600" kern="1200" dirty="0" err="1"/>
            <a:t>Yathongochai</a:t>
          </a:r>
          <a:r>
            <a:rPr lang="en-IN" sz="1600" kern="1200" dirty="0"/>
            <a:t>, 2013)</a:t>
          </a:r>
          <a:endParaRPr lang="en-US" sz="1600" kern="1200" dirty="0"/>
        </a:p>
      </dsp:txBody>
      <dsp:txXfrm>
        <a:off x="7191697" y="1359651"/>
        <a:ext cx="1600452" cy="1264624"/>
      </dsp:txXfrm>
    </dsp:sp>
    <dsp:sp modelId="{3ED84F10-8439-1446-BA01-4CBA93562E28}">
      <dsp:nvSpPr>
        <dsp:cNvPr id="0" name=""/>
        <dsp:cNvSpPr/>
      </dsp:nvSpPr>
      <dsp:spPr>
        <a:xfrm>
          <a:off x="6387339" y="3784517"/>
          <a:ext cx="2298086" cy="6836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60022"/>
            <a:satOff val="-39427"/>
            <a:lumOff val="31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E89F0-BB16-3D4E-96FE-DE4C8D5C6C57}">
      <dsp:nvSpPr>
        <dsp:cNvPr id="0" name=""/>
        <dsp:cNvSpPr/>
      </dsp:nvSpPr>
      <dsp:spPr>
        <a:xfrm>
          <a:off x="7845855" y="3454686"/>
          <a:ext cx="1679140" cy="134331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59998"/>
            <a:satOff val="-39959"/>
            <a:lumOff val="337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Motivation, attitude, age, intelligence, and personality</a:t>
          </a:r>
          <a:r>
            <a:rPr lang="en-IN" sz="1600" kern="1200" dirty="0"/>
            <a:t> (</a:t>
          </a:r>
          <a:r>
            <a:rPr lang="en-IN" sz="1600" kern="1200" dirty="0" err="1"/>
            <a:t>Khasinah</a:t>
          </a:r>
          <a:r>
            <a:rPr lang="en-IN" sz="1600" kern="1200" dirty="0"/>
            <a:t>, 2014)</a:t>
          </a:r>
          <a:endParaRPr lang="en-US" sz="1600" kern="1200" dirty="0"/>
        </a:p>
      </dsp:txBody>
      <dsp:txXfrm>
        <a:off x="7885199" y="3494030"/>
        <a:ext cx="1600452" cy="1264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6B8FA-0EAB-8148-8AE1-CDAC36F17F39}">
      <dsp:nvSpPr>
        <dsp:cNvPr id="0" name=""/>
        <dsp:cNvSpPr/>
      </dsp:nvSpPr>
      <dsp:spPr>
        <a:xfrm>
          <a:off x="9569" y="740562"/>
          <a:ext cx="1542052" cy="7710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Collection </a:t>
          </a:r>
          <a:endParaRPr lang="en-US" sz="1600" kern="1200" dirty="0"/>
        </a:p>
      </dsp:txBody>
      <dsp:txXfrm>
        <a:off x="32152" y="763145"/>
        <a:ext cx="1496886" cy="725860"/>
      </dsp:txXfrm>
    </dsp:sp>
    <dsp:sp modelId="{49CF4E19-53E0-3C47-826C-6CED5A7C2865}">
      <dsp:nvSpPr>
        <dsp:cNvPr id="0" name=""/>
        <dsp:cNvSpPr/>
      </dsp:nvSpPr>
      <dsp:spPr>
        <a:xfrm>
          <a:off x="1937134" y="740562"/>
          <a:ext cx="1542052" cy="7710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Preprocessing</a:t>
          </a:r>
          <a:r>
            <a:rPr lang="en-IN" sz="1600" kern="1200" dirty="0"/>
            <a:t> </a:t>
          </a:r>
          <a:endParaRPr lang="en-US" sz="1600" kern="1200" dirty="0"/>
        </a:p>
      </dsp:txBody>
      <dsp:txXfrm>
        <a:off x="1959717" y="763145"/>
        <a:ext cx="1496886" cy="725860"/>
      </dsp:txXfrm>
    </dsp:sp>
    <dsp:sp modelId="{F742905D-4B7E-704D-8439-1496DF7E835E}">
      <dsp:nvSpPr>
        <dsp:cNvPr id="0" name=""/>
        <dsp:cNvSpPr/>
      </dsp:nvSpPr>
      <dsp:spPr>
        <a:xfrm>
          <a:off x="2091340" y="1511588"/>
          <a:ext cx="154205" cy="578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269"/>
              </a:lnTo>
              <a:lnTo>
                <a:pt x="154205" y="5782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F6392-C548-0443-ACDE-B53B87D213DD}">
      <dsp:nvSpPr>
        <dsp:cNvPr id="0" name=""/>
        <dsp:cNvSpPr/>
      </dsp:nvSpPr>
      <dsp:spPr>
        <a:xfrm>
          <a:off x="2245545" y="1704345"/>
          <a:ext cx="1233641" cy="771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cleaning </a:t>
          </a:r>
          <a:endParaRPr lang="en-US" sz="1300" kern="1200" dirty="0"/>
        </a:p>
      </dsp:txBody>
      <dsp:txXfrm>
        <a:off x="2268128" y="1726928"/>
        <a:ext cx="1188475" cy="725860"/>
      </dsp:txXfrm>
    </dsp:sp>
    <dsp:sp modelId="{FE8FF994-0163-1743-8194-2C23B53D2755}">
      <dsp:nvSpPr>
        <dsp:cNvPr id="0" name=""/>
        <dsp:cNvSpPr/>
      </dsp:nvSpPr>
      <dsp:spPr>
        <a:xfrm>
          <a:off x="2091340" y="1511588"/>
          <a:ext cx="154205" cy="1542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2052"/>
              </a:lnTo>
              <a:lnTo>
                <a:pt x="154205" y="1542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C972A-FBD2-0B45-9CB8-51B53071C15F}">
      <dsp:nvSpPr>
        <dsp:cNvPr id="0" name=""/>
        <dsp:cNvSpPr/>
      </dsp:nvSpPr>
      <dsp:spPr>
        <a:xfrm>
          <a:off x="2245545" y="2668127"/>
          <a:ext cx="1233641" cy="771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transformation </a:t>
          </a:r>
          <a:endParaRPr lang="en-US" sz="1300" kern="1200" dirty="0"/>
        </a:p>
      </dsp:txBody>
      <dsp:txXfrm>
        <a:off x="2268128" y="2690710"/>
        <a:ext cx="1188475" cy="725860"/>
      </dsp:txXfrm>
    </dsp:sp>
    <dsp:sp modelId="{33EC7B16-1175-A34A-8844-04BEC082261D}">
      <dsp:nvSpPr>
        <dsp:cNvPr id="0" name=""/>
        <dsp:cNvSpPr/>
      </dsp:nvSpPr>
      <dsp:spPr>
        <a:xfrm>
          <a:off x="2091340" y="1511588"/>
          <a:ext cx="154205" cy="2505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5834"/>
              </a:lnTo>
              <a:lnTo>
                <a:pt x="154205" y="25058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3EB59-4CBA-E449-BCFF-56866FB34BA9}">
      <dsp:nvSpPr>
        <dsp:cNvPr id="0" name=""/>
        <dsp:cNvSpPr/>
      </dsp:nvSpPr>
      <dsp:spPr>
        <a:xfrm>
          <a:off x="2245545" y="3631910"/>
          <a:ext cx="1233641" cy="771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normalization </a:t>
          </a:r>
          <a:endParaRPr lang="en-US" sz="1300" kern="1200" dirty="0"/>
        </a:p>
      </dsp:txBody>
      <dsp:txXfrm>
        <a:off x="2268128" y="3654493"/>
        <a:ext cx="1188475" cy="725860"/>
      </dsp:txXfrm>
    </dsp:sp>
    <dsp:sp modelId="{8269C9E1-C6BA-8D48-9DAB-3CC8AC8274C5}">
      <dsp:nvSpPr>
        <dsp:cNvPr id="0" name=""/>
        <dsp:cNvSpPr/>
      </dsp:nvSpPr>
      <dsp:spPr>
        <a:xfrm>
          <a:off x="3864700" y="740562"/>
          <a:ext cx="1542052" cy="7710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Applying Machine learning</a:t>
          </a:r>
          <a:endParaRPr lang="en-US" sz="1600" kern="1200" dirty="0"/>
        </a:p>
      </dsp:txBody>
      <dsp:txXfrm>
        <a:off x="3887283" y="763145"/>
        <a:ext cx="1496886" cy="725860"/>
      </dsp:txXfrm>
    </dsp:sp>
    <dsp:sp modelId="{67BF767E-9599-9E45-85D0-5B288B35E054}">
      <dsp:nvSpPr>
        <dsp:cNvPr id="0" name=""/>
        <dsp:cNvSpPr/>
      </dsp:nvSpPr>
      <dsp:spPr>
        <a:xfrm>
          <a:off x="5792265" y="740562"/>
          <a:ext cx="1542052" cy="7710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PCA</a:t>
          </a:r>
          <a:endParaRPr lang="en-US" sz="1600" kern="1200" dirty="0"/>
        </a:p>
      </dsp:txBody>
      <dsp:txXfrm>
        <a:off x="5814848" y="763145"/>
        <a:ext cx="1496886" cy="725860"/>
      </dsp:txXfrm>
    </dsp:sp>
    <dsp:sp modelId="{8730AB6F-A38E-2C42-A513-E3900C5F08EA}">
      <dsp:nvSpPr>
        <dsp:cNvPr id="0" name=""/>
        <dsp:cNvSpPr/>
      </dsp:nvSpPr>
      <dsp:spPr>
        <a:xfrm>
          <a:off x="7719830" y="740562"/>
          <a:ext cx="1542052" cy="7710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K-means clustering </a:t>
          </a:r>
          <a:endParaRPr lang="en-US" sz="1600" kern="1200" dirty="0"/>
        </a:p>
      </dsp:txBody>
      <dsp:txXfrm>
        <a:off x="7742413" y="763145"/>
        <a:ext cx="1496886" cy="725860"/>
      </dsp:txXfrm>
    </dsp:sp>
    <dsp:sp modelId="{2B5F18D6-C67C-EA47-B1F8-22539E30F303}">
      <dsp:nvSpPr>
        <dsp:cNvPr id="0" name=""/>
        <dsp:cNvSpPr/>
      </dsp:nvSpPr>
      <dsp:spPr>
        <a:xfrm>
          <a:off x="7874036" y="1511588"/>
          <a:ext cx="154205" cy="578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269"/>
              </a:lnTo>
              <a:lnTo>
                <a:pt x="154205" y="5782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4D62D-3F4F-E441-B345-3A30368EC2DA}">
      <dsp:nvSpPr>
        <dsp:cNvPr id="0" name=""/>
        <dsp:cNvSpPr/>
      </dsp:nvSpPr>
      <dsp:spPr>
        <a:xfrm>
          <a:off x="8028241" y="1704345"/>
          <a:ext cx="1233641" cy="771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 Elbow Curve </a:t>
          </a:r>
          <a:endParaRPr lang="en-US" sz="1300" kern="1200" dirty="0"/>
        </a:p>
      </dsp:txBody>
      <dsp:txXfrm>
        <a:off x="8050824" y="1726928"/>
        <a:ext cx="1188475" cy="725860"/>
      </dsp:txXfrm>
    </dsp:sp>
    <dsp:sp modelId="{E2E8AACC-119F-8146-A4F3-0B493D79D2AF}">
      <dsp:nvSpPr>
        <dsp:cNvPr id="0" name=""/>
        <dsp:cNvSpPr/>
      </dsp:nvSpPr>
      <dsp:spPr>
        <a:xfrm>
          <a:off x="7874036" y="1511588"/>
          <a:ext cx="154205" cy="1542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2052"/>
              </a:lnTo>
              <a:lnTo>
                <a:pt x="154205" y="1542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4F675-DAD9-3846-8722-F8F34DDB2217}">
      <dsp:nvSpPr>
        <dsp:cNvPr id="0" name=""/>
        <dsp:cNvSpPr/>
      </dsp:nvSpPr>
      <dsp:spPr>
        <a:xfrm>
          <a:off x="8028241" y="2668127"/>
          <a:ext cx="1233641" cy="771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 Clustering </a:t>
          </a:r>
          <a:endParaRPr lang="en-US" sz="1300" kern="1200" dirty="0"/>
        </a:p>
      </dsp:txBody>
      <dsp:txXfrm>
        <a:off x="8050824" y="2690710"/>
        <a:ext cx="1188475" cy="725860"/>
      </dsp:txXfrm>
    </dsp:sp>
    <dsp:sp modelId="{5D89ED5D-2A7E-5D44-B020-CB28455D5C7C}">
      <dsp:nvSpPr>
        <dsp:cNvPr id="0" name=""/>
        <dsp:cNvSpPr/>
      </dsp:nvSpPr>
      <dsp:spPr>
        <a:xfrm>
          <a:off x="9647396" y="740562"/>
          <a:ext cx="1542052" cy="7710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Interpreting the results </a:t>
          </a:r>
          <a:endParaRPr lang="en-US" sz="1600" kern="1200" dirty="0"/>
        </a:p>
      </dsp:txBody>
      <dsp:txXfrm>
        <a:off x="9669979" y="763145"/>
        <a:ext cx="1496886" cy="725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0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8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9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5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5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436FE-6431-4AA2-A47A-3613519F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05ADF-B984-05AA-64E7-DF1CBE2C5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4" r="3916" b="5"/>
          <a:stretch/>
        </p:blipFill>
        <p:spPr>
          <a:xfrm>
            <a:off x="7846218" y="10"/>
            <a:ext cx="4345781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5EB36C-F6A2-322A-C1F7-7C27AA029BEA}"/>
              </a:ext>
            </a:extLst>
          </p:cNvPr>
          <p:cNvSpPr txBox="1"/>
          <p:nvPr/>
        </p:nvSpPr>
        <p:spPr>
          <a:xfrm>
            <a:off x="2943224" y="4017952"/>
            <a:ext cx="5486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Abadi" panose="020B0604020104020204" pitchFamily="34" charset="0"/>
              </a:rPr>
              <a:t>Indian Institute of Technology Guwahati </a:t>
            </a:r>
          </a:p>
          <a:p>
            <a:pPr algn="ctr"/>
            <a:endParaRPr lang="en-IN" sz="2400" b="1" dirty="0">
              <a:latin typeface="Abadi" panose="020B0604020104020204" pitchFamily="34" charset="0"/>
            </a:endParaRPr>
          </a:p>
          <a:p>
            <a:pPr algn="ctr"/>
            <a:endParaRPr lang="en-IN" sz="2400" b="1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SHALU KUMARI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PROF. SUKUMAR NANDI AND </a:t>
            </a:r>
            <a:r>
              <a:rPr lang="en-IN" dirty="0"/>
              <a:t>PROF.</a:t>
            </a:r>
            <a:r>
              <a:rPr lang="en-US" sz="1800" dirty="0">
                <a:solidFill>
                  <a:schemeClr val="tx1"/>
                </a:solidFill>
              </a:rPr>
              <a:t> BIDISHA SOM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DAEDC35-1616-066C-1E0F-0641EBF91A6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11435" y="226221"/>
            <a:ext cx="10942440" cy="27384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Arial" panose="020B0604020202020204" pitchFamily="34" charset="0"/>
                <a:ea typeface="Arial" panose="020B0604020202020204" pitchFamily="34" charset="0"/>
              </a:rPr>
              <a:t>Comprehensive analysis of linguistics factors impacting Language teaching and learning: from the Learner’s perspective</a:t>
            </a:r>
            <a:br>
              <a:rPr lang="en-IN" sz="36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en-IN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5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B0F98E-2E22-D343-0B40-B12E69C99A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4907" y="2120423"/>
            <a:ext cx="1670685" cy="168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1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CCC7-7630-0E76-DAB2-4ADAB467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141065"/>
            <a:ext cx="10972800" cy="918591"/>
          </a:xfrm>
        </p:spPr>
        <p:txBody>
          <a:bodyPr/>
          <a:lstStyle/>
          <a:p>
            <a:r>
              <a:rPr lang="en-IN" dirty="0"/>
              <a:t>Classification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954A-53E0-14D5-354C-284AC9CA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1309688"/>
            <a:ext cx="10972800" cy="50830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create a classification model.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our knowledge, there is no explicit classification model that exists in the language teaching and learning domain.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major drawback of most of the Language Questionnaires, that they did not provide enough information for users of the questionnaire to definitively classify participants.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using these questionnaire are therefore required to determine their own methods for participant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33858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4FA5-C5B1-9BD2-A4B2-077D4ABE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6785"/>
            <a:ext cx="10972800" cy="870966"/>
          </a:xfrm>
        </p:spPr>
        <p:txBody>
          <a:bodyPr/>
          <a:lstStyle/>
          <a:p>
            <a:r>
              <a:rPr lang="en-IN" dirty="0"/>
              <a:t>Classification of learner process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02CE3F-8871-E30A-88BA-9CA6938AE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718095"/>
              </p:ext>
            </p:extLst>
          </p:nvPr>
        </p:nvGraphicFramePr>
        <p:xfrm>
          <a:off x="609600" y="1047751"/>
          <a:ext cx="11199018" cy="5143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46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7052-DFA5-09B3-E474-48D98F89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2" y="236317"/>
            <a:ext cx="10972800" cy="763810"/>
          </a:xfrm>
        </p:spPr>
        <p:txBody>
          <a:bodyPr/>
          <a:lstStyle/>
          <a:p>
            <a:r>
              <a:rPr lang="en-IN" dirty="0"/>
              <a:t>Data collection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54C9-3FBC-5B4A-0692-35518490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813"/>
            <a:ext cx="10972800" cy="4975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developed a comprehensive questionnaire focusing on linguistic features pertinent to learner classification, as outlined earlier.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questionnaire was administered to undergraduate students at IIT Guwahati.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participant was tasked with answering all questions included in the questionnaire.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total, 340 students actively participated in the data collection process, contributing to the richness of our dataset.</a:t>
            </a:r>
            <a:endParaRPr lang="en-IN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2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84C2-4C9B-6659-1E44-80531B19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81" y="99931"/>
            <a:ext cx="10972800" cy="804944"/>
          </a:xfrm>
        </p:spPr>
        <p:txBody>
          <a:bodyPr/>
          <a:lstStyle/>
          <a:p>
            <a:r>
              <a:rPr lang="en-IN" dirty="0" err="1"/>
              <a:t>Preprocessing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E4953-31F6-8CE0-FE1D-5F01C115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81" y="1035846"/>
            <a:ext cx="10972800" cy="526256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lang="en-IN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Post-collection, the dataset underwent rigorous cleaning to ensure its quality and integrity. </a:t>
            </a:r>
          </a:p>
          <a:p>
            <a:pPr marL="285750" indent="-285750">
              <a:buFontTx/>
              <a:buChar char="-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Approximately 310 cleaned data entries were retained after the elimination of incomplete responses and those perceived as insincere.</a:t>
            </a:r>
          </a:p>
          <a:p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transformation </a:t>
            </a:r>
            <a:endParaRPr lang="en-IN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collected data, primarily in token form, underwent conversion into numerical values </a:t>
            </a:r>
          </a:p>
          <a:p>
            <a:pPr marL="285750" indent="-285750">
              <a:buFontTx/>
              <a:buChar char="-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facilitate seamless utilization with machine learning techniques. </a:t>
            </a:r>
            <a:endParaRPr lang="en-IN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normalization</a:t>
            </a:r>
            <a:endParaRPr lang="en-IN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diverse nature of the questions, ranging from two to five options, normalization was imperative to standardize the dataset's range uniformly. </a:t>
            </a:r>
          </a:p>
          <a:p>
            <a:pPr marL="285750" indent="-285750">
              <a:buFontTx/>
              <a:buChar char="-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the data was ready for integration into various machine learning techniques.</a:t>
            </a:r>
          </a:p>
          <a:p>
            <a:endParaRPr lang="en-IN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9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4195-F8CB-5FB8-8546-FD165739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8594"/>
            <a:ext cx="10972800" cy="764159"/>
          </a:xfrm>
        </p:spPr>
        <p:txBody>
          <a:bodyPr/>
          <a:lstStyle/>
          <a:p>
            <a:r>
              <a:rPr lang="en-IN" dirty="0"/>
              <a:t>Applying Machine learning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C8A3-2339-CEB7-E8AD-CA9D4603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38" y="1304178"/>
            <a:ext cx="10972800" cy="47258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Often in machine learning, the more features that are present in the dataset the better a classifier can learn.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more features also means a higher computational cost.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 dimensionality lead to long training times, algorithm overfitting.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mensionality reduction reduces the overall number of features, it can reduce the computational demands associated with training a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of the primary algorithms used to carry out dimensionality reduction for unsupervised learning is Principal Component Analysis (PCA).</a:t>
            </a:r>
            <a:endParaRPr lang="en-IN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7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1B9E-5E8B-F68F-DE92-CE5B2159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6026"/>
            <a:ext cx="10972800" cy="655037"/>
          </a:xfrm>
        </p:spPr>
        <p:txBody>
          <a:bodyPr>
            <a:normAutofit/>
          </a:bodyPr>
          <a:lstStyle/>
          <a:p>
            <a:r>
              <a:rPr lang="en-IN" sz="3200" i="1" dirty="0"/>
              <a:t>Principal Component Analysis (PCA)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EB63-445E-668A-4B0F-4C8A612F7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7490"/>
            <a:ext cx="10972800" cy="53156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PCA is a statistical method that creates new features or characteristics of data by </a:t>
            </a: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analyzing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characteristics of the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Essentially, the characteristics of the data are summarized or combined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Since, we have an exhaustive questionnaire, with large number of features, we used PCA for dimensions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reductionality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selects the "principal" or most influential characteristics of the dataset and creates features based on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 54 original features that was used  for further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83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04FB-F3D2-6C7B-6A39-94D7759C5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137046"/>
            <a:ext cx="10972800" cy="45839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fter applying dimensions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reductionality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it reduces the 54 features to 20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PCA shows that the first 20 features are capturing around 80% of the variance.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we can replace 54 original features with the new 20 features having 80% of the  information.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Although using 20 features could capture all the necessary information, we opted to focus on visualization by reducing dimensionality to just two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deliberate choice enables more effective visualization of the data in two dimensions, enhancing our ability to discern patterns and relationships within the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2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BB99-6E02-35A0-9A05-9124C30F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00063"/>
            <a:ext cx="10972800" cy="56426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To visualise the data, we </a:t>
            </a:r>
            <a:r>
              <a:rPr lang="en-US" dirty="0"/>
              <a:t>used the PCA function in the python to plot the </a:t>
            </a:r>
            <a:r>
              <a:rPr lang="en-IN" dirty="0"/>
              <a:t>bar </a:t>
            </a:r>
            <a:r>
              <a:rPr lang="en-US" dirty="0"/>
              <a:t>graph</a:t>
            </a:r>
            <a:r>
              <a:rPr lang="en-IN" dirty="0"/>
              <a:t> in Fig.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B9FF5-3479-7ADA-2FBD-08D7F3597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52548"/>
            <a:ext cx="8084343" cy="479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5F66-E3DF-2EC3-0CD4-A2C5EAB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87" y="176785"/>
            <a:ext cx="10972800" cy="847154"/>
          </a:xfrm>
        </p:spPr>
        <p:txBody>
          <a:bodyPr>
            <a:normAutofit/>
          </a:bodyPr>
          <a:lstStyle/>
          <a:p>
            <a:r>
              <a:rPr lang="en-IN" sz="3600" i="1" dirty="0"/>
              <a:t>K- Means Clustering </a:t>
            </a:r>
            <a:endParaRPr lang="en-US" sz="3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986B-27CC-611E-35CB-FE263C0B9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5140"/>
            <a:ext cx="10972800" cy="518042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reducing dimensionality with PCA, K-means clustering was applied to the processed data, focusing on the top two features that retained essential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K-means clustering is a technique used for partitioning data into distinct clusters based on similarity.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But , one of th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key challenges for the K-means clustering  is to determine the optimal number of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 approach to deal: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Manual investigation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Employ  graphical tool </a:t>
            </a:r>
            <a:r>
              <a:rPr lang="en-I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elbow curve 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(it strikes a balance between capturing enough variance and avoiding overfitting)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IN" sz="16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for our dataset to get an optimal number of clusters, we plotted an elbow curve.</a:t>
            </a:r>
            <a:endParaRPr lang="en-IN" sz="1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 the no. of components or clusters at the elbow is considered the optimal choice.</a:t>
            </a:r>
            <a:endParaRPr lang="en-IN" sz="1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473D49-D3CE-B8CE-FAAD-BDD75992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12763"/>
            <a:ext cx="10972800" cy="60952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 that 4 clusters are suitable for our dataset. The graph is shown in fig.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rgbClr val="00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X-axis :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 the number of clusters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-axis: evaluation metric. </a:t>
            </a:r>
            <a:endParaRPr lang="en-IN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E18544-FEAD-6E7D-0FC6-B3BC3B340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892301"/>
            <a:ext cx="8112919" cy="471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0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E973-9612-8E3C-6ACE-6376713A9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A958F-1E6E-6A86-99C8-5B0673EB1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79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F7A1-2C9A-F49F-D169-68B8F8D7B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1531"/>
            <a:ext cx="10972800" cy="58816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determining the optimal number of clusters, we proceeded with the K-means clustering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resulted in the dataset being partitioned into four distinct groups, with some outliers, as depicted in Figure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06EAB-ADA7-9DA8-F4B9-2FF92A3F6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76" y="1809750"/>
            <a:ext cx="7233048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46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DA54-9438-6B2E-7714-B97A1FFC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56" y="166688"/>
            <a:ext cx="10972800" cy="916781"/>
          </a:xfrm>
        </p:spPr>
        <p:txBody>
          <a:bodyPr/>
          <a:lstStyle/>
          <a:p>
            <a:r>
              <a:rPr lang="en-IN" dirty="0"/>
              <a:t>Interpreting the results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129C-B7DB-80DA-BD14-1AF5977A0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4937"/>
            <a:ext cx="10972800" cy="5107781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8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Subsequently, we merged the labelled dataset obtained from the K-means processing with our original dataset, thereby establishing our four clusters. </a:t>
            </a:r>
          </a:p>
          <a:p>
            <a:endParaRPr lang="en-IN" sz="8000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8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 four groups are manually mapped with the classification of the learners where classification was manually done, based on the literature support &amp; hence for now we have got our four categories.</a:t>
            </a:r>
          </a:p>
          <a:p>
            <a:endParaRPr lang="en-IN" sz="80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8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clusters corresponded to different levels of proficiency: novice, beginner, intermediate, and proficient,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0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8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Also, we are looking for more structured way of  verifying these clusters or data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8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80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– going work)</a:t>
            </a:r>
          </a:p>
          <a:p>
            <a:endParaRPr lang="en-IN" sz="5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5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5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4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5B9A-0B53-F0A1-42D6-4F4E60F0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56" y="214313"/>
            <a:ext cx="10972800" cy="728440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A3FE-271B-323E-43C3-37E858E8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538" y="942753"/>
            <a:ext cx="10972800" cy="5462810"/>
          </a:xfrm>
        </p:spPr>
        <p:txBody>
          <a:bodyPr/>
          <a:lstStyle/>
          <a:p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Gambier, Y., &amp; Gottlieb, H. (Eds.). (2001). </a:t>
            </a:r>
            <a:r>
              <a:rPr lang="en-IN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Multidisciplinary Approaches to Discourse in Multimedia Communication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John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Benjamins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Publishing.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Markham, P., Peter, L., &amp; McCarthy, M. (2001). The effects of native language subtitles on the viewing and listening comprehension of a foreign language film. </a:t>
            </a:r>
            <a:r>
              <a:rPr lang="en-IN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Applied Linguistics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22(2), 190-215.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Neves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J., &amp;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D'Ydewalle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G. (1987). Effects of subtitles on the vocabulary acquisition of children. </a:t>
            </a:r>
            <a:r>
              <a:rPr lang="en-IN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Journal of Educational Psychology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79(4), 492-496.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Román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P.,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Sorace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A., &amp; Heywood, S. (2011). Factors influencing the effects of subtitles on foreign-language vocabulary learning. </a:t>
            </a:r>
            <a:r>
              <a:rPr lang="en-IN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Language Learning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61(4), 1052-1081.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Takac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V. P., &amp; Robinson, D. H. (2017). Subtitles and listening comprehension: An empirical study. </a:t>
            </a:r>
            <a:r>
              <a:rPr lang="en-IN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Reading Matrix: An International Online Journal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17(2), 100-115.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1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18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B9E3-3FD4-E581-ACED-5DEFE77C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92"/>
            <a:ext cx="10972800" cy="763810"/>
          </a:xfrm>
        </p:spPr>
        <p:txBody>
          <a:bodyPr/>
          <a:lstStyle/>
          <a:p>
            <a:r>
              <a:rPr lang="en-IN" dirty="0"/>
              <a:t>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E8ED-E92F-4991-D1A2-8B29A976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9" y="952502"/>
            <a:ext cx="10972800" cy="547868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in teaching and learning of language has been an integral part of education.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journey has been long and fascinating, with variations in theoretical standpoints, methods in teaching and so on.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Chomsky's “Generative Grammar approach”(1952)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“Pragmatics” (Austin, 1962), “Communicative  Competence”  (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Hymes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1972)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most recent development “Cognitive Linguistics”  (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Sharwood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1978)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IN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Cognitive linguistics: usage-based approach, based on our experience of the world and the we perceive and conceptualize 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Individuals are encouraged to learn a new language for several reasons: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Education, job, social mobility &amp; to keep pace with the changes &amp; developments around the globe.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8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37D5-0709-A39B-969E-3DEA4F8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444" y="200597"/>
            <a:ext cx="10972800" cy="775716"/>
          </a:xfrm>
        </p:spPr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Learner classification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154B-6EEE-BB24-A969-D403E06F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756" y="1427546"/>
            <a:ext cx="10972800" cy="502564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 language teaching/learning has factored in many parameters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age, input mechanism and their role in ultimate attainment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specific details of learners like motivation and social entrenchment, etc.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time, unsupervised, online learning environment demands customization of input 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customization can be arrived at through a thorough knowledge of the learners’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utilizing the same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learners into categories.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plan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 on this holistic approach will ensure higher success rate among students.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0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D42D56-DCA9-5E78-FCC7-C72FCD059E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796516"/>
            <a:ext cx="10972800" cy="5180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echnology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world,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teaching and learning has reached the stage of stability, but the integration of learner specific study material needs to be considered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this purpose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of learners is necessary.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regard, this work investigates linguistic correlates of language learner diversity i.e., important factors that influence new language learning.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uistic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learner’s language background, language usage pattern, parents' language background, community language use,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factors like aptitude, motivation, cognitive style, attitudes, personality and extracurricular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2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3560-8616-58CC-44F1-4E97D8FF85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762000"/>
            <a:ext cx="10972800" cy="5380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build a framework that identifies the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of learners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their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linguistics as well as non- linguistics factors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literature survey, most used parameters for classification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are listed below: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learner can be primarily based on two sources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information: students’ language background information ; their level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English(target language)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learner classification is considered on learning behavior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performance.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Yathongchai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(2013))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Proficiency levels at the different modalities also affects decisions on classifications. (Bunch (2006))</a:t>
            </a:r>
          </a:p>
        </p:txBody>
      </p:sp>
    </p:spTree>
    <p:extLst>
      <p:ext uri="{BB962C8B-B14F-4D97-AF65-F5344CB8AC3E}">
        <p14:creationId xmlns:p14="http://schemas.microsoft.com/office/powerpoint/2010/main" val="378678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E84443-73A5-46D1-9D52-F72DD8EC0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52458"/>
              </p:ext>
            </p:extLst>
          </p:nvPr>
        </p:nvGraphicFramePr>
        <p:xfrm>
          <a:off x="1404938" y="1214436"/>
          <a:ext cx="10108405" cy="5326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C7C9FA-28F0-FB3B-BF93-CCD4FCE6DAB6}"/>
              </a:ext>
            </a:extLst>
          </p:cNvPr>
          <p:cNvSpPr txBox="1"/>
          <p:nvPr/>
        </p:nvSpPr>
        <p:spPr>
          <a:xfrm>
            <a:off x="2095499" y="404812"/>
            <a:ext cx="941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/>
              <a:t>Parameters for learner classification (based on literature)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878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E3FE-8EAC-0942-0391-C6529458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90"/>
            <a:ext cx="10972800" cy="82334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30E3-6053-E582-8928-B13EC461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9688"/>
            <a:ext cx="10972800" cy="4833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Assumption:</a:t>
            </a:r>
            <a:endParaRPr lang="en-IN" sz="2400" b="1" dirty="0"/>
          </a:p>
          <a:p>
            <a:r>
              <a:rPr lang="en-I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Learner</a:t>
            </a:r>
            <a:r>
              <a:rPr lang="en-IN" sz="24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should at least know one language and can read, write and communicate in one language </a:t>
            </a:r>
          </a:p>
          <a:p>
            <a:endParaRPr lang="en-IN" sz="2400" kern="1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IN" sz="2400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IN" sz="24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/>
              <a:t> 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To empower the desire learner in their new language learning in a smooth and structured way.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To create learner specific lesson plan for better engagement.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75982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LeftStep">
      <a:dk1>
        <a:srgbClr val="000000"/>
      </a:dk1>
      <a:lt1>
        <a:srgbClr val="FFFFFF"/>
      </a:lt1>
      <a:dk2>
        <a:srgbClr val="1B2C2F"/>
      </a:dk2>
      <a:lt2>
        <a:srgbClr val="F1F0F3"/>
      </a:lt2>
      <a:accent1>
        <a:srgbClr val="96A91E"/>
      </a:accent1>
      <a:accent2>
        <a:srgbClr val="C99716"/>
      </a:accent2>
      <a:accent3>
        <a:srgbClr val="E76329"/>
      </a:accent3>
      <a:accent4>
        <a:srgbClr val="D5172C"/>
      </a:accent4>
      <a:accent5>
        <a:srgbClr val="E7298D"/>
      </a:accent5>
      <a:accent6>
        <a:srgbClr val="D517CA"/>
      </a:accent6>
      <a:hlink>
        <a:srgbClr val="7163CB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1646</Words>
  <Application>Microsoft Office PowerPoint</Application>
  <PresentationFormat>Widescreen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Abadi</vt:lpstr>
      <vt:lpstr>Aptos</vt:lpstr>
      <vt:lpstr>Arial</vt:lpstr>
      <vt:lpstr>Avenir Next LT Pro</vt:lpstr>
      <vt:lpstr>Posterama</vt:lpstr>
      <vt:lpstr>Söhne</vt:lpstr>
      <vt:lpstr>Times New Roman</vt:lpstr>
      <vt:lpstr>SplashVTI</vt:lpstr>
      <vt:lpstr>Comprehensive analysis of linguistics factors impacting Language teaching and learning: from the Learner’s perspective   </vt:lpstr>
      <vt:lpstr>PowerPoint Presentation</vt:lpstr>
      <vt:lpstr>PowerPoint Presentation</vt:lpstr>
      <vt:lpstr>Introduction </vt:lpstr>
      <vt:lpstr>Learner classification </vt:lpstr>
      <vt:lpstr>PowerPoint Presentation</vt:lpstr>
      <vt:lpstr>PowerPoint Presentation</vt:lpstr>
      <vt:lpstr>PowerPoint Presentation</vt:lpstr>
      <vt:lpstr>PowerPoint Presentation</vt:lpstr>
      <vt:lpstr>Classification Model</vt:lpstr>
      <vt:lpstr>Classification of learner process</vt:lpstr>
      <vt:lpstr>Data collection </vt:lpstr>
      <vt:lpstr>Preprocessing </vt:lpstr>
      <vt:lpstr>Applying Machine learning </vt:lpstr>
      <vt:lpstr>Principal Component Analysis (PCA)</vt:lpstr>
      <vt:lpstr>PowerPoint Presentation</vt:lpstr>
      <vt:lpstr>PowerPoint Presentation</vt:lpstr>
      <vt:lpstr>K- Means Clustering </vt:lpstr>
      <vt:lpstr>PowerPoint Presentation</vt:lpstr>
      <vt:lpstr>PowerPoint Presentation</vt:lpstr>
      <vt:lpstr>Interpreting the results 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Assisting teacher and students in new language learning </dc:title>
  <dc:creator>SHALU KUMARI</dc:creator>
  <cp:lastModifiedBy>Sanjay Yadav</cp:lastModifiedBy>
  <cp:revision>32</cp:revision>
  <dcterms:created xsi:type="dcterms:W3CDTF">2024-05-03T19:09:24Z</dcterms:created>
  <dcterms:modified xsi:type="dcterms:W3CDTF">2024-07-12T17:26:06Z</dcterms:modified>
</cp:coreProperties>
</file>