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868CE-3341-4CCB-8922-169C2CD9F0ED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C7D09-0406-4C07-9181-A692C53F3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45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https://www.geeksforgeeks.org/dunder-magic-methods-python/#:~:text=Dunder%20or%20magic%20methods%20in%20Python%20are%20the%20methods%20having,__%2C%20__repr__%20etc.</a:t>
            </a:r>
          </a:p>
          <a:p>
            <a:endParaRPr lang="en-IN" dirty="0"/>
          </a:p>
          <a:p>
            <a:r>
              <a:rPr lang="en-IN" dirty="0"/>
              <a:t>https://www.tutorialsteacher.com/python/magic-methods-in-python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C7D09-0406-4C07-9181-A692C53F326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9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https://www.geeksforgeeks.org/dunder-magic-methods-python/#:~:text=Dunder%20or%20magic%20methods%20in%20Python%20are%20the%20methods%20having,__%2C%20__repr__%20etc.</a:t>
            </a:r>
          </a:p>
          <a:p>
            <a:endParaRPr lang="en-IN" dirty="0"/>
          </a:p>
          <a:p>
            <a:r>
              <a:rPr lang="en-IN" dirty="0"/>
              <a:t>https://www.tutorialsteacher.com/python/magic-methods-in-python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C7D09-0406-4C07-9181-A692C53F326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501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36EA-6726-7F37-8AB0-C20EB067F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2F25A-B4CD-29D4-A6F1-A3212EC49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35407-ACBE-42DF-04C5-9CEB7F7D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247C-86A2-4611-9B96-B0D3790D3A73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C9356-CD9A-E1E5-ACE3-A7F0A6AD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8B692-D843-F923-F553-7C5D0975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0D82-E609-4313-8D34-56800BF24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45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756E-EDA7-69AA-78D0-B0CBCB6B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6A481-249B-2184-C398-020F15F17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3FD46-651B-23CD-8C6F-FE2999FB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247C-86A2-4611-9B96-B0D3790D3A73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DCB1B-CC76-2213-6555-780695C8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0110A-0DC5-6AC0-9F18-738237F0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0D82-E609-4313-8D34-56800BF24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60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9B9D9D-F44F-7E00-0ABE-21DFF44B1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439A3-B3A9-272E-4D75-69D42D7CB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B3630-2C0B-EEEE-A535-5120950D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247C-86A2-4611-9B96-B0D3790D3A73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8E141-40EA-52F2-08D7-20DBC324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75CD0-B9C6-4BDC-F127-4D615EA0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0D82-E609-4313-8D34-56800BF24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69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762C-29FB-6DB3-6055-AFFADC28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E44C-D0F7-FA59-5F85-F8B3BC33C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1A9A3-C8AC-DBD0-DD45-46469906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247C-86A2-4611-9B96-B0D3790D3A73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D1731-730B-28F4-DA9A-CDB1BFB5E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C0AA1-ADF0-B146-8100-09A9A106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0D82-E609-4313-8D34-56800BF24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42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A304-6461-1842-748A-344DCEB2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2B8DF-DAE6-8A24-BF7D-CA7774A43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368F-9CC2-246B-CB43-87572977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247C-86A2-4611-9B96-B0D3790D3A73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96CCA-084A-2360-354A-2B884F08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3227A-A81A-0782-D83F-8DA9C43D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0D82-E609-4313-8D34-56800BF24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81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A829-70FA-0A0E-2466-E32DD8D4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5EC5D-D796-38E5-3D66-66782732B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DD392-DFF4-10E5-8ABD-57AB25645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918AA-1BA8-0F22-186A-8CEE64A2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247C-86A2-4611-9B96-B0D3790D3A73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3AC7C-453F-DCD0-93BC-00042B49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4A4D6-3EED-2F7B-A0EE-60E20402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0D82-E609-4313-8D34-56800BF24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5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3ADB-0BCE-DEA4-80F5-90247B3B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ED736-94B1-C4B3-1988-394275BB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F7537-F9D7-7414-C208-733F4023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461F5-202E-049B-E7A9-E6B4679AB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6CB89-D15F-E08A-4738-6834914C6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F5F99-EBCB-2C22-7482-7B29FEFA4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247C-86A2-4611-9B96-B0D3790D3A73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38941-8641-A3CA-4C71-B31A60F8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8B89E-506F-61D7-2349-DF077C46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0D82-E609-4313-8D34-56800BF24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6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67CE-9A6C-BD01-4FA0-B555772D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C32F7-ED2A-2798-7028-451B7BCF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247C-86A2-4611-9B96-B0D3790D3A73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9DF04-57D5-D5A4-CE7C-F3BE77A6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D0919-5F48-EBE9-8AEF-17D6CC1B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0D82-E609-4313-8D34-56800BF24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96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D864E-6E76-6EAE-BAF9-3D5D5F4D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247C-86A2-4611-9B96-B0D3790D3A73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B1CAC-334C-BC42-08C4-D814A73D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56B88-1BE8-A95A-6E4A-89B652AF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0D82-E609-4313-8D34-56800BF24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50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2286-B28B-F500-8912-81C40E5A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22C4-187A-9937-7703-A086BBC86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9D894-5DED-D557-5A88-0832C872F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F67D4-B4B4-3509-5A7A-E99AD31B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247C-86A2-4611-9B96-B0D3790D3A73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99B74-D72B-ADA3-F6F0-BD34069A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1276A-450C-18A2-CAF6-A3B22B8F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0D82-E609-4313-8D34-56800BF24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74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8CF0-9682-4401-FC99-774E9182E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AEC2A-B7EB-A985-4457-4590860E4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EE3E5-39AC-25DB-9FEF-D06B205F9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93649-B53D-4B4E-C05B-C05D1404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247C-86A2-4611-9B96-B0D3790D3A73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7D81A-C27E-99C6-027A-621F766E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38D52-A07F-2001-F3E8-FE4D2AA7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0D82-E609-4313-8D34-56800BF24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03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DD5E4-7D7D-3C95-B854-07933F36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E91FE-4583-7B2E-BCF9-84B317605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1A3CD-61AF-359D-A967-8F9837302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3247C-86A2-4611-9B96-B0D3790D3A73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336A7-5397-D549-98DF-CFBBF72D1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501A6-7586-908B-2525-75EDFF281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60D82-E609-4313-8D34-56800BF24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6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F5C9-15A7-6B7B-CCA2-C711AFEEB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Magic Methods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5D8DC-8796-C30D-11AF-BA1C38BBCB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09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B949-BCEB-3EE8-B6D5-714224EE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 err="1">
                <a:solidFill>
                  <a:srgbClr val="273239"/>
                </a:solidFill>
                <a:effectLst/>
                <a:latin typeface="sofia-pro"/>
              </a:rPr>
              <a:t>Dunder</a:t>
            </a:r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> or Magic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A8D7B-82E0-0C2C-3FB8-81A6EDDC0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methods have 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two prefix and suffix underscores in the method name</a:t>
            </a:r>
          </a:p>
          <a:p>
            <a:r>
              <a:rPr lang="en-IN" dirty="0" err="1">
                <a:solidFill>
                  <a:srgbClr val="FF0000"/>
                </a:solidFill>
                <a:latin typeface="urw-din"/>
              </a:rPr>
              <a:t>Dun</a:t>
            </a:r>
            <a:r>
              <a:rPr lang="en-IN" dirty="0" err="1">
                <a:solidFill>
                  <a:schemeClr val="accent1"/>
                </a:solidFill>
                <a:latin typeface="urw-din"/>
              </a:rPr>
              <a:t>der</a:t>
            </a:r>
            <a:r>
              <a:rPr lang="en-IN" dirty="0">
                <a:solidFill>
                  <a:srgbClr val="273239"/>
                </a:solidFill>
                <a:latin typeface="urw-din"/>
              </a:rPr>
              <a:t> :</a:t>
            </a:r>
            <a:r>
              <a:rPr lang="en-IN" dirty="0">
                <a:solidFill>
                  <a:srgbClr val="FF0000"/>
                </a:solidFill>
                <a:latin typeface="urw-din"/>
              </a:rPr>
              <a:t> Dou</a:t>
            </a:r>
            <a:r>
              <a:rPr lang="en-IN" dirty="0">
                <a:latin typeface="urw-din"/>
              </a:rPr>
              <a:t>ble</a:t>
            </a:r>
            <a:r>
              <a:rPr lang="en-IN" dirty="0">
                <a:solidFill>
                  <a:srgbClr val="273239"/>
                </a:solidFill>
                <a:latin typeface="urw-din"/>
              </a:rPr>
              <a:t> Un</a:t>
            </a:r>
            <a:r>
              <a:rPr lang="en-IN" dirty="0">
                <a:solidFill>
                  <a:schemeClr val="accent1"/>
                </a:solidFill>
                <a:latin typeface="urw-din"/>
              </a:rPr>
              <a:t>der</a:t>
            </a:r>
            <a:r>
              <a:rPr lang="en-IN" dirty="0">
                <a:solidFill>
                  <a:srgbClr val="273239"/>
                </a:solidFill>
                <a:latin typeface="urw-din"/>
              </a:rPr>
              <a:t> score</a:t>
            </a:r>
          </a:p>
          <a:p>
            <a:r>
              <a:rPr lang="en-IN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Built-in classes in Python define many magic methods. It can be checked using </a:t>
            </a:r>
            <a:r>
              <a:rPr lang="en-IN" b="0" i="0" dirty="0" err="1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dir</a:t>
            </a:r>
            <a:r>
              <a:rPr lang="en-IN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()</a:t>
            </a:r>
            <a:endParaRPr lang="en-IN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0" indent="0">
              <a:buNone/>
            </a:pPr>
            <a:r>
              <a:rPr lang="en-IN" dirty="0">
                <a:solidFill>
                  <a:srgbClr val="273239"/>
                </a:solidFill>
                <a:latin typeface="urw-din"/>
              </a:rPr>
              <a:t>e.g.  Int class</a:t>
            </a:r>
          </a:p>
          <a:p>
            <a:pPr marL="0" indent="0">
              <a:buNone/>
            </a:pPr>
            <a:endParaRPr lang="en-IN" dirty="0">
              <a:solidFill>
                <a:srgbClr val="273239"/>
              </a:solidFill>
              <a:latin typeface="urw-di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3581D0-84F9-3186-8A75-B31DA05D4A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23" t="39565" r="28750" b="16758"/>
          <a:stretch/>
        </p:blipFill>
        <p:spPr>
          <a:xfrm>
            <a:off x="3574025" y="4222520"/>
            <a:ext cx="5043949" cy="243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0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B949-BCEB-3EE8-B6D5-714224EE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 err="1">
                <a:solidFill>
                  <a:srgbClr val="273239"/>
                </a:solidFill>
                <a:effectLst/>
                <a:latin typeface="sofia-pro"/>
              </a:rPr>
              <a:t>Dunder</a:t>
            </a:r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> or Magic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A8D7B-82E0-0C2C-3FB8-81A6EDDC0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Magic methods are not meant to be invoked directly by you, but the invocation happens internally from the class on a certain action.</a:t>
            </a:r>
          </a:p>
          <a:p>
            <a:pPr marL="0" indent="0">
              <a:buNone/>
            </a:pPr>
            <a:r>
              <a:rPr lang="en-IN" dirty="0">
                <a:solidFill>
                  <a:srgbClr val="181717"/>
                </a:solidFill>
                <a:latin typeface="Verdana" panose="020B0604030504040204" pitchFamily="34" charset="0"/>
              </a:rPr>
              <a:t>E.g. </a:t>
            </a:r>
          </a:p>
          <a:p>
            <a:r>
              <a:rPr lang="en-IN" dirty="0">
                <a:solidFill>
                  <a:srgbClr val="273239"/>
                </a:solidFill>
                <a:latin typeface="urw-din"/>
              </a:rPr>
              <a:t>when you add two numbers using the + operator, internally, the __add__() method will be called</a:t>
            </a:r>
          </a:p>
          <a:p>
            <a:r>
              <a:rPr lang="en-IN" dirty="0">
                <a:solidFill>
                  <a:srgbClr val="273239"/>
                </a:solidFill>
                <a:latin typeface="urw-din"/>
              </a:rPr>
              <a:t>The __</a:t>
            </a:r>
            <a:r>
              <a:rPr lang="en-IN" dirty="0" err="1">
                <a:solidFill>
                  <a:srgbClr val="273239"/>
                </a:solidFill>
                <a:latin typeface="urw-din"/>
              </a:rPr>
              <a:t>init</a:t>
            </a:r>
            <a:r>
              <a:rPr lang="en-IN" dirty="0">
                <a:solidFill>
                  <a:srgbClr val="273239"/>
                </a:solidFill>
                <a:latin typeface="urw-din"/>
              </a:rPr>
              <a:t>__ method for initialization is invoked without any call, when an instance of a class is created</a:t>
            </a:r>
          </a:p>
        </p:txBody>
      </p:sp>
    </p:spTree>
    <p:extLst>
      <p:ext uri="{BB962C8B-B14F-4D97-AF65-F5344CB8AC3E}">
        <p14:creationId xmlns:p14="http://schemas.microsoft.com/office/powerpoint/2010/main" val="76523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223</Words>
  <Application>Microsoft Office PowerPoint</Application>
  <PresentationFormat>Widescreen</PresentationFormat>
  <Paragraphs>19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sofia-pro</vt:lpstr>
      <vt:lpstr>urw-din</vt:lpstr>
      <vt:lpstr>Verdana</vt:lpstr>
      <vt:lpstr>Office Theme</vt:lpstr>
      <vt:lpstr>Magic Methods</vt:lpstr>
      <vt:lpstr>Dunder or Magic Methods</vt:lpstr>
      <vt:lpstr>Dunder or Magic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Methods</dc:title>
  <dc:creator>ankit gupta</dc:creator>
  <cp:lastModifiedBy>ankit gupta</cp:lastModifiedBy>
  <cp:revision>6</cp:revision>
  <dcterms:created xsi:type="dcterms:W3CDTF">2022-06-12T14:59:15Z</dcterms:created>
  <dcterms:modified xsi:type="dcterms:W3CDTF">2022-06-12T17:25:29Z</dcterms:modified>
</cp:coreProperties>
</file>