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1821b251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e1821b251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821b251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e1821b251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1821b2513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e1821b2513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1821b2513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e1821b2513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1821b251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e1821b2513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373628198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e373628198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9651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Databricks - Unified Analytics Platform</a:t>
            </a:r>
            <a:br>
              <a:rPr b="0"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317650" y="198293"/>
            <a:ext cx="9144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Session 1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61850" y="1536850"/>
            <a:ext cx="1102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61000" y="2247450"/>
            <a:ext cx="11270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Detailed Walkthrough of Azure Databricks - UI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317650" y="198293"/>
            <a:ext cx="9144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Session 2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561850" y="1536850"/>
            <a:ext cx="1102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37800" y="1321450"/>
            <a:ext cx="112704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Create a Sample Notebook and Demo on Cross Language Compatibility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2000"/>
              <a:buChar char="●"/>
            </a:pPr>
            <a:r>
              <a:rPr lang="en-US" sz="2000">
                <a:solidFill>
                  <a:srgbClr val="4C4C51"/>
                </a:solidFill>
                <a:highlight>
                  <a:srgbClr val="FFFFFF"/>
                </a:highlight>
              </a:rPr>
              <a:t>Python</a:t>
            </a:r>
            <a:endParaRPr sz="2000">
              <a:solidFill>
                <a:srgbClr val="4C4C5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2000"/>
              <a:buChar char="●"/>
            </a:pPr>
            <a:r>
              <a:rPr lang="en-US" sz="2000">
                <a:solidFill>
                  <a:srgbClr val="4C4C51"/>
                </a:solidFill>
                <a:highlight>
                  <a:srgbClr val="FFFFFF"/>
                </a:highlight>
              </a:rPr>
              <a:t>Scala</a:t>
            </a:r>
            <a:endParaRPr sz="2000">
              <a:solidFill>
                <a:srgbClr val="4C4C5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2000"/>
              <a:buChar char="●"/>
            </a:pPr>
            <a:r>
              <a:rPr lang="en-US" sz="2000">
                <a:solidFill>
                  <a:srgbClr val="4C4C51"/>
                </a:solidFill>
                <a:highlight>
                  <a:srgbClr val="FFFFFF"/>
                </a:highlight>
              </a:rPr>
              <a:t>R</a:t>
            </a:r>
            <a:endParaRPr sz="2000">
              <a:solidFill>
                <a:srgbClr val="4C4C5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2000"/>
              <a:buChar char="●"/>
            </a:pPr>
            <a:r>
              <a:rPr lang="en-US" sz="2000">
                <a:solidFill>
                  <a:srgbClr val="4C4C51"/>
                </a:solidFill>
                <a:highlight>
                  <a:srgbClr val="FFFFFF"/>
                </a:highlight>
              </a:rPr>
              <a:t>SQL</a:t>
            </a:r>
            <a:endParaRPr b="1" sz="3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317650" y="198293"/>
            <a:ext cx="9144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Session 2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61850" y="1536850"/>
            <a:ext cx="1102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37800" y="1321450"/>
            <a:ext cx="112704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Create a Managed Table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Calibri"/>
              <a:buAutoNum type="arabicParenR"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Through UI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Calibri"/>
              <a:buAutoNum type="arabicParenR"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Through Notebook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Default Parquet Format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Delta Format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317650" y="198293"/>
            <a:ext cx="9144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Session 3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561850" y="1536850"/>
            <a:ext cx="1102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37800" y="1321450"/>
            <a:ext cx="112704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Pandas DataFrame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Data Availability using Shape</a:t>
            </a:r>
            <a:endParaRPr sz="1900">
              <a:solidFill>
                <a:schemeClr val="dk1"/>
              </a:solidFill>
            </a:endParaRPr>
          </a:p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info()</a:t>
            </a:r>
            <a:endParaRPr sz="1900">
              <a:solidFill>
                <a:schemeClr val="dk1"/>
              </a:solidFill>
            </a:endParaRPr>
          </a:p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Missing Value Investigation</a:t>
            </a:r>
            <a:endParaRPr sz="1900">
              <a:solidFill>
                <a:schemeClr val="dk1"/>
              </a:solidFill>
            </a:endParaRPr>
          </a:p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Column Customizations</a:t>
            </a:r>
            <a:endParaRPr sz="1900">
              <a:solidFill>
                <a:schemeClr val="dk1"/>
              </a:solidFill>
            </a:endParaRPr>
          </a:p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Eyeballing the Data</a:t>
            </a:r>
            <a:endParaRPr sz="1900">
              <a:solidFill>
                <a:schemeClr val="dk1"/>
              </a:solidFill>
            </a:endParaRPr>
          </a:p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Basic Statistics: Describe()</a:t>
            </a:r>
            <a:endParaRPr sz="1900">
              <a:solidFill>
                <a:schemeClr val="dk1"/>
              </a:solidFill>
            </a:endParaRPr>
          </a:p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Aggregations</a:t>
            </a:r>
            <a:endParaRPr sz="1900">
              <a:solidFill>
                <a:schemeClr val="dk1"/>
              </a:solidFill>
            </a:endParaRPr>
          </a:p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Few Conditional Filters</a:t>
            </a:r>
            <a:endParaRPr sz="19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317650" y="198293"/>
            <a:ext cx="9144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Session 3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561850" y="1536850"/>
            <a:ext cx="1102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437800" y="1321450"/>
            <a:ext cx="112704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Spark </a:t>
            </a: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Data Availability using Shape</a:t>
            </a:r>
            <a:endParaRPr sz="1900">
              <a:solidFill>
                <a:schemeClr val="dk1"/>
              </a:solidFill>
            </a:endParaRPr>
          </a:p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info()</a:t>
            </a:r>
            <a:endParaRPr sz="1900">
              <a:solidFill>
                <a:schemeClr val="dk1"/>
              </a:solidFill>
            </a:endParaRPr>
          </a:p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Missing Value Investigation</a:t>
            </a:r>
            <a:endParaRPr sz="1900">
              <a:solidFill>
                <a:schemeClr val="dk1"/>
              </a:solidFill>
            </a:endParaRPr>
          </a:p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Column Customizations</a:t>
            </a:r>
            <a:endParaRPr sz="1900">
              <a:solidFill>
                <a:schemeClr val="dk1"/>
              </a:solidFill>
            </a:endParaRPr>
          </a:p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Eyeballing the Data</a:t>
            </a:r>
            <a:endParaRPr sz="1900">
              <a:solidFill>
                <a:schemeClr val="dk1"/>
              </a:solidFill>
            </a:endParaRPr>
          </a:p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Basic Statistics: Describe()</a:t>
            </a:r>
            <a:endParaRPr sz="1900">
              <a:solidFill>
                <a:schemeClr val="dk1"/>
              </a:solidFill>
            </a:endParaRPr>
          </a:p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Aggregations</a:t>
            </a:r>
            <a:endParaRPr sz="1900">
              <a:solidFill>
                <a:schemeClr val="dk1"/>
              </a:solidFill>
            </a:endParaRPr>
          </a:p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Few Conditional Filters</a:t>
            </a:r>
            <a:endParaRPr sz="19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317650" y="198293"/>
            <a:ext cx="9144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Session 4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561850" y="1536850"/>
            <a:ext cx="1102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61850" y="1734575"/>
            <a:ext cx="112704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Theory &amp; Practicals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