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ADC41-833E-4688-933D-07BCB299979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1ECE52EB-4322-4BE9-8A76-567CF25442A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Business Understanding</a:t>
          </a:r>
          <a:endParaRPr lang="en-IN" dirty="0"/>
        </a:p>
      </dgm:t>
    </dgm:pt>
    <dgm:pt modelId="{3740FA4C-7676-4DA9-AF1B-834FFAE1897D}" type="parTrans" cxnId="{408835E5-6C21-4CF5-A8BB-4AE35554A39A}">
      <dgm:prSet/>
      <dgm:spPr/>
      <dgm:t>
        <a:bodyPr/>
        <a:lstStyle/>
        <a:p>
          <a:endParaRPr lang="en-IN"/>
        </a:p>
      </dgm:t>
    </dgm:pt>
    <dgm:pt modelId="{7AF06D53-AE6F-48C7-9D6D-5BF49D9AEF68}" type="sibTrans" cxnId="{408835E5-6C21-4CF5-A8BB-4AE35554A39A}">
      <dgm:prSet/>
      <dgm:spPr/>
      <dgm:t>
        <a:bodyPr/>
        <a:lstStyle/>
        <a:p>
          <a:endParaRPr lang="en-IN"/>
        </a:p>
      </dgm:t>
    </dgm:pt>
    <dgm:pt modelId="{535FD43F-6091-4BA7-87BA-64365DBC315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0EE1BA4E-31F5-4B08-964A-B57951367025}" type="parTrans" cxnId="{0D51EB5B-FDBD-4F77-88BB-149648F22852}">
      <dgm:prSet/>
      <dgm:spPr/>
      <dgm:t>
        <a:bodyPr/>
        <a:lstStyle/>
        <a:p>
          <a:endParaRPr lang="en-IN"/>
        </a:p>
      </dgm:t>
    </dgm:pt>
    <dgm:pt modelId="{C5B4A85D-DD7E-4783-9B16-57CEBD91DD4B}" type="sibTrans" cxnId="{0D51EB5B-FDBD-4F77-88BB-149648F22852}">
      <dgm:prSet/>
      <dgm:spPr/>
      <dgm:t>
        <a:bodyPr/>
        <a:lstStyle/>
        <a:p>
          <a:endParaRPr lang="en-IN"/>
        </a:p>
      </dgm:t>
    </dgm:pt>
    <dgm:pt modelId="{7449A783-398B-489F-911D-9ABBF840DBC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0CDA529F-58D3-447D-A585-8D2F1F4847A8}" type="parTrans" cxnId="{BD20365C-4EA9-44D7-8A09-24144C8A338A}">
      <dgm:prSet/>
      <dgm:spPr/>
      <dgm:t>
        <a:bodyPr/>
        <a:lstStyle/>
        <a:p>
          <a:endParaRPr lang="en-IN"/>
        </a:p>
      </dgm:t>
    </dgm:pt>
    <dgm:pt modelId="{6EC63518-83C3-45A9-AF70-B0884E02EB89}" type="sibTrans" cxnId="{BD20365C-4EA9-44D7-8A09-24144C8A338A}">
      <dgm:prSet/>
      <dgm:spPr/>
      <dgm:t>
        <a:bodyPr/>
        <a:lstStyle/>
        <a:p>
          <a:endParaRPr lang="en-IN"/>
        </a:p>
      </dgm:t>
    </dgm:pt>
    <dgm:pt modelId="{3E96A94B-6CE3-463A-A155-91B62D58C68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Data Preparation</a:t>
          </a:r>
          <a:endParaRPr lang="en-IN" dirty="0"/>
        </a:p>
      </dgm:t>
    </dgm:pt>
    <dgm:pt modelId="{14908052-4DCA-437D-854B-C684F571D60C}" type="parTrans" cxnId="{A3008293-2823-4402-A143-271630D79D2A}">
      <dgm:prSet/>
      <dgm:spPr/>
      <dgm:t>
        <a:bodyPr/>
        <a:lstStyle/>
        <a:p>
          <a:endParaRPr lang="en-IN"/>
        </a:p>
      </dgm:t>
    </dgm:pt>
    <dgm:pt modelId="{682B0E59-26CA-4AC9-A9D4-EC75655794FD}" type="sibTrans" cxnId="{A3008293-2823-4402-A143-271630D79D2A}">
      <dgm:prSet/>
      <dgm:spPr/>
      <dgm:t>
        <a:bodyPr/>
        <a:lstStyle/>
        <a:p>
          <a:endParaRPr lang="en-IN"/>
        </a:p>
      </dgm:t>
    </dgm:pt>
    <dgm:pt modelId="{DC2F96A8-09FE-43C5-8895-478D6342E241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Modelling and Deployment</a:t>
          </a:r>
          <a:endParaRPr lang="en-IN" dirty="0"/>
        </a:p>
      </dgm:t>
    </dgm:pt>
    <dgm:pt modelId="{BD18CC8C-93F7-4185-AF27-09A09AC20137}" type="parTrans" cxnId="{D4D2A078-1270-48E3-A1E0-400673E2B113}">
      <dgm:prSet/>
      <dgm:spPr/>
      <dgm:t>
        <a:bodyPr/>
        <a:lstStyle/>
        <a:p>
          <a:endParaRPr lang="en-IN"/>
        </a:p>
      </dgm:t>
    </dgm:pt>
    <dgm:pt modelId="{899C133D-0BFE-4531-9B41-A86AD6031E6F}" type="sibTrans" cxnId="{D4D2A078-1270-48E3-A1E0-400673E2B113}">
      <dgm:prSet/>
      <dgm:spPr/>
      <dgm:t>
        <a:bodyPr/>
        <a:lstStyle/>
        <a:p>
          <a:endParaRPr lang="en-IN"/>
        </a:p>
      </dgm:t>
    </dgm:pt>
    <dgm:pt modelId="{9F36AEA4-59F1-40BE-AFB1-89D74FA838C9}" type="pres">
      <dgm:prSet presAssocID="{740ADC41-833E-4688-933D-07BCB2999796}" presName="Name0" presStyleCnt="0">
        <dgm:presLayoutVars>
          <dgm:dir/>
          <dgm:animLvl val="lvl"/>
          <dgm:resizeHandles val="exact"/>
        </dgm:presLayoutVars>
      </dgm:prSet>
      <dgm:spPr/>
    </dgm:pt>
    <dgm:pt modelId="{F7DF4053-A4C5-43BF-ACFF-429431054790}" type="pres">
      <dgm:prSet presAssocID="{1ECE52EB-4322-4BE9-8A76-567CF25442A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847FDC-B1D7-4F0A-9797-5A9B77F88C17}" type="pres">
      <dgm:prSet presAssocID="{7AF06D53-AE6F-48C7-9D6D-5BF49D9AEF68}" presName="parTxOnlySpace" presStyleCnt="0"/>
      <dgm:spPr/>
    </dgm:pt>
    <dgm:pt modelId="{333D9901-D931-4714-A734-91B3E1520DB0}" type="pres">
      <dgm:prSet presAssocID="{535FD43F-6091-4BA7-87BA-64365DBC31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3D02243-A72E-40E3-B1C1-066F4A2A5A96}" type="pres">
      <dgm:prSet presAssocID="{C5B4A85D-DD7E-4783-9B16-57CEBD91DD4B}" presName="parTxOnlySpace" presStyleCnt="0"/>
      <dgm:spPr/>
    </dgm:pt>
    <dgm:pt modelId="{2913A6F0-4B60-4066-8361-B783CE054104}" type="pres">
      <dgm:prSet presAssocID="{7449A783-398B-489F-911D-9ABBF840DBCF}" presName="parTxOnly" presStyleLbl="node1" presStyleIdx="2" presStyleCnt="5" custLinFactNeighborY="0">
        <dgm:presLayoutVars>
          <dgm:chMax val="0"/>
          <dgm:chPref val="0"/>
          <dgm:bulletEnabled val="1"/>
        </dgm:presLayoutVars>
      </dgm:prSet>
      <dgm:spPr/>
    </dgm:pt>
    <dgm:pt modelId="{30331514-AF00-4560-822C-4D1A599AE9E7}" type="pres">
      <dgm:prSet presAssocID="{6EC63518-83C3-45A9-AF70-B0884E02EB89}" presName="parTxOnlySpace" presStyleCnt="0"/>
      <dgm:spPr/>
    </dgm:pt>
    <dgm:pt modelId="{6888CB30-E1EC-4F20-9E1A-6CCE8AA6D837}" type="pres">
      <dgm:prSet presAssocID="{3E96A94B-6CE3-463A-A155-91B62D58C68D}" presName="parTxOnly" presStyleLbl="node1" presStyleIdx="3" presStyleCnt="5" custLinFactNeighborX="38789" custLinFactNeighborY="0">
        <dgm:presLayoutVars>
          <dgm:chMax val="0"/>
          <dgm:chPref val="0"/>
          <dgm:bulletEnabled val="1"/>
        </dgm:presLayoutVars>
      </dgm:prSet>
      <dgm:spPr/>
    </dgm:pt>
    <dgm:pt modelId="{C89E88B3-B197-4229-B252-2522420743C6}" type="pres">
      <dgm:prSet presAssocID="{682B0E59-26CA-4AC9-A9D4-EC75655794FD}" presName="parTxOnlySpace" presStyleCnt="0"/>
      <dgm:spPr/>
    </dgm:pt>
    <dgm:pt modelId="{E7203818-7D96-43CB-8B16-A9F00E591D26}" type="pres">
      <dgm:prSet presAssocID="{DC2F96A8-09FE-43C5-8895-478D6342E241}" presName="parTxOnly" presStyleLbl="node1" presStyleIdx="4" presStyleCnt="5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9A0B2803-B54F-4EE7-88F8-5C4E32925267}" type="presOf" srcId="{535FD43F-6091-4BA7-87BA-64365DBC315F}" destId="{333D9901-D931-4714-A734-91B3E1520DB0}" srcOrd="0" destOrd="0" presId="urn:microsoft.com/office/officeart/2005/8/layout/chevron1"/>
    <dgm:cxn modelId="{0D51EB5B-FDBD-4F77-88BB-149648F22852}" srcId="{740ADC41-833E-4688-933D-07BCB2999796}" destId="{535FD43F-6091-4BA7-87BA-64365DBC315F}" srcOrd="1" destOrd="0" parTransId="{0EE1BA4E-31F5-4B08-964A-B57951367025}" sibTransId="{C5B4A85D-DD7E-4783-9B16-57CEBD91DD4B}"/>
    <dgm:cxn modelId="{BD20365C-4EA9-44D7-8A09-24144C8A338A}" srcId="{740ADC41-833E-4688-933D-07BCB2999796}" destId="{7449A783-398B-489F-911D-9ABBF840DBCF}" srcOrd="2" destOrd="0" parTransId="{0CDA529F-58D3-447D-A585-8D2F1F4847A8}" sibTransId="{6EC63518-83C3-45A9-AF70-B0884E02EB89}"/>
    <dgm:cxn modelId="{D4210564-A89F-42B2-B95F-2BAD563C4022}" type="presOf" srcId="{3E96A94B-6CE3-463A-A155-91B62D58C68D}" destId="{6888CB30-E1EC-4F20-9E1A-6CCE8AA6D837}" srcOrd="0" destOrd="0" presId="urn:microsoft.com/office/officeart/2005/8/layout/chevron1"/>
    <dgm:cxn modelId="{AED2106A-FABF-4CB2-A3A6-83FB51494417}" type="presOf" srcId="{740ADC41-833E-4688-933D-07BCB2999796}" destId="{9F36AEA4-59F1-40BE-AFB1-89D74FA838C9}" srcOrd="0" destOrd="0" presId="urn:microsoft.com/office/officeart/2005/8/layout/chevron1"/>
    <dgm:cxn modelId="{3F79DB72-C096-4FE3-A293-BA6A0D70B90F}" type="presOf" srcId="{7449A783-398B-489F-911D-9ABBF840DBCF}" destId="{2913A6F0-4B60-4066-8361-B783CE054104}" srcOrd="0" destOrd="0" presId="urn:microsoft.com/office/officeart/2005/8/layout/chevron1"/>
    <dgm:cxn modelId="{D4D2A078-1270-48E3-A1E0-400673E2B113}" srcId="{740ADC41-833E-4688-933D-07BCB2999796}" destId="{DC2F96A8-09FE-43C5-8895-478D6342E241}" srcOrd="4" destOrd="0" parTransId="{BD18CC8C-93F7-4185-AF27-09A09AC20137}" sibTransId="{899C133D-0BFE-4531-9B41-A86AD6031E6F}"/>
    <dgm:cxn modelId="{6004EA79-15F3-4885-9876-6C797CF1D082}" type="presOf" srcId="{1ECE52EB-4322-4BE9-8A76-567CF25442A3}" destId="{F7DF4053-A4C5-43BF-ACFF-429431054790}" srcOrd="0" destOrd="0" presId="urn:microsoft.com/office/officeart/2005/8/layout/chevron1"/>
    <dgm:cxn modelId="{A3008293-2823-4402-A143-271630D79D2A}" srcId="{740ADC41-833E-4688-933D-07BCB2999796}" destId="{3E96A94B-6CE3-463A-A155-91B62D58C68D}" srcOrd="3" destOrd="0" parTransId="{14908052-4DCA-437D-854B-C684F571D60C}" sibTransId="{682B0E59-26CA-4AC9-A9D4-EC75655794FD}"/>
    <dgm:cxn modelId="{E0081CBC-E85F-4C88-8E21-29F165925D8F}" type="presOf" srcId="{DC2F96A8-09FE-43C5-8895-478D6342E241}" destId="{E7203818-7D96-43CB-8B16-A9F00E591D26}" srcOrd="0" destOrd="0" presId="urn:microsoft.com/office/officeart/2005/8/layout/chevron1"/>
    <dgm:cxn modelId="{408835E5-6C21-4CF5-A8BB-4AE35554A39A}" srcId="{740ADC41-833E-4688-933D-07BCB2999796}" destId="{1ECE52EB-4322-4BE9-8A76-567CF25442A3}" srcOrd="0" destOrd="0" parTransId="{3740FA4C-7676-4DA9-AF1B-834FFAE1897D}" sibTransId="{7AF06D53-AE6F-48C7-9D6D-5BF49D9AEF68}"/>
    <dgm:cxn modelId="{ECBB637B-0582-40B2-A442-DD1BE7EABD1D}" type="presParOf" srcId="{9F36AEA4-59F1-40BE-AFB1-89D74FA838C9}" destId="{F7DF4053-A4C5-43BF-ACFF-429431054790}" srcOrd="0" destOrd="0" presId="urn:microsoft.com/office/officeart/2005/8/layout/chevron1"/>
    <dgm:cxn modelId="{D92EFF8C-87CD-464D-99CA-CD6F8D2C9884}" type="presParOf" srcId="{9F36AEA4-59F1-40BE-AFB1-89D74FA838C9}" destId="{84847FDC-B1D7-4F0A-9797-5A9B77F88C17}" srcOrd="1" destOrd="0" presId="urn:microsoft.com/office/officeart/2005/8/layout/chevron1"/>
    <dgm:cxn modelId="{0EADFFB4-A303-4669-89A0-4EA96211DC96}" type="presParOf" srcId="{9F36AEA4-59F1-40BE-AFB1-89D74FA838C9}" destId="{333D9901-D931-4714-A734-91B3E1520DB0}" srcOrd="2" destOrd="0" presId="urn:microsoft.com/office/officeart/2005/8/layout/chevron1"/>
    <dgm:cxn modelId="{1463ADB3-8543-49AE-868B-7B0C301010AD}" type="presParOf" srcId="{9F36AEA4-59F1-40BE-AFB1-89D74FA838C9}" destId="{53D02243-A72E-40E3-B1C1-066F4A2A5A96}" srcOrd="3" destOrd="0" presId="urn:microsoft.com/office/officeart/2005/8/layout/chevron1"/>
    <dgm:cxn modelId="{F2E4F7BE-0AC4-49A3-A4D9-17BEAD649A54}" type="presParOf" srcId="{9F36AEA4-59F1-40BE-AFB1-89D74FA838C9}" destId="{2913A6F0-4B60-4066-8361-B783CE054104}" srcOrd="4" destOrd="0" presId="urn:microsoft.com/office/officeart/2005/8/layout/chevron1"/>
    <dgm:cxn modelId="{4BC19EC9-7CF9-420A-9CBB-E0331DE5BD76}" type="presParOf" srcId="{9F36AEA4-59F1-40BE-AFB1-89D74FA838C9}" destId="{30331514-AF00-4560-822C-4D1A599AE9E7}" srcOrd="5" destOrd="0" presId="urn:microsoft.com/office/officeart/2005/8/layout/chevron1"/>
    <dgm:cxn modelId="{56D59934-DBDA-4BDF-861D-DC2C5E524CD8}" type="presParOf" srcId="{9F36AEA4-59F1-40BE-AFB1-89D74FA838C9}" destId="{6888CB30-E1EC-4F20-9E1A-6CCE8AA6D837}" srcOrd="6" destOrd="0" presId="urn:microsoft.com/office/officeart/2005/8/layout/chevron1"/>
    <dgm:cxn modelId="{210D29B3-1044-42F4-8644-CACDF08FFDF1}" type="presParOf" srcId="{9F36AEA4-59F1-40BE-AFB1-89D74FA838C9}" destId="{C89E88B3-B197-4229-B252-2522420743C6}" srcOrd="7" destOrd="0" presId="urn:microsoft.com/office/officeart/2005/8/layout/chevron1"/>
    <dgm:cxn modelId="{5C2542CE-8F19-4E73-B054-4CAB27D50E53}" type="presParOf" srcId="{9F36AEA4-59F1-40BE-AFB1-89D74FA838C9}" destId="{E7203818-7D96-43CB-8B16-A9F00E591D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CB352-4FAD-4215-9622-B16863C010D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6D3E63-1FF9-4159-B4EB-CB14B86B055B}">
      <dgm:prSet phldrT="[Text]" custT="1"/>
      <dgm:spPr/>
      <dgm:t>
        <a:bodyPr/>
        <a:lstStyle/>
        <a:p>
          <a:r>
            <a:rPr lang="en-US" sz="3200" dirty="0"/>
            <a:t>EDA Components</a:t>
          </a:r>
          <a:endParaRPr lang="en-IN" sz="3200" dirty="0"/>
        </a:p>
      </dgm:t>
    </dgm:pt>
    <dgm:pt modelId="{42A75E95-2DEB-439E-8EB1-B52B4942FE39}" type="parTrans" cxnId="{7435DE6F-B568-408F-A698-6CDCCEFF6EC3}">
      <dgm:prSet/>
      <dgm:spPr/>
      <dgm:t>
        <a:bodyPr/>
        <a:lstStyle/>
        <a:p>
          <a:endParaRPr lang="en-IN" sz="1100"/>
        </a:p>
      </dgm:t>
    </dgm:pt>
    <dgm:pt modelId="{48DD4AB8-856E-4265-A221-CC2AA0453540}" type="sibTrans" cxnId="{7435DE6F-B568-408F-A698-6CDCCEFF6EC3}">
      <dgm:prSet/>
      <dgm:spPr/>
      <dgm:t>
        <a:bodyPr/>
        <a:lstStyle/>
        <a:p>
          <a:endParaRPr lang="en-IN" sz="1100"/>
        </a:p>
      </dgm:t>
    </dgm:pt>
    <dgm:pt modelId="{49F1115B-543B-4152-9DBC-EEB747CFA0F3}">
      <dgm:prSet phldrT="[Text]" custT="1"/>
      <dgm:spPr/>
      <dgm:t>
        <a:bodyPr/>
        <a:lstStyle/>
        <a:p>
          <a:r>
            <a:rPr lang="en-US" sz="3200" dirty="0"/>
            <a:t>Data Summary</a:t>
          </a:r>
          <a:endParaRPr lang="en-IN" sz="3200" dirty="0"/>
        </a:p>
      </dgm:t>
    </dgm:pt>
    <dgm:pt modelId="{A5F6E19F-A5DB-4087-8A85-79C18D8C9885}" type="parTrans" cxnId="{49E49D56-E128-4CCF-9384-509D2AD945DE}">
      <dgm:prSet/>
      <dgm:spPr/>
      <dgm:t>
        <a:bodyPr/>
        <a:lstStyle/>
        <a:p>
          <a:endParaRPr lang="en-IN" sz="1100"/>
        </a:p>
      </dgm:t>
    </dgm:pt>
    <dgm:pt modelId="{6334FB97-8536-4028-A588-C2845B9B7A31}" type="sibTrans" cxnId="{49E49D56-E128-4CCF-9384-509D2AD945DE}">
      <dgm:prSet/>
      <dgm:spPr/>
      <dgm:t>
        <a:bodyPr/>
        <a:lstStyle/>
        <a:p>
          <a:endParaRPr lang="en-IN" sz="1100"/>
        </a:p>
      </dgm:t>
    </dgm:pt>
    <dgm:pt modelId="{6C681EF8-ABE3-4081-BDED-FFC634ADE2DE}">
      <dgm:prSet phldrT="[Text]" custT="1"/>
      <dgm:spPr/>
      <dgm:t>
        <a:bodyPr/>
        <a:lstStyle/>
        <a:p>
          <a:r>
            <a:rPr lang="en-US" sz="3200" dirty="0"/>
            <a:t>Data Visualization</a:t>
          </a:r>
          <a:endParaRPr lang="en-IN" sz="3200" dirty="0"/>
        </a:p>
      </dgm:t>
    </dgm:pt>
    <dgm:pt modelId="{F556B004-DF9B-406E-820E-D8F5D5CECD3A}" type="parTrans" cxnId="{5FCDBD23-8372-4192-967D-CE67599581FC}">
      <dgm:prSet/>
      <dgm:spPr/>
      <dgm:t>
        <a:bodyPr/>
        <a:lstStyle/>
        <a:p>
          <a:endParaRPr lang="en-IN" sz="1100"/>
        </a:p>
      </dgm:t>
    </dgm:pt>
    <dgm:pt modelId="{0F698B81-C318-4866-8ABB-2729FB19A235}" type="sibTrans" cxnId="{5FCDBD23-8372-4192-967D-CE67599581FC}">
      <dgm:prSet/>
      <dgm:spPr/>
      <dgm:t>
        <a:bodyPr/>
        <a:lstStyle/>
        <a:p>
          <a:endParaRPr lang="en-IN" sz="1100"/>
        </a:p>
      </dgm:t>
    </dgm:pt>
    <dgm:pt modelId="{37F48AB8-1FBD-4316-995F-70D886800244}">
      <dgm:prSet phldrT="[Text]" custT="1"/>
      <dgm:spPr/>
      <dgm:t>
        <a:bodyPr/>
        <a:lstStyle/>
        <a:p>
          <a:r>
            <a:rPr lang="en-US" sz="3200" dirty="0"/>
            <a:t>Data Cleaning</a:t>
          </a:r>
          <a:endParaRPr lang="en-IN" sz="3200" dirty="0"/>
        </a:p>
      </dgm:t>
    </dgm:pt>
    <dgm:pt modelId="{A33B3C46-101F-47A8-8F10-4864CFCDCAFE}" type="parTrans" cxnId="{771BD7B0-345D-4324-9A09-08B8A1B81553}">
      <dgm:prSet/>
      <dgm:spPr/>
      <dgm:t>
        <a:bodyPr/>
        <a:lstStyle/>
        <a:p>
          <a:endParaRPr lang="en-IN" sz="1100"/>
        </a:p>
      </dgm:t>
    </dgm:pt>
    <dgm:pt modelId="{801A83C1-5E71-43E4-A365-4C8A7E0061F9}" type="sibTrans" cxnId="{771BD7B0-345D-4324-9A09-08B8A1B81553}">
      <dgm:prSet/>
      <dgm:spPr/>
      <dgm:t>
        <a:bodyPr/>
        <a:lstStyle/>
        <a:p>
          <a:endParaRPr lang="en-IN" sz="1100"/>
        </a:p>
      </dgm:t>
    </dgm:pt>
    <dgm:pt modelId="{3701D513-814E-4218-BFC9-C71B42865E88}" type="pres">
      <dgm:prSet presAssocID="{EFDCB352-4FAD-4215-9622-B16863C010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1342B9-84EA-4E95-98C1-72A48BAF20B7}" type="pres">
      <dgm:prSet presAssocID="{2C6D3E63-1FF9-4159-B4EB-CB14B86B055B}" presName="hierRoot1" presStyleCnt="0">
        <dgm:presLayoutVars>
          <dgm:hierBranch val="init"/>
        </dgm:presLayoutVars>
      </dgm:prSet>
      <dgm:spPr/>
    </dgm:pt>
    <dgm:pt modelId="{85968161-FD68-49A1-A3B1-829FA11E7827}" type="pres">
      <dgm:prSet presAssocID="{2C6D3E63-1FF9-4159-B4EB-CB14B86B055B}" presName="rootComposite1" presStyleCnt="0"/>
      <dgm:spPr/>
    </dgm:pt>
    <dgm:pt modelId="{62D4B638-C836-47D0-9282-8A063400C64C}" type="pres">
      <dgm:prSet presAssocID="{2C6D3E63-1FF9-4159-B4EB-CB14B86B055B}" presName="rootText1" presStyleLbl="alignAcc1" presStyleIdx="0" presStyleCnt="0" custScaleX="163137">
        <dgm:presLayoutVars>
          <dgm:chPref val="3"/>
        </dgm:presLayoutVars>
      </dgm:prSet>
      <dgm:spPr/>
    </dgm:pt>
    <dgm:pt modelId="{66B67916-24B0-4090-A009-8AC7275A35F4}" type="pres">
      <dgm:prSet presAssocID="{2C6D3E63-1FF9-4159-B4EB-CB14B86B055B}" presName="topArc1" presStyleLbl="parChTrans1D1" presStyleIdx="0" presStyleCnt="8"/>
      <dgm:spPr/>
    </dgm:pt>
    <dgm:pt modelId="{10B5AD25-CEB9-4FA8-8845-7381556F7D98}" type="pres">
      <dgm:prSet presAssocID="{2C6D3E63-1FF9-4159-B4EB-CB14B86B055B}" presName="bottomArc1" presStyleLbl="parChTrans1D1" presStyleIdx="1" presStyleCnt="8"/>
      <dgm:spPr/>
    </dgm:pt>
    <dgm:pt modelId="{600D554F-6BBE-4F50-A457-4C5B3CE2DD7D}" type="pres">
      <dgm:prSet presAssocID="{2C6D3E63-1FF9-4159-B4EB-CB14B86B055B}" presName="topConnNode1" presStyleLbl="node1" presStyleIdx="0" presStyleCnt="0"/>
      <dgm:spPr/>
    </dgm:pt>
    <dgm:pt modelId="{9CA8324C-9FE1-4513-A0E3-E93A264B5DD6}" type="pres">
      <dgm:prSet presAssocID="{2C6D3E63-1FF9-4159-B4EB-CB14B86B055B}" presName="hierChild2" presStyleCnt="0"/>
      <dgm:spPr/>
    </dgm:pt>
    <dgm:pt modelId="{632AADB2-219B-48EE-AF46-AD957297D89E}" type="pres">
      <dgm:prSet presAssocID="{A5F6E19F-A5DB-4087-8A85-79C18D8C9885}" presName="Name28" presStyleLbl="parChTrans1D2" presStyleIdx="0" presStyleCnt="3"/>
      <dgm:spPr/>
    </dgm:pt>
    <dgm:pt modelId="{B22FC632-8AAD-43B6-9D5F-17DB62839FFC}" type="pres">
      <dgm:prSet presAssocID="{49F1115B-543B-4152-9DBC-EEB747CFA0F3}" presName="hierRoot2" presStyleCnt="0">
        <dgm:presLayoutVars>
          <dgm:hierBranch val="init"/>
        </dgm:presLayoutVars>
      </dgm:prSet>
      <dgm:spPr/>
    </dgm:pt>
    <dgm:pt modelId="{49E34F50-EB31-4692-A33A-AEC513198124}" type="pres">
      <dgm:prSet presAssocID="{49F1115B-543B-4152-9DBC-EEB747CFA0F3}" presName="rootComposite2" presStyleCnt="0"/>
      <dgm:spPr/>
    </dgm:pt>
    <dgm:pt modelId="{61FE5546-A51C-4934-B09C-6050F8D139B1}" type="pres">
      <dgm:prSet presAssocID="{49F1115B-543B-4152-9DBC-EEB747CFA0F3}" presName="rootText2" presStyleLbl="alignAcc1" presStyleIdx="0" presStyleCnt="0">
        <dgm:presLayoutVars>
          <dgm:chPref val="3"/>
        </dgm:presLayoutVars>
      </dgm:prSet>
      <dgm:spPr/>
    </dgm:pt>
    <dgm:pt modelId="{A022189D-F182-446D-B4B6-2DAAE1342815}" type="pres">
      <dgm:prSet presAssocID="{49F1115B-543B-4152-9DBC-EEB747CFA0F3}" presName="topArc2" presStyleLbl="parChTrans1D1" presStyleIdx="2" presStyleCnt="8"/>
      <dgm:spPr/>
    </dgm:pt>
    <dgm:pt modelId="{D8EF14EC-A228-4D81-9F9F-3A96874E0A66}" type="pres">
      <dgm:prSet presAssocID="{49F1115B-543B-4152-9DBC-EEB747CFA0F3}" presName="bottomArc2" presStyleLbl="parChTrans1D1" presStyleIdx="3" presStyleCnt="8"/>
      <dgm:spPr/>
    </dgm:pt>
    <dgm:pt modelId="{6930A38C-1E16-466E-8BBB-572A45ABE13C}" type="pres">
      <dgm:prSet presAssocID="{49F1115B-543B-4152-9DBC-EEB747CFA0F3}" presName="topConnNode2" presStyleLbl="node2" presStyleIdx="0" presStyleCnt="0"/>
      <dgm:spPr/>
    </dgm:pt>
    <dgm:pt modelId="{000043D9-CCCA-4470-821F-26A63E84DCF2}" type="pres">
      <dgm:prSet presAssocID="{49F1115B-543B-4152-9DBC-EEB747CFA0F3}" presName="hierChild4" presStyleCnt="0"/>
      <dgm:spPr/>
    </dgm:pt>
    <dgm:pt modelId="{A73BBFE6-626C-4855-A376-759053DCCCF3}" type="pres">
      <dgm:prSet presAssocID="{49F1115B-543B-4152-9DBC-EEB747CFA0F3}" presName="hierChild5" presStyleCnt="0"/>
      <dgm:spPr/>
    </dgm:pt>
    <dgm:pt modelId="{D93F1BF9-BE11-4213-826F-46371063BE34}" type="pres">
      <dgm:prSet presAssocID="{F556B004-DF9B-406E-820E-D8F5D5CECD3A}" presName="Name28" presStyleLbl="parChTrans1D2" presStyleIdx="1" presStyleCnt="3"/>
      <dgm:spPr/>
    </dgm:pt>
    <dgm:pt modelId="{AAF1FB52-43C6-47C6-8CF5-58A08A6111FD}" type="pres">
      <dgm:prSet presAssocID="{6C681EF8-ABE3-4081-BDED-FFC634ADE2DE}" presName="hierRoot2" presStyleCnt="0">
        <dgm:presLayoutVars>
          <dgm:hierBranch val="init"/>
        </dgm:presLayoutVars>
      </dgm:prSet>
      <dgm:spPr/>
    </dgm:pt>
    <dgm:pt modelId="{9B3CFE91-1F3E-4486-A80D-636C32CDFD20}" type="pres">
      <dgm:prSet presAssocID="{6C681EF8-ABE3-4081-BDED-FFC634ADE2DE}" presName="rootComposite2" presStyleCnt="0"/>
      <dgm:spPr/>
    </dgm:pt>
    <dgm:pt modelId="{A123AD1B-8CF5-4DB2-8524-1FBC4A139AC0}" type="pres">
      <dgm:prSet presAssocID="{6C681EF8-ABE3-4081-BDED-FFC634ADE2DE}" presName="rootText2" presStyleLbl="alignAcc1" presStyleIdx="0" presStyleCnt="0">
        <dgm:presLayoutVars>
          <dgm:chPref val="3"/>
        </dgm:presLayoutVars>
      </dgm:prSet>
      <dgm:spPr/>
    </dgm:pt>
    <dgm:pt modelId="{3A363146-EA1F-44AA-B227-2A701ED7B27F}" type="pres">
      <dgm:prSet presAssocID="{6C681EF8-ABE3-4081-BDED-FFC634ADE2DE}" presName="topArc2" presStyleLbl="parChTrans1D1" presStyleIdx="4" presStyleCnt="8"/>
      <dgm:spPr/>
    </dgm:pt>
    <dgm:pt modelId="{D7BC76AB-7F49-45D0-82F0-047DFB48AEAA}" type="pres">
      <dgm:prSet presAssocID="{6C681EF8-ABE3-4081-BDED-FFC634ADE2DE}" presName="bottomArc2" presStyleLbl="parChTrans1D1" presStyleIdx="5" presStyleCnt="8"/>
      <dgm:spPr/>
    </dgm:pt>
    <dgm:pt modelId="{553A04F6-D289-4C8F-A73D-892C3B308AA6}" type="pres">
      <dgm:prSet presAssocID="{6C681EF8-ABE3-4081-BDED-FFC634ADE2DE}" presName="topConnNode2" presStyleLbl="node2" presStyleIdx="0" presStyleCnt="0"/>
      <dgm:spPr/>
    </dgm:pt>
    <dgm:pt modelId="{5C865878-2F73-47D0-A3A4-DBBAABC650C8}" type="pres">
      <dgm:prSet presAssocID="{6C681EF8-ABE3-4081-BDED-FFC634ADE2DE}" presName="hierChild4" presStyleCnt="0"/>
      <dgm:spPr/>
    </dgm:pt>
    <dgm:pt modelId="{7F3D6ADC-564F-4CB4-A0E7-938D2989D5D8}" type="pres">
      <dgm:prSet presAssocID="{6C681EF8-ABE3-4081-BDED-FFC634ADE2DE}" presName="hierChild5" presStyleCnt="0"/>
      <dgm:spPr/>
    </dgm:pt>
    <dgm:pt modelId="{000BF1ED-532B-4361-9317-47341EAD84E4}" type="pres">
      <dgm:prSet presAssocID="{A33B3C46-101F-47A8-8F10-4864CFCDCAFE}" presName="Name28" presStyleLbl="parChTrans1D2" presStyleIdx="2" presStyleCnt="3"/>
      <dgm:spPr/>
    </dgm:pt>
    <dgm:pt modelId="{82DFF90D-8061-43E7-9CCB-7E35DEB9F45F}" type="pres">
      <dgm:prSet presAssocID="{37F48AB8-1FBD-4316-995F-70D886800244}" presName="hierRoot2" presStyleCnt="0">
        <dgm:presLayoutVars>
          <dgm:hierBranch val="init"/>
        </dgm:presLayoutVars>
      </dgm:prSet>
      <dgm:spPr/>
    </dgm:pt>
    <dgm:pt modelId="{91E98A41-F67D-4625-BFAE-86D064EF42A7}" type="pres">
      <dgm:prSet presAssocID="{37F48AB8-1FBD-4316-995F-70D886800244}" presName="rootComposite2" presStyleCnt="0"/>
      <dgm:spPr/>
    </dgm:pt>
    <dgm:pt modelId="{4B09A4CD-83A7-40A8-83A7-331CE2763C38}" type="pres">
      <dgm:prSet presAssocID="{37F48AB8-1FBD-4316-995F-70D886800244}" presName="rootText2" presStyleLbl="alignAcc1" presStyleIdx="0" presStyleCnt="0">
        <dgm:presLayoutVars>
          <dgm:chPref val="3"/>
        </dgm:presLayoutVars>
      </dgm:prSet>
      <dgm:spPr/>
    </dgm:pt>
    <dgm:pt modelId="{44F7A182-7986-48AA-A267-C35D7F88C476}" type="pres">
      <dgm:prSet presAssocID="{37F48AB8-1FBD-4316-995F-70D886800244}" presName="topArc2" presStyleLbl="parChTrans1D1" presStyleIdx="6" presStyleCnt="8"/>
      <dgm:spPr/>
    </dgm:pt>
    <dgm:pt modelId="{6E82A929-C2BD-4663-8CCD-C93485E30FF8}" type="pres">
      <dgm:prSet presAssocID="{37F48AB8-1FBD-4316-995F-70D886800244}" presName="bottomArc2" presStyleLbl="parChTrans1D1" presStyleIdx="7" presStyleCnt="8"/>
      <dgm:spPr/>
    </dgm:pt>
    <dgm:pt modelId="{F5E1540D-9247-4FFB-9BC1-22A29EE9880D}" type="pres">
      <dgm:prSet presAssocID="{37F48AB8-1FBD-4316-995F-70D886800244}" presName="topConnNode2" presStyleLbl="node2" presStyleIdx="0" presStyleCnt="0"/>
      <dgm:spPr/>
    </dgm:pt>
    <dgm:pt modelId="{808454FA-6EFB-489D-B1E5-6DC50B3D034F}" type="pres">
      <dgm:prSet presAssocID="{37F48AB8-1FBD-4316-995F-70D886800244}" presName="hierChild4" presStyleCnt="0"/>
      <dgm:spPr/>
    </dgm:pt>
    <dgm:pt modelId="{01B5ADF1-94E5-4BA7-BCC9-E32FBECD716F}" type="pres">
      <dgm:prSet presAssocID="{37F48AB8-1FBD-4316-995F-70D886800244}" presName="hierChild5" presStyleCnt="0"/>
      <dgm:spPr/>
    </dgm:pt>
    <dgm:pt modelId="{46DF8173-B82F-45D8-8117-9577C3BB5C81}" type="pres">
      <dgm:prSet presAssocID="{2C6D3E63-1FF9-4159-B4EB-CB14B86B055B}" presName="hierChild3" presStyleCnt="0"/>
      <dgm:spPr/>
    </dgm:pt>
  </dgm:ptLst>
  <dgm:cxnLst>
    <dgm:cxn modelId="{89A2AD0E-1962-4D56-B8C7-759BC2B0BF1C}" type="presOf" srcId="{2C6D3E63-1FF9-4159-B4EB-CB14B86B055B}" destId="{600D554F-6BBE-4F50-A457-4C5B3CE2DD7D}" srcOrd="1" destOrd="0" presId="urn:microsoft.com/office/officeart/2008/layout/HalfCircleOrganizationChart"/>
    <dgm:cxn modelId="{1E37791D-39E8-44DA-B8F7-D811B67E0E58}" type="presOf" srcId="{37F48AB8-1FBD-4316-995F-70D886800244}" destId="{F5E1540D-9247-4FFB-9BC1-22A29EE9880D}" srcOrd="1" destOrd="0" presId="urn:microsoft.com/office/officeart/2008/layout/HalfCircleOrganizationChart"/>
    <dgm:cxn modelId="{5FCDBD23-8372-4192-967D-CE67599581FC}" srcId="{2C6D3E63-1FF9-4159-B4EB-CB14B86B055B}" destId="{6C681EF8-ABE3-4081-BDED-FFC634ADE2DE}" srcOrd="1" destOrd="0" parTransId="{F556B004-DF9B-406E-820E-D8F5D5CECD3A}" sibTransId="{0F698B81-C318-4866-8ABB-2729FB19A235}"/>
    <dgm:cxn modelId="{2F32FB2A-EB61-4D50-98E1-2AC0FA95CCC9}" type="presOf" srcId="{6C681EF8-ABE3-4081-BDED-FFC634ADE2DE}" destId="{A123AD1B-8CF5-4DB2-8524-1FBC4A139AC0}" srcOrd="0" destOrd="0" presId="urn:microsoft.com/office/officeart/2008/layout/HalfCircleOrganizationChart"/>
    <dgm:cxn modelId="{91202D46-EB8E-46A6-9257-825376B38717}" type="presOf" srcId="{6C681EF8-ABE3-4081-BDED-FFC634ADE2DE}" destId="{553A04F6-D289-4C8F-A73D-892C3B308AA6}" srcOrd="1" destOrd="0" presId="urn:microsoft.com/office/officeart/2008/layout/HalfCircleOrganizationChart"/>
    <dgm:cxn modelId="{7435DE6F-B568-408F-A698-6CDCCEFF6EC3}" srcId="{EFDCB352-4FAD-4215-9622-B16863C010D6}" destId="{2C6D3E63-1FF9-4159-B4EB-CB14B86B055B}" srcOrd="0" destOrd="0" parTransId="{42A75E95-2DEB-439E-8EB1-B52B4942FE39}" sibTransId="{48DD4AB8-856E-4265-A221-CC2AA0453540}"/>
    <dgm:cxn modelId="{49E49D56-E128-4CCF-9384-509D2AD945DE}" srcId="{2C6D3E63-1FF9-4159-B4EB-CB14B86B055B}" destId="{49F1115B-543B-4152-9DBC-EEB747CFA0F3}" srcOrd="0" destOrd="0" parTransId="{A5F6E19F-A5DB-4087-8A85-79C18D8C9885}" sibTransId="{6334FB97-8536-4028-A588-C2845B9B7A31}"/>
    <dgm:cxn modelId="{B62A487F-1487-4DDB-A6EF-B4EED37AC97A}" type="presOf" srcId="{49F1115B-543B-4152-9DBC-EEB747CFA0F3}" destId="{61FE5546-A51C-4934-B09C-6050F8D139B1}" srcOrd="0" destOrd="0" presId="urn:microsoft.com/office/officeart/2008/layout/HalfCircleOrganizationChart"/>
    <dgm:cxn modelId="{9C63D294-18AF-4F2E-96CE-F9347958A229}" type="presOf" srcId="{EFDCB352-4FAD-4215-9622-B16863C010D6}" destId="{3701D513-814E-4218-BFC9-C71B42865E88}" srcOrd="0" destOrd="0" presId="urn:microsoft.com/office/officeart/2008/layout/HalfCircleOrganizationChart"/>
    <dgm:cxn modelId="{771BD7B0-345D-4324-9A09-08B8A1B81553}" srcId="{2C6D3E63-1FF9-4159-B4EB-CB14B86B055B}" destId="{37F48AB8-1FBD-4316-995F-70D886800244}" srcOrd="2" destOrd="0" parTransId="{A33B3C46-101F-47A8-8F10-4864CFCDCAFE}" sibTransId="{801A83C1-5E71-43E4-A365-4C8A7E0061F9}"/>
    <dgm:cxn modelId="{661423B1-AE88-4A9A-A8F7-7058AB680893}" type="presOf" srcId="{F556B004-DF9B-406E-820E-D8F5D5CECD3A}" destId="{D93F1BF9-BE11-4213-826F-46371063BE34}" srcOrd="0" destOrd="0" presId="urn:microsoft.com/office/officeart/2008/layout/HalfCircleOrganizationChart"/>
    <dgm:cxn modelId="{A06EDEB7-EBE7-4CAD-B353-F17B8F1AB2C1}" type="presOf" srcId="{49F1115B-543B-4152-9DBC-EEB747CFA0F3}" destId="{6930A38C-1E16-466E-8BBB-572A45ABE13C}" srcOrd="1" destOrd="0" presId="urn:microsoft.com/office/officeart/2008/layout/HalfCircleOrganizationChart"/>
    <dgm:cxn modelId="{DA2150C5-E83D-4AFB-B2DD-391CB8F3DBFB}" type="presOf" srcId="{37F48AB8-1FBD-4316-995F-70D886800244}" destId="{4B09A4CD-83A7-40A8-83A7-331CE2763C38}" srcOrd="0" destOrd="0" presId="urn:microsoft.com/office/officeart/2008/layout/HalfCircleOrganizationChart"/>
    <dgm:cxn modelId="{AC127ACA-A620-43D0-8A44-56A530D647BD}" type="presOf" srcId="{A5F6E19F-A5DB-4087-8A85-79C18D8C9885}" destId="{632AADB2-219B-48EE-AF46-AD957297D89E}" srcOrd="0" destOrd="0" presId="urn:microsoft.com/office/officeart/2008/layout/HalfCircleOrganizationChart"/>
    <dgm:cxn modelId="{B01D4ECD-C044-45B9-AEC0-143E3A540B76}" type="presOf" srcId="{A33B3C46-101F-47A8-8F10-4864CFCDCAFE}" destId="{000BF1ED-532B-4361-9317-47341EAD84E4}" srcOrd="0" destOrd="0" presId="urn:microsoft.com/office/officeart/2008/layout/HalfCircleOrganizationChart"/>
    <dgm:cxn modelId="{FEF5A1D3-B52B-4C2F-A0BF-95F537499CF5}" type="presOf" srcId="{2C6D3E63-1FF9-4159-B4EB-CB14B86B055B}" destId="{62D4B638-C836-47D0-9282-8A063400C64C}" srcOrd="0" destOrd="0" presId="urn:microsoft.com/office/officeart/2008/layout/HalfCircleOrganizationChart"/>
    <dgm:cxn modelId="{18AFE97A-7321-4799-8FA8-5C06DCA7E9B8}" type="presParOf" srcId="{3701D513-814E-4218-BFC9-C71B42865E88}" destId="{E91342B9-84EA-4E95-98C1-72A48BAF20B7}" srcOrd="0" destOrd="0" presId="urn:microsoft.com/office/officeart/2008/layout/HalfCircleOrganizationChart"/>
    <dgm:cxn modelId="{82D8375D-26E5-4E39-B15E-F503D41CF6E1}" type="presParOf" srcId="{E91342B9-84EA-4E95-98C1-72A48BAF20B7}" destId="{85968161-FD68-49A1-A3B1-829FA11E7827}" srcOrd="0" destOrd="0" presId="urn:microsoft.com/office/officeart/2008/layout/HalfCircleOrganizationChart"/>
    <dgm:cxn modelId="{A04E488E-1175-4493-A4FB-8AAA26FEC18E}" type="presParOf" srcId="{85968161-FD68-49A1-A3B1-829FA11E7827}" destId="{62D4B638-C836-47D0-9282-8A063400C64C}" srcOrd="0" destOrd="0" presId="urn:microsoft.com/office/officeart/2008/layout/HalfCircleOrganizationChart"/>
    <dgm:cxn modelId="{DB1CC59E-62E7-4AD0-A797-147625E15786}" type="presParOf" srcId="{85968161-FD68-49A1-A3B1-829FA11E7827}" destId="{66B67916-24B0-4090-A009-8AC7275A35F4}" srcOrd="1" destOrd="0" presId="urn:microsoft.com/office/officeart/2008/layout/HalfCircleOrganizationChart"/>
    <dgm:cxn modelId="{80472D4E-DB71-4A97-9C46-1809742B2AA9}" type="presParOf" srcId="{85968161-FD68-49A1-A3B1-829FA11E7827}" destId="{10B5AD25-CEB9-4FA8-8845-7381556F7D98}" srcOrd="2" destOrd="0" presId="urn:microsoft.com/office/officeart/2008/layout/HalfCircleOrganizationChart"/>
    <dgm:cxn modelId="{085CC99B-7F3A-4BFD-8532-FE57191D74BE}" type="presParOf" srcId="{85968161-FD68-49A1-A3B1-829FA11E7827}" destId="{600D554F-6BBE-4F50-A457-4C5B3CE2DD7D}" srcOrd="3" destOrd="0" presId="urn:microsoft.com/office/officeart/2008/layout/HalfCircleOrganizationChart"/>
    <dgm:cxn modelId="{DDC96C90-D1A7-493C-A193-7A4F91224528}" type="presParOf" srcId="{E91342B9-84EA-4E95-98C1-72A48BAF20B7}" destId="{9CA8324C-9FE1-4513-A0E3-E93A264B5DD6}" srcOrd="1" destOrd="0" presId="urn:microsoft.com/office/officeart/2008/layout/HalfCircleOrganizationChart"/>
    <dgm:cxn modelId="{28CCE28E-7934-435E-9500-87EAAE6F1471}" type="presParOf" srcId="{9CA8324C-9FE1-4513-A0E3-E93A264B5DD6}" destId="{632AADB2-219B-48EE-AF46-AD957297D89E}" srcOrd="0" destOrd="0" presId="urn:microsoft.com/office/officeart/2008/layout/HalfCircleOrganizationChart"/>
    <dgm:cxn modelId="{5224593E-8DB7-414C-8DD2-FDA0E5BBD6ED}" type="presParOf" srcId="{9CA8324C-9FE1-4513-A0E3-E93A264B5DD6}" destId="{B22FC632-8AAD-43B6-9D5F-17DB62839FFC}" srcOrd="1" destOrd="0" presId="urn:microsoft.com/office/officeart/2008/layout/HalfCircleOrganizationChart"/>
    <dgm:cxn modelId="{C7FF0174-D64D-4817-8199-DC850748945B}" type="presParOf" srcId="{B22FC632-8AAD-43B6-9D5F-17DB62839FFC}" destId="{49E34F50-EB31-4692-A33A-AEC513198124}" srcOrd="0" destOrd="0" presId="urn:microsoft.com/office/officeart/2008/layout/HalfCircleOrganizationChart"/>
    <dgm:cxn modelId="{A154BA07-1F51-4FFF-B501-7613C3B6257A}" type="presParOf" srcId="{49E34F50-EB31-4692-A33A-AEC513198124}" destId="{61FE5546-A51C-4934-B09C-6050F8D139B1}" srcOrd="0" destOrd="0" presId="urn:microsoft.com/office/officeart/2008/layout/HalfCircleOrganizationChart"/>
    <dgm:cxn modelId="{2883F73E-EC41-482E-B313-F4E8D66767B6}" type="presParOf" srcId="{49E34F50-EB31-4692-A33A-AEC513198124}" destId="{A022189D-F182-446D-B4B6-2DAAE1342815}" srcOrd="1" destOrd="0" presId="urn:microsoft.com/office/officeart/2008/layout/HalfCircleOrganizationChart"/>
    <dgm:cxn modelId="{25F744B0-A9F3-430D-B7CD-69A53DE9C918}" type="presParOf" srcId="{49E34F50-EB31-4692-A33A-AEC513198124}" destId="{D8EF14EC-A228-4D81-9F9F-3A96874E0A66}" srcOrd="2" destOrd="0" presId="urn:microsoft.com/office/officeart/2008/layout/HalfCircleOrganizationChart"/>
    <dgm:cxn modelId="{5385C22D-D1BE-4B78-9682-DD5626C41DA4}" type="presParOf" srcId="{49E34F50-EB31-4692-A33A-AEC513198124}" destId="{6930A38C-1E16-466E-8BBB-572A45ABE13C}" srcOrd="3" destOrd="0" presId="urn:microsoft.com/office/officeart/2008/layout/HalfCircleOrganizationChart"/>
    <dgm:cxn modelId="{025B9AB4-2BC3-4DBB-A9DB-1462DDDB6101}" type="presParOf" srcId="{B22FC632-8AAD-43B6-9D5F-17DB62839FFC}" destId="{000043D9-CCCA-4470-821F-26A63E84DCF2}" srcOrd="1" destOrd="0" presId="urn:microsoft.com/office/officeart/2008/layout/HalfCircleOrganizationChart"/>
    <dgm:cxn modelId="{457339DF-1D70-4FE0-AD97-85C469B5F9E8}" type="presParOf" srcId="{B22FC632-8AAD-43B6-9D5F-17DB62839FFC}" destId="{A73BBFE6-626C-4855-A376-759053DCCCF3}" srcOrd="2" destOrd="0" presId="urn:microsoft.com/office/officeart/2008/layout/HalfCircleOrganizationChart"/>
    <dgm:cxn modelId="{1022F895-0D7B-4C15-8070-22C90518CCD9}" type="presParOf" srcId="{9CA8324C-9FE1-4513-A0E3-E93A264B5DD6}" destId="{D93F1BF9-BE11-4213-826F-46371063BE34}" srcOrd="2" destOrd="0" presId="urn:microsoft.com/office/officeart/2008/layout/HalfCircleOrganizationChart"/>
    <dgm:cxn modelId="{76C0E0F3-C95A-4962-860C-E7808F2A4052}" type="presParOf" srcId="{9CA8324C-9FE1-4513-A0E3-E93A264B5DD6}" destId="{AAF1FB52-43C6-47C6-8CF5-58A08A6111FD}" srcOrd="3" destOrd="0" presId="urn:microsoft.com/office/officeart/2008/layout/HalfCircleOrganizationChart"/>
    <dgm:cxn modelId="{A88C4B95-2FC1-4585-81B4-3E33DB5ED641}" type="presParOf" srcId="{AAF1FB52-43C6-47C6-8CF5-58A08A6111FD}" destId="{9B3CFE91-1F3E-4486-A80D-636C32CDFD20}" srcOrd="0" destOrd="0" presId="urn:microsoft.com/office/officeart/2008/layout/HalfCircleOrganizationChart"/>
    <dgm:cxn modelId="{84BBFA91-C735-4DB7-8DE8-47B178016879}" type="presParOf" srcId="{9B3CFE91-1F3E-4486-A80D-636C32CDFD20}" destId="{A123AD1B-8CF5-4DB2-8524-1FBC4A139AC0}" srcOrd="0" destOrd="0" presId="urn:microsoft.com/office/officeart/2008/layout/HalfCircleOrganizationChart"/>
    <dgm:cxn modelId="{D47A7585-5D2C-4FDB-BD6E-5E0CB9D47045}" type="presParOf" srcId="{9B3CFE91-1F3E-4486-A80D-636C32CDFD20}" destId="{3A363146-EA1F-44AA-B227-2A701ED7B27F}" srcOrd="1" destOrd="0" presId="urn:microsoft.com/office/officeart/2008/layout/HalfCircleOrganizationChart"/>
    <dgm:cxn modelId="{A35CC942-3988-46DC-B32F-619F60FD9F12}" type="presParOf" srcId="{9B3CFE91-1F3E-4486-A80D-636C32CDFD20}" destId="{D7BC76AB-7F49-45D0-82F0-047DFB48AEAA}" srcOrd="2" destOrd="0" presId="urn:microsoft.com/office/officeart/2008/layout/HalfCircleOrganizationChart"/>
    <dgm:cxn modelId="{18773793-68BA-48E3-9546-589C7F64214F}" type="presParOf" srcId="{9B3CFE91-1F3E-4486-A80D-636C32CDFD20}" destId="{553A04F6-D289-4C8F-A73D-892C3B308AA6}" srcOrd="3" destOrd="0" presId="urn:microsoft.com/office/officeart/2008/layout/HalfCircleOrganizationChart"/>
    <dgm:cxn modelId="{E5B29082-23FC-4DF9-88A1-7C7E05EA26D9}" type="presParOf" srcId="{AAF1FB52-43C6-47C6-8CF5-58A08A6111FD}" destId="{5C865878-2F73-47D0-A3A4-DBBAABC650C8}" srcOrd="1" destOrd="0" presId="urn:microsoft.com/office/officeart/2008/layout/HalfCircleOrganizationChart"/>
    <dgm:cxn modelId="{CFA90130-12D5-4FCD-AE46-6E8E5B6394CD}" type="presParOf" srcId="{AAF1FB52-43C6-47C6-8CF5-58A08A6111FD}" destId="{7F3D6ADC-564F-4CB4-A0E7-938D2989D5D8}" srcOrd="2" destOrd="0" presId="urn:microsoft.com/office/officeart/2008/layout/HalfCircleOrganizationChart"/>
    <dgm:cxn modelId="{B2C5C791-2647-4A8A-8030-26082B5B5F48}" type="presParOf" srcId="{9CA8324C-9FE1-4513-A0E3-E93A264B5DD6}" destId="{000BF1ED-532B-4361-9317-47341EAD84E4}" srcOrd="4" destOrd="0" presId="urn:microsoft.com/office/officeart/2008/layout/HalfCircleOrganizationChart"/>
    <dgm:cxn modelId="{76F9A83E-0CCA-45A5-85C1-6B83665B5EE3}" type="presParOf" srcId="{9CA8324C-9FE1-4513-A0E3-E93A264B5DD6}" destId="{82DFF90D-8061-43E7-9CCB-7E35DEB9F45F}" srcOrd="5" destOrd="0" presId="urn:microsoft.com/office/officeart/2008/layout/HalfCircleOrganizationChart"/>
    <dgm:cxn modelId="{B7C350D8-27FF-4DA0-A3D9-F475BDC0442C}" type="presParOf" srcId="{82DFF90D-8061-43E7-9CCB-7E35DEB9F45F}" destId="{91E98A41-F67D-4625-BFAE-86D064EF42A7}" srcOrd="0" destOrd="0" presId="urn:microsoft.com/office/officeart/2008/layout/HalfCircleOrganizationChart"/>
    <dgm:cxn modelId="{94661857-15FB-4D39-9B52-C7C785084210}" type="presParOf" srcId="{91E98A41-F67D-4625-BFAE-86D064EF42A7}" destId="{4B09A4CD-83A7-40A8-83A7-331CE2763C38}" srcOrd="0" destOrd="0" presId="urn:microsoft.com/office/officeart/2008/layout/HalfCircleOrganizationChart"/>
    <dgm:cxn modelId="{61093AD4-E9A3-4CAD-AF00-22DDD457A469}" type="presParOf" srcId="{91E98A41-F67D-4625-BFAE-86D064EF42A7}" destId="{44F7A182-7986-48AA-A267-C35D7F88C476}" srcOrd="1" destOrd="0" presId="urn:microsoft.com/office/officeart/2008/layout/HalfCircleOrganizationChart"/>
    <dgm:cxn modelId="{CC7EC96C-BDEF-4BDA-8060-56724E0C8437}" type="presParOf" srcId="{91E98A41-F67D-4625-BFAE-86D064EF42A7}" destId="{6E82A929-C2BD-4663-8CCD-C93485E30FF8}" srcOrd="2" destOrd="0" presId="urn:microsoft.com/office/officeart/2008/layout/HalfCircleOrganizationChart"/>
    <dgm:cxn modelId="{3D215FD1-EA4A-488B-BF1F-D1677DE7B036}" type="presParOf" srcId="{91E98A41-F67D-4625-BFAE-86D064EF42A7}" destId="{F5E1540D-9247-4FFB-9BC1-22A29EE9880D}" srcOrd="3" destOrd="0" presId="urn:microsoft.com/office/officeart/2008/layout/HalfCircleOrganizationChart"/>
    <dgm:cxn modelId="{D62688D4-BAD6-4FAE-890E-6939198CCBC8}" type="presParOf" srcId="{82DFF90D-8061-43E7-9CCB-7E35DEB9F45F}" destId="{808454FA-6EFB-489D-B1E5-6DC50B3D034F}" srcOrd="1" destOrd="0" presId="urn:microsoft.com/office/officeart/2008/layout/HalfCircleOrganizationChart"/>
    <dgm:cxn modelId="{182015AD-3D79-4260-9D62-84853FFB9451}" type="presParOf" srcId="{82DFF90D-8061-43E7-9CCB-7E35DEB9F45F}" destId="{01B5ADF1-94E5-4BA7-BCC9-E32FBECD716F}" srcOrd="2" destOrd="0" presId="urn:microsoft.com/office/officeart/2008/layout/HalfCircleOrganizationChart"/>
    <dgm:cxn modelId="{9C2C8697-472A-44FC-9888-2BD860F74AFC}" type="presParOf" srcId="{E91342B9-84EA-4E95-98C1-72A48BAF20B7}" destId="{46DF8173-B82F-45D8-8117-9577C3BB5C8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B35246-1EDC-4248-AB49-D214EA95A42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23191DB2-BD62-49CB-90C4-B782A61C8B1B}">
      <dgm:prSet phldrT="[Text]"/>
      <dgm:spPr/>
      <dgm:t>
        <a:bodyPr/>
        <a:lstStyle/>
        <a:p>
          <a:r>
            <a:rPr lang="en-US" dirty="0"/>
            <a:t>Basic Description</a:t>
          </a:r>
          <a:endParaRPr lang="en-IN" dirty="0"/>
        </a:p>
      </dgm:t>
    </dgm:pt>
    <dgm:pt modelId="{475D414F-911F-41AF-9859-69A9AA18E69E}" type="parTrans" cxnId="{80491816-1922-44C1-A445-98BC71C66970}">
      <dgm:prSet/>
      <dgm:spPr/>
      <dgm:t>
        <a:bodyPr/>
        <a:lstStyle/>
        <a:p>
          <a:endParaRPr lang="en-IN"/>
        </a:p>
      </dgm:t>
    </dgm:pt>
    <dgm:pt modelId="{1C33339D-C55B-4966-BF48-DF279E1D02E9}" type="sibTrans" cxnId="{80491816-1922-44C1-A445-98BC71C66970}">
      <dgm:prSet/>
      <dgm:spPr/>
      <dgm:t>
        <a:bodyPr/>
        <a:lstStyle/>
        <a:p>
          <a:endParaRPr lang="en-IN"/>
        </a:p>
      </dgm:t>
    </dgm:pt>
    <dgm:pt modelId="{DC0F01C7-6B99-41F6-BBCB-C45318CA41DA}">
      <dgm:prSet phldrT="[Text]"/>
      <dgm:spPr/>
      <dgm:t>
        <a:bodyPr/>
        <a:lstStyle/>
        <a:p>
          <a:r>
            <a:rPr lang="en-US" dirty="0"/>
            <a:t>Dimension, variable name</a:t>
          </a:r>
          <a:endParaRPr lang="en-IN" dirty="0"/>
        </a:p>
      </dgm:t>
    </dgm:pt>
    <dgm:pt modelId="{9F2E8342-3902-4945-8DE9-2BF130CE90EB}" type="parTrans" cxnId="{ACAB8234-7AD5-44F0-B302-E63AE4328081}">
      <dgm:prSet/>
      <dgm:spPr/>
      <dgm:t>
        <a:bodyPr/>
        <a:lstStyle/>
        <a:p>
          <a:endParaRPr lang="en-IN"/>
        </a:p>
      </dgm:t>
    </dgm:pt>
    <dgm:pt modelId="{EC55BDCC-3C08-4130-8330-29FF6DBB5BE6}" type="sibTrans" cxnId="{ACAB8234-7AD5-44F0-B302-E63AE4328081}">
      <dgm:prSet/>
      <dgm:spPr/>
      <dgm:t>
        <a:bodyPr/>
        <a:lstStyle/>
        <a:p>
          <a:endParaRPr lang="en-IN"/>
        </a:p>
      </dgm:t>
    </dgm:pt>
    <dgm:pt modelId="{1D835B11-BE9F-4E4E-9370-7891251929EC}">
      <dgm:prSet phldrT="[Text]"/>
      <dgm:spPr/>
      <dgm:t>
        <a:bodyPr/>
        <a:lstStyle/>
        <a:p>
          <a:r>
            <a:rPr lang="en-US" dirty="0"/>
            <a:t>Data Schema Check</a:t>
          </a:r>
          <a:endParaRPr lang="en-IN" dirty="0"/>
        </a:p>
      </dgm:t>
    </dgm:pt>
    <dgm:pt modelId="{D6B33E5C-48A8-4FCD-B3DB-CC845AF6FC24}" type="sibTrans" cxnId="{69C0FD07-A146-4ABC-9E40-829BAD755CE4}">
      <dgm:prSet/>
      <dgm:spPr/>
      <dgm:t>
        <a:bodyPr/>
        <a:lstStyle/>
        <a:p>
          <a:endParaRPr lang="en-IN"/>
        </a:p>
      </dgm:t>
    </dgm:pt>
    <dgm:pt modelId="{AE80C280-0942-4B2E-8123-3DF755ED4A60}" type="parTrans" cxnId="{69C0FD07-A146-4ABC-9E40-829BAD755CE4}">
      <dgm:prSet/>
      <dgm:spPr/>
      <dgm:t>
        <a:bodyPr/>
        <a:lstStyle/>
        <a:p>
          <a:endParaRPr lang="en-IN"/>
        </a:p>
      </dgm:t>
    </dgm:pt>
    <dgm:pt modelId="{9988A4F1-08E1-4F28-A740-35B1048ECD75}">
      <dgm:prSet/>
      <dgm:spPr/>
      <dgm:t>
        <a:bodyPr/>
        <a:lstStyle/>
        <a:p>
          <a:r>
            <a:rPr lang="en-US" dirty="0"/>
            <a:t>Snapshot of sample of data</a:t>
          </a:r>
          <a:endParaRPr lang="en-IN" dirty="0"/>
        </a:p>
      </dgm:t>
    </dgm:pt>
    <dgm:pt modelId="{9799E038-AF18-42AB-907B-DF464D507620}" type="parTrans" cxnId="{E0897895-6447-4D0C-8BD8-E180A7106AE8}">
      <dgm:prSet/>
      <dgm:spPr/>
      <dgm:t>
        <a:bodyPr/>
        <a:lstStyle/>
        <a:p>
          <a:endParaRPr lang="en-IN"/>
        </a:p>
      </dgm:t>
    </dgm:pt>
    <dgm:pt modelId="{121EAD9A-2599-4231-B629-C395F6AB6505}" type="sibTrans" cxnId="{E0897895-6447-4D0C-8BD8-E180A7106AE8}">
      <dgm:prSet/>
      <dgm:spPr/>
      <dgm:t>
        <a:bodyPr/>
        <a:lstStyle/>
        <a:p>
          <a:endParaRPr lang="en-IN"/>
        </a:p>
      </dgm:t>
    </dgm:pt>
    <dgm:pt modelId="{5CF3AD8E-A593-4A4D-85D5-1E12EFC1716F}">
      <dgm:prSet/>
      <dgm:spPr/>
      <dgm:t>
        <a:bodyPr/>
        <a:lstStyle/>
        <a:p>
          <a:r>
            <a:rPr lang="en-US" dirty="0"/>
            <a:t>Basic summary of complete data</a:t>
          </a:r>
          <a:endParaRPr lang="en-IN" dirty="0"/>
        </a:p>
      </dgm:t>
    </dgm:pt>
    <dgm:pt modelId="{67263617-6004-4E5B-9B07-0F71AA564CA4}" type="parTrans" cxnId="{E1F5B5E8-7D81-4F77-9DC0-F315433AE0EE}">
      <dgm:prSet/>
      <dgm:spPr/>
      <dgm:t>
        <a:bodyPr/>
        <a:lstStyle/>
        <a:p>
          <a:endParaRPr lang="en-IN"/>
        </a:p>
      </dgm:t>
    </dgm:pt>
    <dgm:pt modelId="{AF949B42-8890-4CE3-BE6D-4E9A373D30C1}" type="sibTrans" cxnId="{E1F5B5E8-7D81-4F77-9DC0-F315433AE0EE}">
      <dgm:prSet/>
      <dgm:spPr/>
      <dgm:t>
        <a:bodyPr/>
        <a:lstStyle/>
        <a:p>
          <a:endParaRPr lang="en-IN"/>
        </a:p>
      </dgm:t>
    </dgm:pt>
    <dgm:pt modelId="{82463B40-5DB1-44CD-B328-E2948C17913E}" type="pres">
      <dgm:prSet presAssocID="{6FB35246-1EDC-4248-AB49-D214EA95A4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5AC5DC-D249-4309-8C1C-3149D6B51BC9}" type="pres">
      <dgm:prSet presAssocID="{23191DB2-BD62-49CB-90C4-B782A61C8B1B}" presName="hierRoot1" presStyleCnt="0"/>
      <dgm:spPr/>
    </dgm:pt>
    <dgm:pt modelId="{34EC7C92-9516-49BE-9A5E-77EE76E07231}" type="pres">
      <dgm:prSet presAssocID="{23191DB2-BD62-49CB-90C4-B782A61C8B1B}" presName="composite" presStyleCnt="0"/>
      <dgm:spPr/>
    </dgm:pt>
    <dgm:pt modelId="{7DB5A74D-8754-473A-8042-5453B202F262}" type="pres">
      <dgm:prSet presAssocID="{23191DB2-BD62-49CB-90C4-B782A61C8B1B}" presName="background" presStyleLbl="node0" presStyleIdx="0" presStyleCnt="1"/>
      <dgm:spPr/>
    </dgm:pt>
    <dgm:pt modelId="{869545A3-91B1-4D8D-A692-013B06EF2B7E}" type="pres">
      <dgm:prSet presAssocID="{23191DB2-BD62-49CB-90C4-B782A61C8B1B}" presName="text" presStyleLbl="fgAcc0" presStyleIdx="0" presStyleCnt="1">
        <dgm:presLayoutVars>
          <dgm:chPref val="3"/>
        </dgm:presLayoutVars>
      </dgm:prSet>
      <dgm:spPr/>
    </dgm:pt>
    <dgm:pt modelId="{4A1F0C5E-2F5F-407B-A3A6-680E2B248EBF}" type="pres">
      <dgm:prSet presAssocID="{23191DB2-BD62-49CB-90C4-B782A61C8B1B}" presName="hierChild2" presStyleCnt="0"/>
      <dgm:spPr/>
    </dgm:pt>
    <dgm:pt modelId="{18A055F7-2FA5-4B51-9AFC-BC6575B4A37B}" type="pres">
      <dgm:prSet presAssocID="{9F2E8342-3902-4945-8DE9-2BF130CE90EB}" presName="Name10" presStyleLbl="parChTrans1D2" presStyleIdx="0" presStyleCnt="4"/>
      <dgm:spPr/>
    </dgm:pt>
    <dgm:pt modelId="{6A59BD5D-44DD-479A-B282-533D2B5DA9D7}" type="pres">
      <dgm:prSet presAssocID="{DC0F01C7-6B99-41F6-BBCB-C45318CA41DA}" presName="hierRoot2" presStyleCnt="0"/>
      <dgm:spPr/>
    </dgm:pt>
    <dgm:pt modelId="{E70F307A-742B-40A5-BAB2-EF6BABF013C1}" type="pres">
      <dgm:prSet presAssocID="{DC0F01C7-6B99-41F6-BBCB-C45318CA41DA}" presName="composite2" presStyleCnt="0"/>
      <dgm:spPr/>
    </dgm:pt>
    <dgm:pt modelId="{C4D3A090-5D7C-4D58-8017-44FABB6F8292}" type="pres">
      <dgm:prSet presAssocID="{DC0F01C7-6B99-41F6-BBCB-C45318CA41DA}" presName="background2" presStyleLbl="node2" presStyleIdx="0" presStyleCnt="4"/>
      <dgm:spPr/>
    </dgm:pt>
    <dgm:pt modelId="{7F2097A9-33E2-48ED-8330-62D4E1985FC8}" type="pres">
      <dgm:prSet presAssocID="{DC0F01C7-6B99-41F6-BBCB-C45318CA41DA}" presName="text2" presStyleLbl="fgAcc2" presStyleIdx="0" presStyleCnt="4">
        <dgm:presLayoutVars>
          <dgm:chPref val="3"/>
        </dgm:presLayoutVars>
      </dgm:prSet>
      <dgm:spPr/>
    </dgm:pt>
    <dgm:pt modelId="{9E66FFF7-14AC-48B6-A8D8-DFCA98648C44}" type="pres">
      <dgm:prSet presAssocID="{DC0F01C7-6B99-41F6-BBCB-C45318CA41DA}" presName="hierChild3" presStyleCnt="0"/>
      <dgm:spPr/>
    </dgm:pt>
    <dgm:pt modelId="{4680FC92-079E-41E3-9AEA-88CEB6A655C0}" type="pres">
      <dgm:prSet presAssocID="{AE80C280-0942-4B2E-8123-3DF755ED4A60}" presName="Name10" presStyleLbl="parChTrans1D2" presStyleIdx="1" presStyleCnt="4"/>
      <dgm:spPr/>
    </dgm:pt>
    <dgm:pt modelId="{A84BFEC8-EF95-4597-B10D-71AB3DA35495}" type="pres">
      <dgm:prSet presAssocID="{1D835B11-BE9F-4E4E-9370-7891251929EC}" presName="hierRoot2" presStyleCnt="0"/>
      <dgm:spPr/>
    </dgm:pt>
    <dgm:pt modelId="{31F9F89A-DFCC-4FCA-B8A6-BC4FF3CDB51A}" type="pres">
      <dgm:prSet presAssocID="{1D835B11-BE9F-4E4E-9370-7891251929EC}" presName="composite2" presStyleCnt="0"/>
      <dgm:spPr/>
    </dgm:pt>
    <dgm:pt modelId="{B4E135EB-88AB-4373-9ADE-F104C2F8BF69}" type="pres">
      <dgm:prSet presAssocID="{1D835B11-BE9F-4E4E-9370-7891251929EC}" presName="background2" presStyleLbl="node2" presStyleIdx="1" presStyleCnt="4"/>
      <dgm:spPr/>
    </dgm:pt>
    <dgm:pt modelId="{202537FB-50F6-4299-ABEB-FB1A726EB3C5}" type="pres">
      <dgm:prSet presAssocID="{1D835B11-BE9F-4E4E-9370-7891251929EC}" presName="text2" presStyleLbl="fgAcc2" presStyleIdx="1" presStyleCnt="4">
        <dgm:presLayoutVars>
          <dgm:chPref val="3"/>
        </dgm:presLayoutVars>
      </dgm:prSet>
      <dgm:spPr/>
    </dgm:pt>
    <dgm:pt modelId="{A695BC76-8E94-4EB1-9C83-A58A7675737B}" type="pres">
      <dgm:prSet presAssocID="{1D835B11-BE9F-4E4E-9370-7891251929EC}" presName="hierChild3" presStyleCnt="0"/>
      <dgm:spPr/>
    </dgm:pt>
    <dgm:pt modelId="{64DF32F1-2BDE-4C42-B5CE-769EF50C4BB8}" type="pres">
      <dgm:prSet presAssocID="{9799E038-AF18-42AB-907B-DF464D507620}" presName="Name10" presStyleLbl="parChTrans1D2" presStyleIdx="2" presStyleCnt="4"/>
      <dgm:spPr/>
    </dgm:pt>
    <dgm:pt modelId="{AE37EC44-DE41-4D3B-941B-639286C5743B}" type="pres">
      <dgm:prSet presAssocID="{9988A4F1-08E1-4F28-A740-35B1048ECD75}" presName="hierRoot2" presStyleCnt="0"/>
      <dgm:spPr/>
    </dgm:pt>
    <dgm:pt modelId="{A54368CF-94A9-47A1-A305-23CFA0943AD0}" type="pres">
      <dgm:prSet presAssocID="{9988A4F1-08E1-4F28-A740-35B1048ECD75}" presName="composite2" presStyleCnt="0"/>
      <dgm:spPr/>
    </dgm:pt>
    <dgm:pt modelId="{D7F596EA-4D58-4E00-B7F9-E8071893F6E2}" type="pres">
      <dgm:prSet presAssocID="{9988A4F1-08E1-4F28-A740-35B1048ECD75}" presName="background2" presStyleLbl="node2" presStyleIdx="2" presStyleCnt="4"/>
      <dgm:spPr/>
    </dgm:pt>
    <dgm:pt modelId="{16C907F5-6BEF-410A-9B0D-844454A3FA63}" type="pres">
      <dgm:prSet presAssocID="{9988A4F1-08E1-4F28-A740-35B1048ECD75}" presName="text2" presStyleLbl="fgAcc2" presStyleIdx="2" presStyleCnt="4">
        <dgm:presLayoutVars>
          <dgm:chPref val="3"/>
        </dgm:presLayoutVars>
      </dgm:prSet>
      <dgm:spPr/>
    </dgm:pt>
    <dgm:pt modelId="{42570955-F68E-4AF6-B871-9A001C03F51A}" type="pres">
      <dgm:prSet presAssocID="{9988A4F1-08E1-4F28-A740-35B1048ECD75}" presName="hierChild3" presStyleCnt="0"/>
      <dgm:spPr/>
    </dgm:pt>
    <dgm:pt modelId="{B0C49D53-ED92-44BD-9E78-5AE7023AF7AE}" type="pres">
      <dgm:prSet presAssocID="{67263617-6004-4E5B-9B07-0F71AA564CA4}" presName="Name10" presStyleLbl="parChTrans1D2" presStyleIdx="3" presStyleCnt="4"/>
      <dgm:spPr/>
    </dgm:pt>
    <dgm:pt modelId="{91B1B473-8CC0-46B4-AC32-143E301C2D99}" type="pres">
      <dgm:prSet presAssocID="{5CF3AD8E-A593-4A4D-85D5-1E12EFC1716F}" presName="hierRoot2" presStyleCnt="0"/>
      <dgm:spPr/>
    </dgm:pt>
    <dgm:pt modelId="{88813E8A-5CC3-45A6-9FA6-859BC335B172}" type="pres">
      <dgm:prSet presAssocID="{5CF3AD8E-A593-4A4D-85D5-1E12EFC1716F}" presName="composite2" presStyleCnt="0"/>
      <dgm:spPr/>
    </dgm:pt>
    <dgm:pt modelId="{C73D61B7-FD1B-4EB7-889A-5BE0AB724771}" type="pres">
      <dgm:prSet presAssocID="{5CF3AD8E-A593-4A4D-85D5-1E12EFC1716F}" presName="background2" presStyleLbl="node2" presStyleIdx="3" presStyleCnt="4"/>
      <dgm:spPr/>
    </dgm:pt>
    <dgm:pt modelId="{83C3ED89-CD1F-4208-B00C-A91E2D2DB535}" type="pres">
      <dgm:prSet presAssocID="{5CF3AD8E-A593-4A4D-85D5-1E12EFC1716F}" presName="text2" presStyleLbl="fgAcc2" presStyleIdx="3" presStyleCnt="4">
        <dgm:presLayoutVars>
          <dgm:chPref val="3"/>
        </dgm:presLayoutVars>
      </dgm:prSet>
      <dgm:spPr/>
    </dgm:pt>
    <dgm:pt modelId="{6CE6F26F-4F5B-4B62-A6DA-8DEA32BABA37}" type="pres">
      <dgm:prSet presAssocID="{5CF3AD8E-A593-4A4D-85D5-1E12EFC1716F}" presName="hierChild3" presStyleCnt="0"/>
      <dgm:spPr/>
    </dgm:pt>
  </dgm:ptLst>
  <dgm:cxnLst>
    <dgm:cxn modelId="{69C0FD07-A146-4ABC-9E40-829BAD755CE4}" srcId="{23191DB2-BD62-49CB-90C4-B782A61C8B1B}" destId="{1D835B11-BE9F-4E4E-9370-7891251929EC}" srcOrd="1" destOrd="0" parTransId="{AE80C280-0942-4B2E-8123-3DF755ED4A60}" sibTransId="{D6B33E5C-48A8-4FCD-B3DB-CC845AF6FC24}"/>
    <dgm:cxn modelId="{3E27050E-F925-4DD3-9CB4-D42D52D52854}" type="presOf" srcId="{6FB35246-1EDC-4248-AB49-D214EA95A42D}" destId="{82463B40-5DB1-44CD-B328-E2948C17913E}" srcOrd="0" destOrd="0" presId="urn:microsoft.com/office/officeart/2005/8/layout/hierarchy1"/>
    <dgm:cxn modelId="{80491816-1922-44C1-A445-98BC71C66970}" srcId="{6FB35246-1EDC-4248-AB49-D214EA95A42D}" destId="{23191DB2-BD62-49CB-90C4-B782A61C8B1B}" srcOrd="0" destOrd="0" parTransId="{475D414F-911F-41AF-9859-69A9AA18E69E}" sibTransId="{1C33339D-C55B-4966-BF48-DF279E1D02E9}"/>
    <dgm:cxn modelId="{6F981520-5F9C-42A9-A061-0D5E10B961A5}" type="presOf" srcId="{9F2E8342-3902-4945-8DE9-2BF130CE90EB}" destId="{18A055F7-2FA5-4B51-9AFC-BC6575B4A37B}" srcOrd="0" destOrd="0" presId="urn:microsoft.com/office/officeart/2005/8/layout/hierarchy1"/>
    <dgm:cxn modelId="{8D0C7225-4E1F-4035-81A9-E61791AFDFC7}" type="presOf" srcId="{9799E038-AF18-42AB-907B-DF464D507620}" destId="{64DF32F1-2BDE-4C42-B5CE-769EF50C4BB8}" srcOrd="0" destOrd="0" presId="urn:microsoft.com/office/officeart/2005/8/layout/hierarchy1"/>
    <dgm:cxn modelId="{ACAB8234-7AD5-44F0-B302-E63AE4328081}" srcId="{23191DB2-BD62-49CB-90C4-B782A61C8B1B}" destId="{DC0F01C7-6B99-41F6-BBCB-C45318CA41DA}" srcOrd="0" destOrd="0" parTransId="{9F2E8342-3902-4945-8DE9-2BF130CE90EB}" sibTransId="{EC55BDCC-3C08-4130-8330-29FF6DBB5BE6}"/>
    <dgm:cxn modelId="{FA9B9A44-5226-490C-97AC-F6071B08FE0D}" type="presOf" srcId="{1D835B11-BE9F-4E4E-9370-7891251929EC}" destId="{202537FB-50F6-4299-ABEB-FB1A726EB3C5}" srcOrd="0" destOrd="0" presId="urn:microsoft.com/office/officeart/2005/8/layout/hierarchy1"/>
    <dgm:cxn modelId="{A5AC6E8C-BE1C-4A18-A32F-9B690ABE1D57}" type="presOf" srcId="{DC0F01C7-6B99-41F6-BBCB-C45318CA41DA}" destId="{7F2097A9-33E2-48ED-8330-62D4E1985FC8}" srcOrd="0" destOrd="0" presId="urn:microsoft.com/office/officeart/2005/8/layout/hierarchy1"/>
    <dgm:cxn modelId="{6814198D-BFFF-4AB3-8C69-699FD1870D8D}" type="presOf" srcId="{67263617-6004-4E5B-9B07-0F71AA564CA4}" destId="{B0C49D53-ED92-44BD-9E78-5AE7023AF7AE}" srcOrd="0" destOrd="0" presId="urn:microsoft.com/office/officeart/2005/8/layout/hierarchy1"/>
    <dgm:cxn modelId="{E0897895-6447-4D0C-8BD8-E180A7106AE8}" srcId="{23191DB2-BD62-49CB-90C4-B782A61C8B1B}" destId="{9988A4F1-08E1-4F28-A740-35B1048ECD75}" srcOrd="2" destOrd="0" parTransId="{9799E038-AF18-42AB-907B-DF464D507620}" sibTransId="{121EAD9A-2599-4231-B629-C395F6AB6505}"/>
    <dgm:cxn modelId="{89B542A0-3ADD-4C71-8048-1472585A6FCF}" type="presOf" srcId="{5CF3AD8E-A593-4A4D-85D5-1E12EFC1716F}" destId="{83C3ED89-CD1F-4208-B00C-A91E2D2DB535}" srcOrd="0" destOrd="0" presId="urn:microsoft.com/office/officeart/2005/8/layout/hierarchy1"/>
    <dgm:cxn modelId="{80DEBFA4-C35D-41A3-A5EE-27FB60399D0F}" type="presOf" srcId="{AE80C280-0942-4B2E-8123-3DF755ED4A60}" destId="{4680FC92-079E-41E3-9AEA-88CEB6A655C0}" srcOrd="0" destOrd="0" presId="urn:microsoft.com/office/officeart/2005/8/layout/hierarchy1"/>
    <dgm:cxn modelId="{537666D7-354E-4BAD-9459-E7B671C6633D}" type="presOf" srcId="{23191DB2-BD62-49CB-90C4-B782A61C8B1B}" destId="{869545A3-91B1-4D8D-A692-013B06EF2B7E}" srcOrd="0" destOrd="0" presId="urn:microsoft.com/office/officeart/2005/8/layout/hierarchy1"/>
    <dgm:cxn modelId="{E1F5B5E8-7D81-4F77-9DC0-F315433AE0EE}" srcId="{23191DB2-BD62-49CB-90C4-B782A61C8B1B}" destId="{5CF3AD8E-A593-4A4D-85D5-1E12EFC1716F}" srcOrd="3" destOrd="0" parTransId="{67263617-6004-4E5B-9B07-0F71AA564CA4}" sibTransId="{AF949B42-8890-4CE3-BE6D-4E9A373D30C1}"/>
    <dgm:cxn modelId="{BB92C3FC-F0BE-4BC2-9F34-82FD76692814}" type="presOf" srcId="{9988A4F1-08E1-4F28-A740-35B1048ECD75}" destId="{16C907F5-6BEF-410A-9B0D-844454A3FA63}" srcOrd="0" destOrd="0" presId="urn:microsoft.com/office/officeart/2005/8/layout/hierarchy1"/>
    <dgm:cxn modelId="{6D6F7626-BF89-4A3E-9E45-59DCA9F54A4F}" type="presParOf" srcId="{82463B40-5DB1-44CD-B328-E2948C17913E}" destId="{915AC5DC-D249-4309-8C1C-3149D6B51BC9}" srcOrd="0" destOrd="0" presId="urn:microsoft.com/office/officeart/2005/8/layout/hierarchy1"/>
    <dgm:cxn modelId="{43FE9DE5-CA1A-45CE-88B4-FC84F83FA1B4}" type="presParOf" srcId="{915AC5DC-D249-4309-8C1C-3149D6B51BC9}" destId="{34EC7C92-9516-49BE-9A5E-77EE76E07231}" srcOrd="0" destOrd="0" presId="urn:microsoft.com/office/officeart/2005/8/layout/hierarchy1"/>
    <dgm:cxn modelId="{D1F7D279-7C06-402C-A10B-DC6DED74E173}" type="presParOf" srcId="{34EC7C92-9516-49BE-9A5E-77EE76E07231}" destId="{7DB5A74D-8754-473A-8042-5453B202F262}" srcOrd="0" destOrd="0" presId="urn:microsoft.com/office/officeart/2005/8/layout/hierarchy1"/>
    <dgm:cxn modelId="{F760078E-6E02-465D-9022-31F11A18B29E}" type="presParOf" srcId="{34EC7C92-9516-49BE-9A5E-77EE76E07231}" destId="{869545A3-91B1-4D8D-A692-013B06EF2B7E}" srcOrd="1" destOrd="0" presId="urn:microsoft.com/office/officeart/2005/8/layout/hierarchy1"/>
    <dgm:cxn modelId="{624CB4B9-BD15-4A5A-88CF-66BF27B6BC3E}" type="presParOf" srcId="{915AC5DC-D249-4309-8C1C-3149D6B51BC9}" destId="{4A1F0C5E-2F5F-407B-A3A6-680E2B248EBF}" srcOrd="1" destOrd="0" presId="urn:microsoft.com/office/officeart/2005/8/layout/hierarchy1"/>
    <dgm:cxn modelId="{B1299AB5-63BB-4E2A-82D0-2155221A7AD7}" type="presParOf" srcId="{4A1F0C5E-2F5F-407B-A3A6-680E2B248EBF}" destId="{18A055F7-2FA5-4B51-9AFC-BC6575B4A37B}" srcOrd="0" destOrd="0" presId="urn:microsoft.com/office/officeart/2005/8/layout/hierarchy1"/>
    <dgm:cxn modelId="{2AFFB1E7-3E6C-48B4-B9FD-5ACF02FEA6B5}" type="presParOf" srcId="{4A1F0C5E-2F5F-407B-A3A6-680E2B248EBF}" destId="{6A59BD5D-44DD-479A-B282-533D2B5DA9D7}" srcOrd="1" destOrd="0" presId="urn:microsoft.com/office/officeart/2005/8/layout/hierarchy1"/>
    <dgm:cxn modelId="{73006195-8C44-4B2B-B926-8926D26575CA}" type="presParOf" srcId="{6A59BD5D-44DD-479A-B282-533D2B5DA9D7}" destId="{E70F307A-742B-40A5-BAB2-EF6BABF013C1}" srcOrd="0" destOrd="0" presId="urn:microsoft.com/office/officeart/2005/8/layout/hierarchy1"/>
    <dgm:cxn modelId="{575CEB4F-F7A4-46BB-B8CD-73EC98393A0B}" type="presParOf" srcId="{E70F307A-742B-40A5-BAB2-EF6BABF013C1}" destId="{C4D3A090-5D7C-4D58-8017-44FABB6F8292}" srcOrd="0" destOrd="0" presId="urn:microsoft.com/office/officeart/2005/8/layout/hierarchy1"/>
    <dgm:cxn modelId="{7792F7E6-E9D7-4504-BE1B-10F4D902A76D}" type="presParOf" srcId="{E70F307A-742B-40A5-BAB2-EF6BABF013C1}" destId="{7F2097A9-33E2-48ED-8330-62D4E1985FC8}" srcOrd="1" destOrd="0" presId="urn:microsoft.com/office/officeart/2005/8/layout/hierarchy1"/>
    <dgm:cxn modelId="{86EEDDA5-7341-4685-8DC9-441B42333C18}" type="presParOf" srcId="{6A59BD5D-44DD-479A-B282-533D2B5DA9D7}" destId="{9E66FFF7-14AC-48B6-A8D8-DFCA98648C44}" srcOrd="1" destOrd="0" presId="urn:microsoft.com/office/officeart/2005/8/layout/hierarchy1"/>
    <dgm:cxn modelId="{311CD490-6980-4B85-BC19-2B1984CA050C}" type="presParOf" srcId="{4A1F0C5E-2F5F-407B-A3A6-680E2B248EBF}" destId="{4680FC92-079E-41E3-9AEA-88CEB6A655C0}" srcOrd="2" destOrd="0" presId="urn:microsoft.com/office/officeart/2005/8/layout/hierarchy1"/>
    <dgm:cxn modelId="{691FBF7A-17E8-4A7F-AC3F-FE9105E8FF91}" type="presParOf" srcId="{4A1F0C5E-2F5F-407B-A3A6-680E2B248EBF}" destId="{A84BFEC8-EF95-4597-B10D-71AB3DA35495}" srcOrd="3" destOrd="0" presId="urn:microsoft.com/office/officeart/2005/8/layout/hierarchy1"/>
    <dgm:cxn modelId="{596707BB-0D7D-4350-BA30-180BD2C5B725}" type="presParOf" srcId="{A84BFEC8-EF95-4597-B10D-71AB3DA35495}" destId="{31F9F89A-DFCC-4FCA-B8A6-BC4FF3CDB51A}" srcOrd="0" destOrd="0" presId="urn:microsoft.com/office/officeart/2005/8/layout/hierarchy1"/>
    <dgm:cxn modelId="{DF02731F-154B-49A2-A8D0-2846A41BE979}" type="presParOf" srcId="{31F9F89A-DFCC-4FCA-B8A6-BC4FF3CDB51A}" destId="{B4E135EB-88AB-4373-9ADE-F104C2F8BF69}" srcOrd="0" destOrd="0" presId="urn:microsoft.com/office/officeart/2005/8/layout/hierarchy1"/>
    <dgm:cxn modelId="{0ACBCADD-226D-47C1-9186-8C224211B5A9}" type="presParOf" srcId="{31F9F89A-DFCC-4FCA-B8A6-BC4FF3CDB51A}" destId="{202537FB-50F6-4299-ABEB-FB1A726EB3C5}" srcOrd="1" destOrd="0" presId="urn:microsoft.com/office/officeart/2005/8/layout/hierarchy1"/>
    <dgm:cxn modelId="{7D869DDA-B77D-48D0-9A9E-2E2A8FDEB5B5}" type="presParOf" srcId="{A84BFEC8-EF95-4597-B10D-71AB3DA35495}" destId="{A695BC76-8E94-4EB1-9C83-A58A7675737B}" srcOrd="1" destOrd="0" presId="urn:microsoft.com/office/officeart/2005/8/layout/hierarchy1"/>
    <dgm:cxn modelId="{DE6ABD7F-C581-4B91-BCDB-7DE39BDB0AAF}" type="presParOf" srcId="{4A1F0C5E-2F5F-407B-A3A6-680E2B248EBF}" destId="{64DF32F1-2BDE-4C42-B5CE-769EF50C4BB8}" srcOrd="4" destOrd="0" presId="urn:microsoft.com/office/officeart/2005/8/layout/hierarchy1"/>
    <dgm:cxn modelId="{2A75B73A-B0F1-4CAE-9994-9BD481FF9B3A}" type="presParOf" srcId="{4A1F0C5E-2F5F-407B-A3A6-680E2B248EBF}" destId="{AE37EC44-DE41-4D3B-941B-639286C5743B}" srcOrd="5" destOrd="0" presId="urn:microsoft.com/office/officeart/2005/8/layout/hierarchy1"/>
    <dgm:cxn modelId="{C89E403A-D9CC-4523-8C7E-6A980F386D2C}" type="presParOf" srcId="{AE37EC44-DE41-4D3B-941B-639286C5743B}" destId="{A54368CF-94A9-47A1-A305-23CFA0943AD0}" srcOrd="0" destOrd="0" presId="urn:microsoft.com/office/officeart/2005/8/layout/hierarchy1"/>
    <dgm:cxn modelId="{5720DBF7-C069-4D07-B0DA-3CE8B34232F0}" type="presParOf" srcId="{A54368CF-94A9-47A1-A305-23CFA0943AD0}" destId="{D7F596EA-4D58-4E00-B7F9-E8071893F6E2}" srcOrd="0" destOrd="0" presId="urn:microsoft.com/office/officeart/2005/8/layout/hierarchy1"/>
    <dgm:cxn modelId="{737634A4-42B4-4CE0-9E4F-54016AAA6188}" type="presParOf" srcId="{A54368CF-94A9-47A1-A305-23CFA0943AD0}" destId="{16C907F5-6BEF-410A-9B0D-844454A3FA63}" srcOrd="1" destOrd="0" presId="urn:microsoft.com/office/officeart/2005/8/layout/hierarchy1"/>
    <dgm:cxn modelId="{AB194D8B-5401-4357-BA4A-6069390A519E}" type="presParOf" srcId="{AE37EC44-DE41-4D3B-941B-639286C5743B}" destId="{42570955-F68E-4AF6-B871-9A001C03F51A}" srcOrd="1" destOrd="0" presId="urn:microsoft.com/office/officeart/2005/8/layout/hierarchy1"/>
    <dgm:cxn modelId="{BDCC20C5-5EED-4160-AEFD-56621DEDDDB5}" type="presParOf" srcId="{4A1F0C5E-2F5F-407B-A3A6-680E2B248EBF}" destId="{B0C49D53-ED92-44BD-9E78-5AE7023AF7AE}" srcOrd="6" destOrd="0" presId="urn:microsoft.com/office/officeart/2005/8/layout/hierarchy1"/>
    <dgm:cxn modelId="{8CAFB1A8-8ED6-45D5-A8D8-C3736B5BDFF1}" type="presParOf" srcId="{4A1F0C5E-2F5F-407B-A3A6-680E2B248EBF}" destId="{91B1B473-8CC0-46B4-AC32-143E301C2D99}" srcOrd="7" destOrd="0" presId="urn:microsoft.com/office/officeart/2005/8/layout/hierarchy1"/>
    <dgm:cxn modelId="{B6665A95-4DA5-4B3E-AAC6-B64C1A1D9CBC}" type="presParOf" srcId="{91B1B473-8CC0-46B4-AC32-143E301C2D99}" destId="{88813E8A-5CC3-45A6-9FA6-859BC335B172}" srcOrd="0" destOrd="0" presId="urn:microsoft.com/office/officeart/2005/8/layout/hierarchy1"/>
    <dgm:cxn modelId="{F7313EE5-6792-4E4C-AB1B-6078DA47E02B}" type="presParOf" srcId="{88813E8A-5CC3-45A6-9FA6-859BC335B172}" destId="{C73D61B7-FD1B-4EB7-889A-5BE0AB724771}" srcOrd="0" destOrd="0" presId="urn:microsoft.com/office/officeart/2005/8/layout/hierarchy1"/>
    <dgm:cxn modelId="{CF5C6781-62FB-4E24-9A3F-CE59A852C4E6}" type="presParOf" srcId="{88813E8A-5CC3-45A6-9FA6-859BC335B172}" destId="{83C3ED89-CD1F-4208-B00C-A91E2D2DB535}" srcOrd="1" destOrd="0" presId="urn:microsoft.com/office/officeart/2005/8/layout/hierarchy1"/>
    <dgm:cxn modelId="{D312BEE3-C0F3-4306-8E34-DEA2B166760B}" type="presParOf" srcId="{91B1B473-8CC0-46B4-AC32-143E301C2D99}" destId="{6CE6F26F-4F5B-4B62-A6DA-8DEA32BABA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F5D63A-E8A7-4F55-96E1-391CB52575A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F54C8-C77E-4272-84E1-977F4A1CD66B}">
      <dgm:prSet phldrT="[Text]"/>
      <dgm:spPr/>
      <dgm:t>
        <a:bodyPr/>
        <a:lstStyle/>
        <a:p>
          <a:r>
            <a:rPr lang="en-US" dirty="0"/>
            <a:t>Univariate Analysis</a:t>
          </a:r>
          <a:endParaRPr lang="en-IN" dirty="0"/>
        </a:p>
      </dgm:t>
    </dgm:pt>
    <dgm:pt modelId="{2DB14D27-EE36-41A9-9132-F78824B62166}" type="parTrans" cxnId="{151E6320-930E-4385-A207-FAFF98104340}">
      <dgm:prSet/>
      <dgm:spPr/>
      <dgm:t>
        <a:bodyPr/>
        <a:lstStyle/>
        <a:p>
          <a:endParaRPr lang="en-IN"/>
        </a:p>
      </dgm:t>
    </dgm:pt>
    <dgm:pt modelId="{5A7350E4-DCF7-42C8-9586-77860D6D0EDE}" type="sibTrans" cxnId="{151E6320-930E-4385-A207-FAFF98104340}">
      <dgm:prSet/>
      <dgm:spPr/>
      <dgm:t>
        <a:bodyPr/>
        <a:lstStyle/>
        <a:p>
          <a:endParaRPr lang="en-IN"/>
        </a:p>
      </dgm:t>
    </dgm:pt>
    <dgm:pt modelId="{F5D15FBC-F7C3-4344-BF5B-4EE66A034324}">
      <dgm:prSet phldrT="[Text]"/>
      <dgm:spPr/>
      <dgm:t>
        <a:bodyPr/>
        <a:lstStyle/>
        <a:p>
          <a:r>
            <a:rPr lang="en-US" dirty="0"/>
            <a:t>Categorical Columns</a:t>
          </a:r>
          <a:endParaRPr lang="en-IN" dirty="0"/>
        </a:p>
      </dgm:t>
    </dgm:pt>
    <dgm:pt modelId="{D94971B8-E84F-4197-A333-41801DD82ECE}" type="parTrans" cxnId="{A4EFF8A1-7585-458B-B4D3-454A2451AED9}">
      <dgm:prSet/>
      <dgm:spPr/>
      <dgm:t>
        <a:bodyPr/>
        <a:lstStyle/>
        <a:p>
          <a:endParaRPr lang="en-IN"/>
        </a:p>
      </dgm:t>
    </dgm:pt>
    <dgm:pt modelId="{7712057D-F7D7-48D0-BDEA-571289D0D5E7}" type="sibTrans" cxnId="{A4EFF8A1-7585-458B-B4D3-454A2451AED9}">
      <dgm:prSet/>
      <dgm:spPr/>
      <dgm:t>
        <a:bodyPr/>
        <a:lstStyle/>
        <a:p>
          <a:endParaRPr lang="en-IN"/>
        </a:p>
      </dgm:t>
    </dgm:pt>
    <dgm:pt modelId="{98B89A32-7F62-4B4B-A016-BA46B36D74E2}">
      <dgm:prSet phldrT="[Text]"/>
      <dgm:spPr/>
      <dgm:t>
        <a:bodyPr/>
        <a:lstStyle/>
        <a:p>
          <a:r>
            <a:rPr lang="en-US" dirty="0"/>
            <a:t>Category Grouping</a:t>
          </a:r>
          <a:endParaRPr lang="en-IN" dirty="0"/>
        </a:p>
      </dgm:t>
    </dgm:pt>
    <dgm:pt modelId="{97F7C257-69E3-4BAE-9305-308FF9D44EF0}" type="parTrans" cxnId="{07DC696B-7F64-45A4-9FE7-628819721FDA}">
      <dgm:prSet/>
      <dgm:spPr/>
      <dgm:t>
        <a:bodyPr/>
        <a:lstStyle/>
        <a:p>
          <a:endParaRPr lang="en-IN"/>
        </a:p>
      </dgm:t>
    </dgm:pt>
    <dgm:pt modelId="{77B8BCBC-4E1B-438B-A5AC-50B331452135}" type="sibTrans" cxnId="{07DC696B-7F64-45A4-9FE7-628819721FDA}">
      <dgm:prSet/>
      <dgm:spPr/>
      <dgm:t>
        <a:bodyPr/>
        <a:lstStyle/>
        <a:p>
          <a:endParaRPr lang="en-IN"/>
        </a:p>
      </dgm:t>
    </dgm:pt>
    <dgm:pt modelId="{9EC870B0-5A84-4ABA-A101-4F7A9A81C863}">
      <dgm:prSet phldrT="[Text]"/>
      <dgm:spPr/>
      <dgm:t>
        <a:bodyPr/>
        <a:lstStyle/>
        <a:p>
          <a:r>
            <a:rPr lang="en-US" dirty="0"/>
            <a:t>Visualization</a:t>
          </a:r>
          <a:endParaRPr lang="en-IN" dirty="0"/>
        </a:p>
      </dgm:t>
    </dgm:pt>
    <dgm:pt modelId="{A883AFC3-D6F4-4D40-9CBF-897FE6DDB0AA}" type="parTrans" cxnId="{CD0DDBBA-DD41-4541-B148-895412E9D0BE}">
      <dgm:prSet/>
      <dgm:spPr/>
      <dgm:t>
        <a:bodyPr/>
        <a:lstStyle/>
        <a:p>
          <a:endParaRPr lang="en-IN"/>
        </a:p>
      </dgm:t>
    </dgm:pt>
    <dgm:pt modelId="{31B7084F-01B3-4643-AA22-B669E45272A1}" type="sibTrans" cxnId="{CD0DDBBA-DD41-4541-B148-895412E9D0BE}">
      <dgm:prSet/>
      <dgm:spPr/>
      <dgm:t>
        <a:bodyPr/>
        <a:lstStyle/>
        <a:p>
          <a:endParaRPr lang="en-IN"/>
        </a:p>
      </dgm:t>
    </dgm:pt>
    <dgm:pt modelId="{46B140B5-ADCA-4F82-A863-60E1B50812BD}">
      <dgm:prSet phldrT="[Text]"/>
      <dgm:spPr/>
      <dgm:t>
        <a:bodyPr/>
        <a:lstStyle/>
        <a:p>
          <a:r>
            <a:rPr lang="en-US" dirty="0"/>
            <a:t>Numerical Columns</a:t>
          </a:r>
          <a:endParaRPr lang="en-IN" dirty="0"/>
        </a:p>
      </dgm:t>
    </dgm:pt>
    <dgm:pt modelId="{AE03DB2C-3FDF-435E-AF95-89092E3683E0}" type="parTrans" cxnId="{D37FFE26-443C-400A-A1FD-23D982F77990}">
      <dgm:prSet/>
      <dgm:spPr/>
      <dgm:t>
        <a:bodyPr/>
        <a:lstStyle/>
        <a:p>
          <a:endParaRPr lang="en-IN"/>
        </a:p>
      </dgm:t>
    </dgm:pt>
    <dgm:pt modelId="{05886E01-4D8B-456D-ABE8-3F2221CEE4F1}" type="sibTrans" cxnId="{D37FFE26-443C-400A-A1FD-23D982F77990}">
      <dgm:prSet/>
      <dgm:spPr/>
      <dgm:t>
        <a:bodyPr/>
        <a:lstStyle/>
        <a:p>
          <a:endParaRPr lang="en-IN"/>
        </a:p>
      </dgm:t>
    </dgm:pt>
    <dgm:pt modelId="{EA77302F-2B3C-416B-85A5-210FC1764CF2}">
      <dgm:prSet phldrT="[Text]"/>
      <dgm:spPr/>
      <dgm:t>
        <a:bodyPr/>
        <a:lstStyle/>
        <a:p>
          <a:r>
            <a:rPr lang="en-US" dirty="0"/>
            <a:t>Visualization</a:t>
          </a:r>
          <a:endParaRPr lang="en-IN" dirty="0"/>
        </a:p>
      </dgm:t>
    </dgm:pt>
    <dgm:pt modelId="{DC0A238B-17A0-4D38-93D5-4D2FFE4504AD}" type="parTrans" cxnId="{E309283A-3E9C-44EA-8DDB-51B1D40E5AB0}">
      <dgm:prSet/>
      <dgm:spPr/>
      <dgm:t>
        <a:bodyPr/>
        <a:lstStyle/>
        <a:p>
          <a:endParaRPr lang="en-IN"/>
        </a:p>
      </dgm:t>
    </dgm:pt>
    <dgm:pt modelId="{9D8F6832-5FCA-419C-8076-462B2D6A79DE}" type="sibTrans" cxnId="{E309283A-3E9C-44EA-8DDB-51B1D40E5AB0}">
      <dgm:prSet/>
      <dgm:spPr/>
      <dgm:t>
        <a:bodyPr/>
        <a:lstStyle/>
        <a:p>
          <a:endParaRPr lang="en-IN"/>
        </a:p>
      </dgm:t>
    </dgm:pt>
    <dgm:pt modelId="{BEF0FF9E-6095-4AA7-B402-091CCEB152C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e.g. Unmarried / bachelor into unmarried</a:t>
          </a:r>
          <a:endParaRPr lang="en-IN" dirty="0"/>
        </a:p>
      </dgm:t>
    </dgm:pt>
    <dgm:pt modelId="{D7236E02-0BD0-426E-945A-899E4588426B}" type="parTrans" cxnId="{A099576C-BCFD-4425-BC41-F896A78CF80D}">
      <dgm:prSet/>
      <dgm:spPr/>
      <dgm:t>
        <a:bodyPr/>
        <a:lstStyle/>
        <a:p>
          <a:endParaRPr lang="en-IN"/>
        </a:p>
      </dgm:t>
    </dgm:pt>
    <dgm:pt modelId="{6C077642-EC62-48C8-892D-F4635B23401C}" type="sibTrans" cxnId="{A099576C-BCFD-4425-BC41-F896A78CF80D}">
      <dgm:prSet/>
      <dgm:spPr/>
      <dgm:t>
        <a:bodyPr/>
        <a:lstStyle/>
        <a:p>
          <a:endParaRPr lang="en-IN"/>
        </a:p>
      </dgm:t>
    </dgm:pt>
    <dgm:pt modelId="{B3E123CF-EBEF-4C8C-9757-7700CD1F98C7}">
      <dgm:prSet/>
      <dgm:spPr/>
      <dgm:t>
        <a:bodyPr/>
        <a:lstStyle/>
        <a:p>
          <a:endParaRPr lang="en-IN"/>
        </a:p>
      </dgm:t>
    </dgm:pt>
    <dgm:pt modelId="{FF6999AD-98F0-44BC-B616-D855BD987466}" type="parTrans" cxnId="{DF7F49E1-03B6-4928-9672-AD56B90D7BED}">
      <dgm:prSet/>
      <dgm:spPr/>
      <dgm:t>
        <a:bodyPr/>
        <a:lstStyle/>
        <a:p>
          <a:endParaRPr lang="en-IN"/>
        </a:p>
      </dgm:t>
    </dgm:pt>
    <dgm:pt modelId="{134203CB-B433-4AA2-8340-B3E5B9C113DD}" type="sibTrans" cxnId="{DF7F49E1-03B6-4928-9672-AD56B90D7BED}">
      <dgm:prSet/>
      <dgm:spPr/>
      <dgm:t>
        <a:bodyPr/>
        <a:lstStyle/>
        <a:p>
          <a:endParaRPr lang="en-IN"/>
        </a:p>
      </dgm:t>
    </dgm:pt>
    <dgm:pt modelId="{69E88C92-A385-4724-84AF-654702D8D65E}">
      <dgm:prSet/>
      <dgm:spPr/>
      <dgm:t>
        <a:bodyPr/>
        <a:lstStyle/>
        <a:p>
          <a:endParaRPr lang="en-IN"/>
        </a:p>
      </dgm:t>
    </dgm:pt>
    <dgm:pt modelId="{9AF2444F-3140-416F-ADED-8C9A2C6B16BC}" type="parTrans" cxnId="{5461B0A7-4462-4B0E-B316-E6B133C08253}">
      <dgm:prSet/>
      <dgm:spPr/>
      <dgm:t>
        <a:bodyPr/>
        <a:lstStyle/>
        <a:p>
          <a:endParaRPr lang="en-IN"/>
        </a:p>
      </dgm:t>
    </dgm:pt>
    <dgm:pt modelId="{4C5E67D2-EFF4-46E3-9008-C35B8F5F70C0}" type="sibTrans" cxnId="{5461B0A7-4462-4B0E-B316-E6B133C08253}">
      <dgm:prSet/>
      <dgm:spPr/>
      <dgm:t>
        <a:bodyPr/>
        <a:lstStyle/>
        <a:p>
          <a:endParaRPr lang="en-IN"/>
        </a:p>
      </dgm:t>
    </dgm:pt>
    <dgm:pt modelId="{2DDD6410-C120-4D2C-992F-C599DCE048FB}">
      <dgm:prSet/>
      <dgm:spPr/>
      <dgm:t>
        <a:bodyPr/>
        <a:lstStyle/>
        <a:p>
          <a:r>
            <a:rPr lang="en-US" dirty="0"/>
            <a:t>Inspection of Outlier/skewness</a:t>
          </a:r>
          <a:endParaRPr lang="en-IN" dirty="0"/>
        </a:p>
      </dgm:t>
    </dgm:pt>
    <dgm:pt modelId="{0013B143-DFD4-41DB-9AF4-A15E411331AB}" type="parTrans" cxnId="{BA887054-1D5E-44B1-908B-05FA402AEAA3}">
      <dgm:prSet/>
      <dgm:spPr/>
      <dgm:t>
        <a:bodyPr/>
        <a:lstStyle/>
        <a:p>
          <a:endParaRPr lang="en-IN"/>
        </a:p>
      </dgm:t>
    </dgm:pt>
    <dgm:pt modelId="{8FE1B8F1-F7B6-45F4-B4EA-BAAA51C7F980}" type="sibTrans" cxnId="{BA887054-1D5E-44B1-908B-05FA402AEAA3}">
      <dgm:prSet/>
      <dgm:spPr/>
      <dgm:t>
        <a:bodyPr/>
        <a:lstStyle/>
        <a:p>
          <a:endParaRPr lang="en-IN"/>
        </a:p>
      </dgm:t>
    </dgm:pt>
    <dgm:pt modelId="{84D68597-76FF-414E-898A-FC5004F6714A}" type="pres">
      <dgm:prSet presAssocID="{59F5D63A-E8A7-4F55-96E1-391CB52575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65050-E468-4A33-BC1C-D342E47D466A}" type="pres">
      <dgm:prSet presAssocID="{0BAF54C8-C77E-4272-84E1-977F4A1CD66B}" presName="hierRoot1" presStyleCnt="0">
        <dgm:presLayoutVars>
          <dgm:hierBranch val="init"/>
        </dgm:presLayoutVars>
      </dgm:prSet>
      <dgm:spPr/>
    </dgm:pt>
    <dgm:pt modelId="{FA050146-7F52-4962-88D7-9087FB517448}" type="pres">
      <dgm:prSet presAssocID="{0BAF54C8-C77E-4272-84E1-977F4A1CD66B}" presName="rootComposite1" presStyleCnt="0"/>
      <dgm:spPr/>
    </dgm:pt>
    <dgm:pt modelId="{303C949F-3816-4777-8435-6E7104042102}" type="pres">
      <dgm:prSet presAssocID="{0BAF54C8-C77E-4272-84E1-977F4A1CD66B}" presName="rootText1" presStyleLbl="node0" presStyleIdx="0" presStyleCnt="1">
        <dgm:presLayoutVars>
          <dgm:chPref val="3"/>
        </dgm:presLayoutVars>
      </dgm:prSet>
      <dgm:spPr/>
    </dgm:pt>
    <dgm:pt modelId="{AF585EDA-C1C5-45F7-8B0D-7563FF68FD21}" type="pres">
      <dgm:prSet presAssocID="{0BAF54C8-C77E-4272-84E1-977F4A1CD66B}" presName="rootConnector1" presStyleLbl="node1" presStyleIdx="0" presStyleCnt="0"/>
      <dgm:spPr/>
    </dgm:pt>
    <dgm:pt modelId="{7BF16344-4C89-447C-B90C-57C218600F4A}" type="pres">
      <dgm:prSet presAssocID="{0BAF54C8-C77E-4272-84E1-977F4A1CD66B}" presName="hierChild2" presStyleCnt="0"/>
      <dgm:spPr/>
    </dgm:pt>
    <dgm:pt modelId="{65CF80CB-9DEC-4BC3-B655-951ADA24691E}" type="pres">
      <dgm:prSet presAssocID="{D94971B8-E84F-4197-A333-41801DD82ECE}" presName="Name64" presStyleLbl="parChTrans1D2" presStyleIdx="0" presStyleCnt="2"/>
      <dgm:spPr/>
    </dgm:pt>
    <dgm:pt modelId="{D61EBA72-E45B-48EC-9248-8045CA7493FE}" type="pres">
      <dgm:prSet presAssocID="{F5D15FBC-F7C3-4344-BF5B-4EE66A034324}" presName="hierRoot2" presStyleCnt="0">
        <dgm:presLayoutVars>
          <dgm:hierBranch val="init"/>
        </dgm:presLayoutVars>
      </dgm:prSet>
      <dgm:spPr/>
    </dgm:pt>
    <dgm:pt modelId="{29433C0B-7AA2-4DD2-9749-C62928ABC007}" type="pres">
      <dgm:prSet presAssocID="{F5D15FBC-F7C3-4344-BF5B-4EE66A034324}" presName="rootComposite" presStyleCnt="0"/>
      <dgm:spPr/>
    </dgm:pt>
    <dgm:pt modelId="{50C9051E-8BBB-4373-A907-83156EA1CC4C}" type="pres">
      <dgm:prSet presAssocID="{F5D15FBC-F7C3-4344-BF5B-4EE66A034324}" presName="rootText" presStyleLbl="node2" presStyleIdx="0" presStyleCnt="2" custLinFactY="-29977" custLinFactNeighborX="734" custLinFactNeighborY="-100000">
        <dgm:presLayoutVars>
          <dgm:chPref val="3"/>
        </dgm:presLayoutVars>
      </dgm:prSet>
      <dgm:spPr/>
    </dgm:pt>
    <dgm:pt modelId="{E7E9A94E-1BF5-46BF-B7F5-102265E16985}" type="pres">
      <dgm:prSet presAssocID="{F5D15FBC-F7C3-4344-BF5B-4EE66A034324}" presName="rootConnector" presStyleLbl="node2" presStyleIdx="0" presStyleCnt="2"/>
      <dgm:spPr/>
    </dgm:pt>
    <dgm:pt modelId="{AAD05DF8-F34C-47A5-9A76-7DF1DCCD258D}" type="pres">
      <dgm:prSet presAssocID="{F5D15FBC-F7C3-4344-BF5B-4EE66A034324}" presName="hierChild4" presStyleCnt="0"/>
      <dgm:spPr/>
    </dgm:pt>
    <dgm:pt modelId="{186C4B96-9865-4627-AFB4-FCCBADE1C096}" type="pres">
      <dgm:prSet presAssocID="{97F7C257-69E3-4BAE-9305-308FF9D44EF0}" presName="Name64" presStyleLbl="parChTrans1D3" presStyleIdx="0" presStyleCnt="4"/>
      <dgm:spPr/>
    </dgm:pt>
    <dgm:pt modelId="{429272F6-292B-4D63-AC63-2AF3D5B833ED}" type="pres">
      <dgm:prSet presAssocID="{98B89A32-7F62-4B4B-A016-BA46B36D74E2}" presName="hierRoot2" presStyleCnt="0">
        <dgm:presLayoutVars>
          <dgm:hierBranch val="init"/>
        </dgm:presLayoutVars>
      </dgm:prSet>
      <dgm:spPr/>
    </dgm:pt>
    <dgm:pt modelId="{94B5A1FC-1BE1-4256-9308-45AC634842F4}" type="pres">
      <dgm:prSet presAssocID="{98B89A32-7F62-4B4B-A016-BA46B36D74E2}" presName="rootComposite" presStyleCnt="0"/>
      <dgm:spPr/>
    </dgm:pt>
    <dgm:pt modelId="{17D54113-2055-4756-AE3C-9926F94EE85E}" type="pres">
      <dgm:prSet presAssocID="{98B89A32-7F62-4B4B-A016-BA46B36D74E2}" presName="rootText" presStyleLbl="node3" presStyleIdx="0" presStyleCnt="4" custLinFactY="-3118" custLinFactNeighborX="-2937" custLinFactNeighborY="-100000">
        <dgm:presLayoutVars>
          <dgm:chPref val="3"/>
        </dgm:presLayoutVars>
      </dgm:prSet>
      <dgm:spPr/>
    </dgm:pt>
    <dgm:pt modelId="{A52E5EBF-E9F4-4BE6-B725-78499B6E5DAD}" type="pres">
      <dgm:prSet presAssocID="{98B89A32-7F62-4B4B-A016-BA46B36D74E2}" presName="rootConnector" presStyleLbl="node3" presStyleIdx="0" presStyleCnt="4"/>
      <dgm:spPr/>
    </dgm:pt>
    <dgm:pt modelId="{E132D604-B2D8-43EC-8793-EF56BAF63F85}" type="pres">
      <dgm:prSet presAssocID="{98B89A32-7F62-4B4B-A016-BA46B36D74E2}" presName="hierChild4" presStyleCnt="0"/>
      <dgm:spPr/>
    </dgm:pt>
    <dgm:pt modelId="{82A56790-E907-4286-8E03-70967F1EB536}" type="pres">
      <dgm:prSet presAssocID="{D7236E02-0BD0-426E-945A-899E4588426B}" presName="Name64" presStyleLbl="parChTrans1D4" presStyleIdx="0" presStyleCnt="3"/>
      <dgm:spPr/>
    </dgm:pt>
    <dgm:pt modelId="{3675E1AE-E1ED-40BC-A011-2D60CE12A954}" type="pres">
      <dgm:prSet presAssocID="{BEF0FF9E-6095-4AA7-B402-091CCEB152CF}" presName="hierRoot2" presStyleCnt="0">
        <dgm:presLayoutVars>
          <dgm:hierBranch val="init"/>
        </dgm:presLayoutVars>
      </dgm:prSet>
      <dgm:spPr/>
    </dgm:pt>
    <dgm:pt modelId="{59A90DBF-0B9A-4E63-878C-E8C9DE2D32B3}" type="pres">
      <dgm:prSet presAssocID="{BEF0FF9E-6095-4AA7-B402-091CCEB152CF}" presName="rootComposite" presStyleCnt="0"/>
      <dgm:spPr/>
    </dgm:pt>
    <dgm:pt modelId="{C9B22E20-A1B5-4E2C-A37C-012965AC838A}" type="pres">
      <dgm:prSet presAssocID="{BEF0FF9E-6095-4AA7-B402-091CCEB152CF}" presName="rootText" presStyleLbl="node4" presStyleIdx="0" presStyleCnt="3" custLinFactY="-3118" custLinFactNeighborX="-4343" custLinFactNeighborY="-100000">
        <dgm:presLayoutVars>
          <dgm:chPref val="3"/>
        </dgm:presLayoutVars>
      </dgm:prSet>
      <dgm:spPr/>
    </dgm:pt>
    <dgm:pt modelId="{C7F83154-CB9C-47A0-A0A4-95B42850C7B0}" type="pres">
      <dgm:prSet presAssocID="{BEF0FF9E-6095-4AA7-B402-091CCEB152CF}" presName="rootConnector" presStyleLbl="node4" presStyleIdx="0" presStyleCnt="3"/>
      <dgm:spPr/>
    </dgm:pt>
    <dgm:pt modelId="{CBF7AA3C-272A-4AF2-87DC-6B2811EE740D}" type="pres">
      <dgm:prSet presAssocID="{BEF0FF9E-6095-4AA7-B402-091CCEB152CF}" presName="hierChild4" presStyleCnt="0"/>
      <dgm:spPr/>
    </dgm:pt>
    <dgm:pt modelId="{F4A6BA09-DCC6-436D-86A9-24C444AE1DB0}" type="pres">
      <dgm:prSet presAssocID="{BEF0FF9E-6095-4AA7-B402-091CCEB152CF}" presName="hierChild5" presStyleCnt="0"/>
      <dgm:spPr/>
    </dgm:pt>
    <dgm:pt modelId="{5B8A95B3-8D49-4B41-9698-8D58E0ABCE77}" type="pres">
      <dgm:prSet presAssocID="{98B89A32-7F62-4B4B-A016-BA46B36D74E2}" presName="hierChild5" presStyleCnt="0"/>
      <dgm:spPr/>
    </dgm:pt>
    <dgm:pt modelId="{9140D0F9-03B3-4232-9899-3FC244782BE1}" type="pres">
      <dgm:prSet presAssocID="{A883AFC3-D6F4-4D40-9CBF-897FE6DDB0AA}" presName="Name64" presStyleLbl="parChTrans1D3" presStyleIdx="1" presStyleCnt="4"/>
      <dgm:spPr/>
    </dgm:pt>
    <dgm:pt modelId="{175379BC-CAC9-4426-B976-B8856DD609E9}" type="pres">
      <dgm:prSet presAssocID="{9EC870B0-5A84-4ABA-A101-4F7A9A81C863}" presName="hierRoot2" presStyleCnt="0">
        <dgm:presLayoutVars>
          <dgm:hierBranch val="init"/>
        </dgm:presLayoutVars>
      </dgm:prSet>
      <dgm:spPr/>
    </dgm:pt>
    <dgm:pt modelId="{4E5380FD-E56F-4700-B293-4BF4C173C566}" type="pres">
      <dgm:prSet presAssocID="{9EC870B0-5A84-4ABA-A101-4F7A9A81C863}" presName="rootComposite" presStyleCnt="0"/>
      <dgm:spPr/>
    </dgm:pt>
    <dgm:pt modelId="{4D881ED2-97B7-49C2-A8DC-FD7C8C7840C8}" type="pres">
      <dgm:prSet presAssocID="{9EC870B0-5A84-4ABA-A101-4F7A9A81C863}" presName="rootText" presStyleLbl="node3" presStyleIdx="1" presStyleCnt="4" custLinFactNeighborX="-3671" custLinFactNeighborY="-94964">
        <dgm:presLayoutVars>
          <dgm:chPref val="3"/>
        </dgm:presLayoutVars>
      </dgm:prSet>
      <dgm:spPr/>
    </dgm:pt>
    <dgm:pt modelId="{34705CCB-F79D-4E2B-8080-9CB12AB073B6}" type="pres">
      <dgm:prSet presAssocID="{9EC870B0-5A84-4ABA-A101-4F7A9A81C863}" presName="rootConnector" presStyleLbl="node3" presStyleIdx="1" presStyleCnt="4"/>
      <dgm:spPr/>
    </dgm:pt>
    <dgm:pt modelId="{E26455E0-08E6-4C70-8991-6BAADD3ED878}" type="pres">
      <dgm:prSet presAssocID="{9EC870B0-5A84-4ABA-A101-4F7A9A81C863}" presName="hierChild4" presStyleCnt="0"/>
      <dgm:spPr/>
    </dgm:pt>
    <dgm:pt modelId="{4FFD7544-3724-46D3-9788-A8A56866487B}" type="pres">
      <dgm:prSet presAssocID="{FF6999AD-98F0-44BC-B616-D855BD987466}" presName="Name64" presStyleLbl="parChTrans1D4" presStyleIdx="1" presStyleCnt="3"/>
      <dgm:spPr/>
    </dgm:pt>
    <dgm:pt modelId="{8C01C8FF-D1D7-458B-9692-1E7CDCAE593D}" type="pres">
      <dgm:prSet presAssocID="{B3E123CF-EBEF-4C8C-9757-7700CD1F98C7}" presName="hierRoot2" presStyleCnt="0">
        <dgm:presLayoutVars>
          <dgm:hierBranch val="init"/>
        </dgm:presLayoutVars>
      </dgm:prSet>
      <dgm:spPr/>
    </dgm:pt>
    <dgm:pt modelId="{5F9ECC22-4C19-4D12-B753-5050DC0C170F}" type="pres">
      <dgm:prSet presAssocID="{B3E123CF-EBEF-4C8C-9757-7700CD1F98C7}" presName="rootComposite" presStyleCnt="0"/>
      <dgm:spPr/>
    </dgm:pt>
    <dgm:pt modelId="{FE96D7DE-E183-46D0-8069-139580C07BFE}" type="pres">
      <dgm:prSet presAssocID="{B3E123CF-EBEF-4C8C-9757-7700CD1F98C7}" presName="rootText" presStyleLbl="node4" presStyleIdx="1" presStyleCnt="3" custScaleX="49545" custScaleY="133684" custLinFactNeighborX="20884" custLinFactNeighborY="-94964">
        <dgm:presLayoutVars>
          <dgm:chPref val="3"/>
        </dgm:presLayoutVars>
      </dgm:prSet>
      <dgm:spPr/>
    </dgm:pt>
    <dgm:pt modelId="{B647B310-A296-4C1A-B0E6-6EE717908B9C}" type="pres">
      <dgm:prSet presAssocID="{B3E123CF-EBEF-4C8C-9757-7700CD1F98C7}" presName="rootConnector" presStyleLbl="node4" presStyleIdx="1" presStyleCnt="3"/>
      <dgm:spPr/>
    </dgm:pt>
    <dgm:pt modelId="{1A4361C3-84A2-4812-8C6D-DF844F2FA5B1}" type="pres">
      <dgm:prSet presAssocID="{B3E123CF-EBEF-4C8C-9757-7700CD1F98C7}" presName="hierChild4" presStyleCnt="0"/>
      <dgm:spPr/>
    </dgm:pt>
    <dgm:pt modelId="{17FC169B-13C9-48AA-B692-70CADC030ECD}" type="pres">
      <dgm:prSet presAssocID="{B3E123CF-EBEF-4C8C-9757-7700CD1F98C7}" presName="hierChild5" presStyleCnt="0"/>
      <dgm:spPr/>
    </dgm:pt>
    <dgm:pt modelId="{FDFC3162-631E-4985-89E8-6F1D654DB4A4}" type="pres">
      <dgm:prSet presAssocID="{9EC870B0-5A84-4ABA-A101-4F7A9A81C863}" presName="hierChild5" presStyleCnt="0"/>
      <dgm:spPr/>
    </dgm:pt>
    <dgm:pt modelId="{1F6A79A3-F73D-42C9-A2C7-D053D6837D5C}" type="pres">
      <dgm:prSet presAssocID="{F5D15FBC-F7C3-4344-BF5B-4EE66A034324}" presName="hierChild5" presStyleCnt="0"/>
      <dgm:spPr/>
    </dgm:pt>
    <dgm:pt modelId="{8AF9B786-099C-48B5-A103-8B59D601620C}" type="pres">
      <dgm:prSet presAssocID="{AE03DB2C-3FDF-435E-AF95-89092E3683E0}" presName="Name64" presStyleLbl="parChTrans1D2" presStyleIdx="1" presStyleCnt="2"/>
      <dgm:spPr/>
    </dgm:pt>
    <dgm:pt modelId="{851006F1-616D-48A3-9FBA-38B56A97D309}" type="pres">
      <dgm:prSet presAssocID="{46B140B5-ADCA-4F82-A863-60E1B50812BD}" presName="hierRoot2" presStyleCnt="0">
        <dgm:presLayoutVars>
          <dgm:hierBranch val="init"/>
        </dgm:presLayoutVars>
      </dgm:prSet>
      <dgm:spPr/>
    </dgm:pt>
    <dgm:pt modelId="{E07C604C-7278-44C3-B326-E1D891B674AB}" type="pres">
      <dgm:prSet presAssocID="{46B140B5-ADCA-4F82-A863-60E1B50812BD}" presName="rootComposite" presStyleCnt="0"/>
      <dgm:spPr/>
    </dgm:pt>
    <dgm:pt modelId="{BCE1F031-D052-4A1C-B955-6C00733B1DDF}" type="pres">
      <dgm:prSet presAssocID="{46B140B5-ADCA-4F82-A863-60E1B50812BD}" presName="rootText" presStyleLbl="node2" presStyleIdx="1" presStyleCnt="2" custLinFactNeighborX="-6063" custLinFactNeighborY="15904">
        <dgm:presLayoutVars>
          <dgm:chPref val="3"/>
        </dgm:presLayoutVars>
      </dgm:prSet>
      <dgm:spPr/>
    </dgm:pt>
    <dgm:pt modelId="{5A187E1E-6240-4806-B683-65C484210304}" type="pres">
      <dgm:prSet presAssocID="{46B140B5-ADCA-4F82-A863-60E1B50812BD}" presName="rootConnector" presStyleLbl="node2" presStyleIdx="1" presStyleCnt="2"/>
      <dgm:spPr/>
    </dgm:pt>
    <dgm:pt modelId="{D0740C9B-6B97-4600-8322-9E969283AFA0}" type="pres">
      <dgm:prSet presAssocID="{46B140B5-ADCA-4F82-A863-60E1B50812BD}" presName="hierChild4" presStyleCnt="0"/>
      <dgm:spPr/>
    </dgm:pt>
    <dgm:pt modelId="{BA32E3A3-C3E5-4E5D-9A10-6AB8813A23ED}" type="pres">
      <dgm:prSet presAssocID="{DC0A238B-17A0-4D38-93D5-4D2FFE4504AD}" presName="Name64" presStyleLbl="parChTrans1D3" presStyleIdx="2" presStyleCnt="4"/>
      <dgm:spPr/>
    </dgm:pt>
    <dgm:pt modelId="{CB420228-A544-43D2-9940-2F3C169597F1}" type="pres">
      <dgm:prSet presAssocID="{EA77302F-2B3C-416B-85A5-210FC1764CF2}" presName="hierRoot2" presStyleCnt="0">
        <dgm:presLayoutVars>
          <dgm:hierBranch val="init"/>
        </dgm:presLayoutVars>
      </dgm:prSet>
      <dgm:spPr/>
    </dgm:pt>
    <dgm:pt modelId="{EF7B8BBF-1F09-4A6F-9113-FE0A36ABDDFF}" type="pres">
      <dgm:prSet presAssocID="{EA77302F-2B3C-416B-85A5-210FC1764CF2}" presName="rootComposite" presStyleCnt="0"/>
      <dgm:spPr/>
    </dgm:pt>
    <dgm:pt modelId="{CE1CDFBD-055C-48F8-976D-52867A222963}" type="pres">
      <dgm:prSet presAssocID="{EA77302F-2B3C-416B-85A5-210FC1764CF2}" presName="rootText" presStyleLbl="node3" presStyleIdx="2" presStyleCnt="4" custLinFactNeighborX="-2425" custLinFactNeighborY="-46909">
        <dgm:presLayoutVars>
          <dgm:chPref val="3"/>
        </dgm:presLayoutVars>
      </dgm:prSet>
      <dgm:spPr/>
    </dgm:pt>
    <dgm:pt modelId="{D08CAB6E-9419-4088-AA9C-671FC5EB0E48}" type="pres">
      <dgm:prSet presAssocID="{EA77302F-2B3C-416B-85A5-210FC1764CF2}" presName="rootConnector" presStyleLbl="node3" presStyleIdx="2" presStyleCnt="4"/>
      <dgm:spPr/>
    </dgm:pt>
    <dgm:pt modelId="{6DB78892-3F15-4707-8290-A41963D75569}" type="pres">
      <dgm:prSet presAssocID="{EA77302F-2B3C-416B-85A5-210FC1764CF2}" presName="hierChild4" presStyleCnt="0"/>
      <dgm:spPr/>
    </dgm:pt>
    <dgm:pt modelId="{91299214-C1F1-443E-A784-626EA08EFA29}" type="pres">
      <dgm:prSet presAssocID="{9AF2444F-3140-416F-ADED-8C9A2C6B16BC}" presName="Name64" presStyleLbl="parChTrans1D4" presStyleIdx="2" presStyleCnt="3"/>
      <dgm:spPr/>
    </dgm:pt>
    <dgm:pt modelId="{B1E5587B-1869-4A67-83C2-F0B51F52B125}" type="pres">
      <dgm:prSet presAssocID="{69E88C92-A385-4724-84AF-654702D8D65E}" presName="hierRoot2" presStyleCnt="0">
        <dgm:presLayoutVars>
          <dgm:hierBranch val="init"/>
        </dgm:presLayoutVars>
      </dgm:prSet>
      <dgm:spPr/>
    </dgm:pt>
    <dgm:pt modelId="{7E6D1FF1-15E9-4DC7-AF9C-0073A8161E8C}" type="pres">
      <dgm:prSet presAssocID="{69E88C92-A385-4724-84AF-654702D8D65E}" presName="rootComposite" presStyleCnt="0"/>
      <dgm:spPr/>
    </dgm:pt>
    <dgm:pt modelId="{E3B4E9FD-86D4-46BC-AA27-3CA3B166EFCF}" type="pres">
      <dgm:prSet presAssocID="{69E88C92-A385-4724-84AF-654702D8D65E}" presName="rootText" presStyleLbl="node4" presStyleIdx="2" presStyleCnt="3" custScaleX="50982" custScaleY="103977" custLinFactNeighborX="20166" custLinFactNeighborY="-46918">
        <dgm:presLayoutVars>
          <dgm:chPref val="3"/>
        </dgm:presLayoutVars>
      </dgm:prSet>
      <dgm:spPr/>
    </dgm:pt>
    <dgm:pt modelId="{7522B766-06A0-48C6-A17A-CF7EABA9CD0B}" type="pres">
      <dgm:prSet presAssocID="{69E88C92-A385-4724-84AF-654702D8D65E}" presName="rootConnector" presStyleLbl="node4" presStyleIdx="2" presStyleCnt="3"/>
      <dgm:spPr/>
    </dgm:pt>
    <dgm:pt modelId="{F49FDDFC-FDD5-4C5B-BC16-4BBC14D41DF4}" type="pres">
      <dgm:prSet presAssocID="{69E88C92-A385-4724-84AF-654702D8D65E}" presName="hierChild4" presStyleCnt="0"/>
      <dgm:spPr/>
    </dgm:pt>
    <dgm:pt modelId="{E49CCEF1-6A5C-48D3-9B93-90D0C603E252}" type="pres">
      <dgm:prSet presAssocID="{69E88C92-A385-4724-84AF-654702D8D65E}" presName="hierChild5" presStyleCnt="0"/>
      <dgm:spPr/>
    </dgm:pt>
    <dgm:pt modelId="{B2DA0357-F7FA-48AB-9603-6431FF549067}" type="pres">
      <dgm:prSet presAssocID="{EA77302F-2B3C-416B-85A5-210FC1764CF2}" presName="hierChild5" presStyleCnt="0"/>
      <dgm:spPr/>
    </dgm:pt>
    <dgm:pt modelId="{A174195D-5ED8-4950-8EB1-19D5E5B2BB1E}" type="pres">
      <dgm:prSet presAssocID="{0013B143-DFD4-41DB-9AF4-A15E411331AB}" presName="Name64" presStyleLbl="parChTrans1D3" presStyleIdx="3" presStyleCnt="4"/>
      <dgm:spPr/>
    </dgm:pt>
    <dgm:pt modelId="{B3C35F30-95DD-433C-879A-EABD83B2DE30}" type="pres">
      <dgm:prSet presAssocID="{2DDD6410-C120-4D2C-992F-C599DCE048FB}" presName="hierRoot2" presStyleCnt="0">
        <dgm:presLayoutVars>
          <dgm:hierBranch val="init"/>
        </dgm:presLayoutVars>
      </dgm:prSet>
      <dgm:spPr/>
    </dgm:pt>
    <dgm:pt modelId="{3819E251-2B81-40F2-A1E3-1E46303F8CD5}" type="pres">
      <dgm:prSet presAssocID="{2DDD6410-C120-4D2C-992F-C599DCE048FB}" presName="rootComposite" presStyleCnt="0"/>
      <dgm:spPr/>
    </dgm:pt>
    <dgm:pt modelId="{BDE78E21-23EB-41A6-9B9B-6EEC39E02131}" type="pres">
      <dgm:prSet presAssocID="{2DDD6410-C120-4D2C-992F-C599DCE048FB}" presName="rootText" presStyleLbl="node3" presStyleIdx="3" presStyleCnt="4" custLinFactNeighborX="-1213" custLinFactNeighborY="41749">
        <dgm:presLayoutVars>
          <dgm:chPref val="3"/>
        </dgm:presLayoutVars>
      </dgm:prSet>
      <dgm:spPr/>
    </dgm:pt>
    <dgm:pt modelId="{DB349C3D-195E-410C-B84F-B0AD559AD491}" type="pres">
      <dgm:prSet presAssocID="{2DDD6410-C120-4D2C-992F-C599DCE048FB}" presName="rootConnector" presStyleLbl="node3" presStyleIdx="3" presStyleCnt="4"/>
      <dgm:spPr/>
    </dgm:pt>
    <dgm:pt modelId="{FDF91BAD-9AA6-4614-8CBD-05DDB0CF3A68}" type="pres">
      <dgm:prSet presAssocID="{2DDD6410-C120-4D2C-992F-C599DCE048FB}" presName="hierChild4" presStyleCnt="0"/>
      <dgm:spPr/>
    </dgm:pt>
    <dgm:pt modelId="{F0139AB6-33EC-429A-B94D-EA5EB8640BD8}" type="pres">
      <dgm:prSet presAssocID="{2DDD6410-C120-4D2C-992F-C599DCE048FB}" presName="hierChild5" presStyleCnt="0"/>
      <dgm:spPr/>
    </dgm:pt>
    <dgm:pt modelId="{7EFE9587-ED98-4F86-9DEB-D9CAEAB14110}" type="pres">
      <dgm:prSet presAssocID="{46B140B5-ADCA-4F82-A863-60E1B50812BD}" presName="hierChild5" presStyleCnt="0"/>
      <dgm:spPr/>
    </dgm:pt>
    <dgm:pt modelId="{FF98F04E-58A3-475C-8044-F1C41E1B7AD4}" type="pres">
      <dgm:prSet presAssocID="{0BAF54C8-C77E-4272-84E1-977F4A1CD66B}" presName="hierChild3" presStyleCnt="0"/>
      <dgm:spPr/>
    </dgm:pt>
  </dgm:ptLst>
  <dgm:cxnLst>
    <dgm:cxn modelId="{D4CB6408-4B6B-4267-A212-906874DAF1D5}" type="presOf" srcId="{F5D15FBC-F7C3-4344-BF5B-4EE66A034324}" destId="{50C9051E-8BBB-4373-A907-83156EA1CC4C}" srcOrd="0" destOrd="0" presId="urn:microsoft.com/office/officeart/2009/3/layout/HorizontalOrganizationChart"/>
    <dgm:cxn modelId="{6F961113-C3BA-4011-B8AD-BA8A250C5206}" type="presOf" srcId="{59F5D63A-E8A7-4F55-96E1-391CB52575A1}" destId="{84D68597-76FF-414E-898A-FC5004F6714A}" srcOrd="0" destOrd="0" presId="urn:microsoft.com/office/officeart/2009/3/layout/HorizontalOrganizationChart"/>
    <dgm:cxn modelId="{04BA2813-31E8-46DB-B738-596252163B19}" type="presOf" srcId="{69E88C92-A385-4724-84AF-654702D8D65E}" destId="{E3B4E9FD-86D4-46BC-AA27-3CA3B166EFCF}" srcOrd="0" destOrd="0" presId="urn:microsoft.com/office/officeart/2009/3/layout/HorizontalOrganizationChart"/>
    <dgm:cxn modelId="{C44AF417-5835-4C2A-8B49-45EFE71E2C68}" type="presOf" srcId="{97F7C257-69E3-4BAE-9305-308FF9D44EF0}" destId="{186C4B96-9865-4627-AFB4-FCCBADE1C096}" srcOrd="0" destOrd="0" presId="urn:microsoft.com/office/officeart/2009/3/layout/HorizontalOrganizationChart"/>
    <dgm:cxn modelId="{9C66751A-A3D1-4D40-A4D2-656710FD843B}" type="presOf" srcId="{0BAF54C8-C77E-4272-84E1-977F4A1CD66B}" destId="{AF585EDA-C1C5-45F7-8B0D-7563FF68FD21}" srcOrd="1" destOrd="0" presId="urn:microsoft.com/office/officeart/2009/3/layout/HorizontalOrganizationChart"/>
    <dgm:cxn modelId="{AACEE51A-E160-4A31-AFA5-A5C14006BB17}" type="presOf" srcId="{2DDD6410-C120-4D2C-992F-C599DCE048FB}" destId="{DB349C3D-195E-410C-B84F-B0AD559AD491}" srcOrd="1" destOrd="0" presId="urn:microsoft.com/office/officeart/2009/3/layout/HorizontalOrganizationChart"/>
    <dgm:cxn modelId="{151E6320-930E-4385-A207-FAFF98104340}" srcId="{59F5D63A-E8A7-4F55-96E1-391CB52575A1}" destId="{0BAF54C8-C77E-4272-84E1-977F4A1CD66B}" srcOrd="0" destOrd="0" parTransId="{2DB14D27-EE36-41A9-9132-F78824B62166}" sibTransId="{5A7350E4-DCF7-42C8-9586-77860D6D0EDE}"/>
    <dgm:cxn modelId="{29D6BD21-A63D-4E36-BED0-237644CD3906}" type="presOf" srcId="{BEF0FF9E-6095-4AA7-B402-091CCEB152CF}" destId="{C7F83154-CB9C-47A0-A0A4-95B42850C7B0}" srcOrd="1" destOrd="0" presId="urn:microsoft.com/office/officeart/2009/3/layout/HorizontalOrganizationChart"/>
    <dgm:cxn modelId="{D37FFE26-443C-400A-A1FD-23D982F77990}" srcId="{0BAF54C8-C77E-4272-84E1-977F4A1CD66B}" destId="{46B140B5-ADCA-4F82-A863-60E1B50812BD}" srcOrd="1" destOrd="0" parTransId="{AE03DB2C-3FDF-435E-AF95-89092E3683E0}" sibTransId="{05886E01-4D8B-456D-ABE8-3F2221CEE4F1}"/>
    <dgm:cxn modelId="{3731CD27-47FF-463F-AF48-B1010A09465F}" type="presOf" srcId="{DC0A238B-17A0-4D38-93D5-4D2FFE4504AD}" destId="{BA32E3A3-C3E5-4E5D-9A10-6AB8813A23ED}" srcOrd="0" destOrd="0" presId="urn:microsoft.com/office/officeart/2009/3/layout/HorizontalOrganizationChart"/>
    <dgm:cxn modelId="{1E48D32A-1A82-4594-B76E-BFC3812E0DA3}" type="presOf" srcId="{9EC870B0-5A84-4ABA-A101-4F7A9A81C863}" destId="{34705CCB-F79D-4E2B-8080-9CB12AB073B6}" srcOrd="1" destOrd="0" presId="urn:microsoft.com/office/officeart/2009/3/layout/HorizontalOrganizationChart"/>
    <dgm:cxn modelId="{A47FC432-536A-4DA2-B274-0735D35FFEB4}" type="presOf" srcId="{98B89A32-7F62-4B4B-A016-BA46B36D74E2}" destId="{A52E5EBF-E9F4-4BE6-B725-78499B6E5DAD}" srcOrd="1" destOrd="0" presId="urn:microsoft.com/office/officeart/2009/3/layout/HorizontalOrganizationChart"/>
    <dgm:cxn modelId="{E309283A-3E9C-44EA-8DDB-51B1D40E5AB0}" srcId="{46B140B5-ADCA-4F82-A863-60E1B50812BD}" destId="{EA77302F-2B3C-416B-85A5-210FC1764CF2}" srcOrd="0" destOrd="0" parTransId="{DC0A238B-17A0-4D38-93D5-4D2FFE4504AD}" sibTransId="{9D8F6832-5FCA-419C-8076-462B2D6A79DE}"/>
    <dgm:cxn modelId="{1E8DBA3A-3D3E-43F0-9F2B-AAFA79BA816C}" type="presOf" srcId="{BEF0FF9E-6095-4AA7-B402-091CCEB152CF}" destId="{C9B22E20-A1B5-4E2C-A37C-012965AC838A}" srcOrd="0" destOrd="0" presId="urn:microsoft.com/office/officeart/2009/3/layout/HorizontalOrganizationChart"/>
    <dgm:cxn modelId="{4339FB5F-522F-4074-8D5A-CFD00A1E593B}" type="presOf" srcId="{46B140B5-ADCA-4F82-A863-60E1B50812BD}" destId="{5A187E1E-6240-4806-B683-65C484210304}" srcOrd="1" destOrd="0" presId="urn:microsoft.com/office/officeart/2009/3/layout/HorizontalOrganizationChart"/>
    <dgm:cxn modelId="{07DC696B-7F64-45A4-9FE7-628819721FDA}" srcId="{F5D15FBC-F7C3-4344-BF5B-4EE66A034324}" destId="{98B89A32-7F62-4B4B-A016-BA46B36D74E2}" srcOrd="0" destOrd="0" parTransId="{97F7C257-69E3-4BAE-9305-308FF9D44EF0}" sibTransId="{77B8BCBC-4E1B-438B-A5AC-50B331452135}"/>
    <dgm:cxn modelId="{A099576C-BCFD-4425-BC41-F896A78CF80D}" srcId="{98B89A32-7F62-4B4B-A016-BA46B36D74E2}" destId="{BEF0FF9E-6095-4AA7-B402-091CCEB152CF}" srcOrd="0" destOrd="0" parTransId="{D7236E02-0BD0-426E-945A-899E4588426B}" sibTransId="{6C077642-EC62-48C8-892D-F4635B23401C}"/>
    <dgm:cxn modelId="{9220DC4C-8A78-49A3-B828-B58B2BCDBA5D}" type="presOf" srcId="{46B140B5-ADCA-4F82-A863-60E1B50812BD}" destId="{BCE1F031-D052-4A1C-B955-6C00733B1DDF}" srcOrd="0" destOrd="0" presId="urn:microsoft.com/office/officeart/2009/3/layout/HorizontalOrganizationChart"/>
    <dgm:cxn modelId="{5F65FE6E-5436-48F3-B4A1-5439664521A0}" type="presOf" srcId="{F5D15FBC-F7C3-4344-BF5B-4EE66A034324}" destId="{E7E9A94E-1BF5-46BF-B7F5-102265E16985}" srcOrd="1" destOrd="0" presId="urn:microsoft.com/office/officeart/2009/3/layout/HorizontalOrganizationChart"/>
    <dgm:cxn modelId="{46B81151-505B-4054-A556-0D91F63D669E}" type="presOf" srcId="{98B89A32-7F62-4B4B-A016-BA46B36D74E2}" destId="{17D54113-2055-4756-AE3C-9926F94EE85E}" srcOrd="0" destOrd="0" presId="urn:microsoft.com/office/officeart/2009/3/layout/HorizontalOrganizationChart"/>
    <dgm:cxn modelId="{BA887054-1D5E-44B1-908B-05FA402AEAA3}" srcId="{46B140B5-ADCA-4F82-A863-60E1B50812BD}" destId="{2DDD6410-C120-4D2C-992F-C599DCE048FB}" srcOrd="1" destOrd="0" parTransId="{0013B143-DFD4-41DB-9AF4-A15E411331AB}" sibTransId="{8FE1B8F1-F7B6-45F4-B4EA-BAAA51C7F980}"/>
    <dgm:cxn modelId="{FB567055-10FA-43ED-ACFF-44F9F8A23419}" type="presOf" srcId="{2DDD6410-C120-4D2C-992F-C599DCE048FB}" destId="{BDE78E21-23EB-41A6-9B9B-6EEC39E02131}" srcOrd="0" destOrd="0" presId="urn:microsoft.com/office/officeart/2009/3/layout/HorizontalOrganizationChart"/>
    <dgm:cxn modelId="{D07D9E84-B4D8-4750-B137-1797FD494723}" type="presOf" srcId="{0BAF54C8-C77E-4272-84E1-977F4A1CD66B}" destId="{303C949F-3816-4777-8435-6E7104042102}" srcOrd="0" destOrd="0" presId="urn:microsoft.com/office/officeart/2009/3/layout/HorizontalOrganizationChart"/>
    <dgm:cxn modelId="{42BB8285-D819-4CC5-A89A-45FD4CB952CF}" type="presOf" srcId="{AE03DB2C-3FDF-435E-AF95-89092E3683E0}" destId="{8AF9B786-099C-48B5-A103-8B59D601620C}" srcOrd="0" destOrd="0" presId="urn:microsoft.com/office/officeart/2009/3/layout/HorizontalOrganizationChart"/>
    <dgm:cxn modelId="{E8A7BA87-E371-4E3E-9874-7DB667D05241}" type="presOf" srcId="{A883AFC3-D6F4-4D40-9CBF-897FE6DDB0AA}" destId="{9140D0F9-03B3-4232-9899-3FC244782BE1}" srcOrd="0" destOrd="0" presId="urn:microsoft.com/office/officeart/2009/3/layout/HorizontalOrganizationChart"/>
    <dgm:cxn modelId="{18B7DA92-515D-4E3D-8082-83883FE8CF35}" type="presOf" srcId="{B3E123CF-EBEF-4C8C-9757-7700CD1F98C7}" destId="{B647B310-A296-4C1A-B0E6-6EE717908B9C}" srcOrd="1" destOrd="0" presId="urn:microsoft.com/office/officeart/2009/3/layout/HorizontalOrganizationChart"/>
    <dgm:cxn modelId="{CA352799-A0FB-4B7E-A76D-1D8FB093008F}" type="presOf" srcId="{0013B143-DFD4-41DB-9AF4-A15E411331AB}" destId="{A174195D-5ED8-4950-8EB1-19D5E5B2BB1E}" srcOrd="0" destOrd="0" presId="urn:microsoft.com/office/officeart/2009/3/layout/HorizontalOrganizationChart"/>
    <dgm:cxn modelId="{DEDC3A99-8922-48AB-8940-21B9C27B9161}" type="presOf" srcId="{D94971B8-E84F-4197-A333-41801DD82ECE}" destId="{65CF80CB-9DEC-4BC3-B655-951ADA24691E}" srcOrd="0" destOrd="0" presId="urn:microsoft.com/office/officeart/2009/3/layout/HorizontalOrganizationChart"/>
    <dgm:cxn modelId="{4479E79C-0156-4F58-BD15-177DEE84F393}" type="presOf" srcId="{9AF2444F-3140-416F-ADED-8C9A2C6B16BC}" destId="{91299214-C1F1-443E-A784-626EA08EFA29}" srcOrd="0" destOrd="0" presId="urn:microsoft.com/office/officeart/2009/3/layout/HorizontalOrganizationChart"/>
    <dgm:cxn modelId="{1B5C30A0-B5CD-48C0-8229-FDD7FA88E0B4}" type="presOf" srcId="{9EC870B0-5A84-4ABA-A101-4F7A9A81C863}" destId="{4D881ED2-97B7-49C2-A8DC-FD7C8C7840C8}" srcOrd="0" destOrd="0" presId="urn:microsoft.com/office/officeart/2009/3/layout/HorizontalOrganizationChart"/>
    <dgm:cxn modelId="{C6DC0EA1-FD66-4E5A-ACD9-28170F4C64DA}" type="presOf" srcId="{EA77302F-2B3C-416B-85A5-210FC1764CF2}" destId="{D08CAB6E-9419-4088-AA9C-671FC5EB0E48}" srcOrd="1" destOrd="0" presId="urn:microsoft.com/office/officeart/2009/3/layout/HorizontalOrganizationChart"/>
    <dgm:cxn modelId="{A4EFF8A1-7585-458B-B4D3-454A2451AED9}" srcId="{0BAF54C8-C77E-4272-84E1-977F4A1CD66B}" destId="{F5D15FBC-F7C3-4344-BF5B-4EE66A034324}" srcOrd="0" destOrd="0" parTransId="{D94971B8-E84F-4197-A333-41801DD82ECE}" sibTransId="{7712057D-F7D7-48D0-BDEA-571289D0D5E7}"/>
    <dgm:cxn modelId="{5461B0A7-4462-4B0E-B316-E6B133C08253}" srcId="{EA77302F-2B3C-416B-85A5-210FC1764CF2}" destId="{69E88C92-A385-4724-84AF-654702D8D65E}" srcOrd="0" destOrd="0" parTransId="{9AF2444F-3140-416F-ADED-8C9A2C6B16BC}" sibTransId="{4C5E67D2-EFF4-46E3-9008-C35B8F5F70C0}"/>
    <dgm:cxn modelId="{B2BABAB3-215A-4EBC-82E0-4C1BAEC08CE0}" type="presOf" srcId="{EA77302F-2B3C-416B-85A5-210FC1764CF2}" destId="{CE1CDFBD-055C-48F8-976D-52867A222963}" srcOrd="0" destOrd="0" presId="urn:microsoft.com/office/officeart/2009/3/layout/HorizontalOrganizationChart"/>
    <dgm:cxn modelId="{CD0DDBBA-DD41-4541-B148-895412E9D0BE}" srcId="{F5D15FBC-F7C3-4344-BF5B-4EE66A034324}" destId="{9EC870B0-5A84-4ABA-A101-4F7A9A81C863}" srcOrd="1" destOrd="0" parTransId="{A883AFC3-D6F4-4D40-9CBF-897FE6DDB0AA}" sibTransId="{31B7084F-01B3-4643-AA22-B669E45272A1}"/>
    <dgm:cxn modelId="{4B821FD8-F47F-40E5-8E5E-9D09DAD67366}" type="presOf" srcId="{B3E123CF-EBEF-4C8C-9757-7700CD1F98C7}" destId="{FE96D7DE-E183-46D0-8069-139580C07BFE}" srcOrd="0" destOrd="0" presId="urn:microsoft.com/office/officeart/2009/3/layout/HorizontalOrganizationChart"/>
    <dgm:cxn modelId="{DF7F49E1-03B6-4928-9672-AD56B90D7BED}" srcId="{9EC870B0-5A84-4ABA-A101-4F7A9A81C863}" destId="{B3E123CF-EBEF-4C8C-9757-7700CD1F98C7}" srcOrd="0" destOrd="0" parTransId="{FF6999AD-98F0-44BC-B616-D855BD987466}" sibTransId="{134203CB-B433-4AA2-8340-B3E5B9C113DD}"/>
    <dgm:cxn modelId="{E20308E3-9582-4461-B75E-2B209F53AEE9}" type="presOf" srcId="{D7236E02-0BD0-426E-945A-899E4588426B}" destId="{82A56790-E907-4286-8E03-70967F1EB536}" srcOrd="0" destOrd="0" presId="urn:microsoft.com/office/officeart/2009/3/layout/HorizontalOrganizationChart"/>
    <dgm:cxn modelId="{E6C0DFFD-15E4-4611-A74B-AE56B41A7FE9}" type="presOf" srcId="{FF6999AD-98F0-44BC-B616-D855BD987466}" destId="{4FFD7544-3724-46D3-9788-A8A56866487B}" srcOrd="0" destOrd="0" presId="urn:microsoft.com/office/officeart/2009/3/layout/HorizontalOrganizationChart"/>
    <dgm:cxn modelId="{5CA740FE-474B-463B-8CA7-E48C2BE4286F}" type="presOf" srcId="{69E88C92-A385-4724-84AF-654702D8D65E}" destId="{7522B766-06A0-48C6-A17A-CF7EABA9CD0B}" srcOrd="1" destOrd="0" presId="urn:microsoft.com/office/officeart/2009/3/layout/HorizontalOrganizationChart"/>
    <dgm:cxn modelId="{84CB0E8F-A5F9-4C80-8C64-3CCB8FE5F1B3}" type="presParOf" srcId="{84D68597-76FF-414E-898A-FC5004F6714A}" destId="{C8A65050-E468-4A33-BC1C-D342E47D466A}" srcOrd="0" destOrd="0" presId="urn:microsoft.com/office/officeart/2009/3/layout/HorizontalOrganizationChart"/>
    <dgm:cxn modelId="{D0DAA711-1391-4F77-A2E4-9A6E26971EFE}" type="presParOf" srcId="{C8A65050-E468-4A33-BC1C-D342E47D466A}" destId="{FA050146-7F52-4962-88D7-9087FB517448}" srcOrd="0" destOrd="0" presId="urn:microsoft.com/office/officeart/2009/3/layout/HorizontalOrganizationChart"/>
    <dgm:cxn modelId="{F71F7057-399C-43BF-AB30-BDEDC5310362}" type="presParOf" srcId="{FA050146-7F52-4962-88D7-9087FB517448}" destId="{303C949F-3816-4777-8435-6E7104042102}" srcOrd="0" destOrd="0" presId="urn:microsoft.com/office/officeart/2009/3/layout/HorizontalOrganizationChart"/>
    <dgm:cxn modelId="{D639E17C-3F47-463E-A629-426FCBD26FE9}" type="presParOf" srcId="{FA050146-7F52-4962-88D7-9087FB517448}" destId="{AF585EDA-C1C5-45F7-8B0D-7563FF68FD21}" srcOrd="1" destOrd="0" presId="urn:microsoft.com/office/officeart/2009/3/layout/HorizontalOrganizationChart"/>
    <dgm:cxn modelId="{DC5CF8C9-638F-441D-B774-4964AC22E4D0}" type="presParOf" srcId="{C8A65050-E468-4A33-BC1C-D342E47D466A}" destId="{7BF16344-4C89-447C-B90C-57C218600F4A}" srcOrd="1" destOrd="0" presId="urn:microsoft.com/office/officeart/2009/3/layout/HorizontalOrganizationChart"/>
    <dgm:cxn modelId="{37150F0A-2DA4-4AE2-B18A-52CB79C9814C}" type="presParOf" srcId="{7BF16344-4C89-447C-B90C-57C218600F4A}" destId="{65CF80CB-9DEC-4BC3-B655-951ADA24691E}" srcOrd="0" destOrd="0" presId="urn:microsoft.com/office/officeart/2009/3/layout/HorizontalOrganizationChart"/>
    <dgm:cxn modelId="{AB7F9DCE-5D5F-405A-AA0B-61C7DD30452C}" type="presParOf" srcId="{7BF16344-4C89-447C-B90C-57C218600F4A}" destId="{D61EBA72-E45B-48EC-9248-8045CA7493FE}" srcOrd="1" destOrd="0" presId="urn:microsoft.com/office/officeart/2009/3/layout/HorizontalOrganizationChart"/>
    <dgm:cxn modelId="{F5678BFB-0562-487B-B195-7D470E10461A}" type="presParOf" srcId="{D61EBA72-E45B-48EC-9248-8045CA7493FE}" destId="{29433C0B-7AA2-4DD2-9749-C62928ABC007}" srcOrd="0" destOrd="0" presId="urn:microsoft.com/office/officeart/2009/3/layout/HorizontalOrganizationChart"/>
    <dgm:cxn modelId="{16AAA5B5-C8EB-4D18-A45C-26F159C9D14C}" type="presParOf" srcId="{29433C0B-7AA2-4DD2-9749-C62928ABC007}" destId="{50C9051E-8BBB-4373-A907-83156EA1CC4C}" srcOrd="0" destOrd="0" presId="urn:microsoft.com/office/officeart/2009/3/layout/HorizontalOrganizationChart"/>
    <dgm:cxn modelId="{9DAC10C1-5580-4E73-BA8F-76A49D846F07}" type="presParOf" srcId="{29433C0B-7AA2-4DD2-9749-C62928ABC007}" destId="{E7E9A94E-1BF5-46BF-B7F5-102265E16985}" srcOrd="1" destOrd="0" presId="urn:microsoft.com/office/officeart/2009/3/layout/HorizontalOrganizationChart"/>
    <dgm:cxn modelId="{26B86ACA-FD7F-4060-B503-52A3CC5B1951}" type="presParOf" srcId="{D61EBA72-E45B-48EC-9248-8045CA7493FE}" destId="{AAD05DF8-F34C-47A5-9A76-7DF1DCCD258D}" srcOrd="1" destOrd="0" presId="urn:microsoft.com/office/officeart/2009/3/layout/HorizontalOrganizationChart"/>
    <dgm:cxn modelId="{7FB76594-E4EF-40ED-AF33-83335C1761D4}" type="presParOf" srcId="{AAD05DF8-F34C-47A5-9A76-7DF1DCCD258D}" destId="{186C4B96-9865-4627-AFB4-FCCBADE1C096}" srcOrd="0" destOrd="0" presId="urn:microsoft.com/office/officeart/2009/3/layout/HorizontalOrganizationChart"/>
    <dgm:cxn modelId="{158698B6-3F62-4A80-BD83-BED0AFF8DECD}" type="presParOf" srcId="{AAD05DF8-F34C-47A5-9A76-7DF1DCCD258D}" destId="{429272F6-292B-4D63-AC63-2AF3D5B833ED}" srcOrd="1" destOrd="0" presId="urn:microsoft.com/office/officeart/2009/3/layout/HorizontalOrganizationChart"/>
    <dgm:cxn modelId="{183B410B-2D44-4C39-8941-71881A9DB268}" type="presParOf" srcId="{429272F6-292B-4D63-AC63-2AF3D5B833ED}" destId="{94B5A1FC-1BE1-4256-9308-45AC634842F4}" srcOrd="0" destOrd="0" presId="urn:microsoft.com/office/officeart/2009/3/layout/HorizontalOrganizationChart"/>
    <dgm:cxn modelId="{C8EBC2A7-E5BE-4ED2-B62E-C9250347557E}" type="presParOf" srcId="{94B5A1FC-1BE1-4256-9308-45AC634842F4}" destId="{17D54113-2055-4756-AE3C-9926F94EE85E}" srcOrd="0" destOrd="0" presId="urn:microsoft.com/office/officeart/2009/3/layout/HorizontalOrganizationChart"/>
    <dgm:cxn modelId="{8FB82C35-491B-4E5F-8CF3-654D1A8F2E10}" type="presParOf" srcId="{94B5A1FC-1BE1-4256-9308-45AC634842F4}" destId="{A52E5EBF-E9F4-4BE6-B725-78499B6E5DAD}" srcOrd="1" destOrd="0" presId="urn:microsoft.com/office/officeart/2009/3/layout/HorizontalOrganizationChart"/>
    <dgm:cxn modelId="{8F2EAF4A-FCFD-417C-90B1-D89D4E062A73}" type="presParOf" srcId="{429272F6-292B-4D63-AC63-2AF3D5B833ED}" destId="{E132D604-B2D8-43EC-8793-EF56BAF63F85}" srcOrd="1" destOrd="0" presId="urn:microsoft.com/office/officeart/2009/3/layout/HorizontalOrganizationChart"/>
    <dgm:cxn modelId="{3FDBF0CD-9513-4775-BE17-6652F46444F0}" type="presParOf" srcId="{E132D604-B2D8-43EC-8793-EF56BAF63F85}" destId="{82A56790-E907-4286-8E03-70967F1EB536}" srcOrd="0" destOrd="0" presId="urn:microsoft.com/office/officeart/2009/3/layout/HorizontalOrganizationChart"/>
    <dgm:cxn modelId="{DA3523A3-7905-43D7-9D06-4B880BFB2BFD}" type="presParOf" srcId="{E132D604-B2D8-43EC-8793-EF56BAF63F85}" destId="{3675E1AE-E1ED-40BC-A011-2D60CE12A954}" srcOrd="1" destOrd="0" presId="urn:microsoft.com/office/officeart/2009/3/layout/HorizontalOrganizationChart"/>
    <dgm:cxn modelId="{483F95D9-0E86-45D7-B892-E8BACE662442}" type="presParOf" srcId="{3675E1AE-E1ED-40BC-A011-2D60CE12A954}" destId="{59A90DBF-0B9A-4E63-878C-E8C9DE2D32B3}" srcOrd="0" destOrd="0" presId="urn:microsoft.com/office/officeart/2009/3/layout/HorizontalOrganizationChart"/>
    <dgm:cxn modelId="{9754F392-BBC0-4357-8CDC-A1C218469C75}" type="presParOf" srcId="{59A90DBF-0B9A-4E63-878C-E8C9DE2D32B3}" destId="{C9B22E20-A1B5-4E2C-A37C-012965AC838A}" srcOrd="0" destOrd="0" presId="urn:microsoft.com/office/officeart/2009/3/layout/HorizontalOrganizationChart"/>
    <dgm:cxn modelId="{725A6591-868F-4482-AC00-0BE70970EBC2}" type="presParOf" srcId="{59A90DBF-0B9A-4E63-878C-E8C9DE2D32B3}" destId="{C7F83154-CB9C-47A0-A0A4-95B42850C7B0}" srcOrd="1" destOrd="0" presId="urn:microsoft.com/office/officeart/2009/3/layout/HorizontalOrganizationChart"/>
    <dgm:cxn modelId="{DFC47606-A52C-43D6-BFE6-B2C44D0317EE}" type="presParOf" srcId="{3675E1AE-E1ED-40BC-A011-2D60CE12A954}" destId="{CBF7AA3C-272A-4AF2-87DC-6B2811EE740D}" srcOrd="1" destOrd="0" presId="urn:microsoft.com/office/officeart/2009/3/layout/HorizontalOrganizationChart"/>
    <dgm:cxn modelId="{3DAA907D-05EB-4248-9795-18B43F780578}" type="presParOf" srcId="{3675E1AE-E1ED-40BC-A011-2D60CE12A954}" destId="{F4A6BA09-DCC6-436D-86A9-24C444AE1DB0}" srcOrd="2" destOrd="0" presId="urn:microsoft.com/office/officeart/2009/3/layout/HorizontalOrganizationChart"/>
    <dgm:cxn modelId="{EE9865C8-7592-4E04-B7B2-AE8B2E03F847}" type="presParOf" srcId="{429272F6-292B-4D63-AC63-2AF3D5B833ED}" destId="{5B8A95B3-8D49-4B41-9698-8D58E0ABCE77}" srcOrd="2" destOrd="0" presId="urn:microsoft.com/office/officeart/2009/3/layout/HorizontalOrganizationChart"/>
    <dgm:cxn modelId="{F2651A81-2756-4AAD-978F-C328AFB72AAE}" type="presParOf" srcId="{AAD05DF8-F34C-47A5-9A76-7DF1DCCD258D}" destId="{9140D0F9-03B3-4232-9899-3FC244782BE1}" srcOrd="2" destOrd="0" presId="urn:microsoft.com/office/officeart/2009/3/layout/HorizontalOrganizationChart"/>
    <dgm:cxn modelId="{6EE43C43-7A19-4EDF-B3FC-173783E57B2E}" type="presParOf" srcId="{AAD05DF8-F34C-47A5-9A76-7DF1DCCD258D}" destId="{175379BC-CAC9-4426-B976-B8856DD609E9}" srcOrd="3" destOrd="0" presId="urn:microsoft.com/office/officeart/2009/3/layout/HorizontalOrganizationChart"/>
    <dgm:cxn modelId="{7F1D067E-F190-4AA5-A955-21A302A45438}" type="presParOf" srcId="{175379BC-CAC9-4426-B976-B8856DD609E9}" destId="{4E5380FD-E56F-4700-B293-4BF4C173C566}" srcOrd="0" destOrd="0" presId="urn:microsoft.com/office/officeart/2009/3/layout/HorizontalOrganizationChart"/>
    <dgm:cxn modelId="{430B59AF-3235-40E9-A5C1-E06FB6E9C17F}" type="presParOf" srcId="{4E5380FD-E56F-4700-B293-4BF4C173C566}" destId="{4D881ED2-97B7-49C2-A8DC-FD7C8C7840C8}" srcOrd="0" destOrd="0" presId="urn:microsoft.com/office/officeart/2009/3/layout/HorizontalOrganizationChart"/>
    <dgm:cxn modelId="{8762048A-A623-45D1-93ED-6D27C3EBF3FE}" type="presParOf" srcId="{4E5380FD-E56F-4700-B293-4BF4C173C566}" destId="{34705CCB-F79D-4E2B-8080-9CB12AB073B6}" srcOrd="1" destOrd="0" presId="urn:microsoft.com/office/officeart/2009/3/layout/HorizontalOrganizationChart"/>
    <dgm:cxn modelId="{C5E5129E-1D11-4870-8261-F0F8164A9666}" type="presParOf" srcId="{175379BC-CAC9-4426-B976-B8856DD609E9}" destId="{E26455E0-08E6-4C70-8991-6BAADD3ED878}" srcOrd="1" destOrd="0" presId="urn:microsoft.com/office/officeart/2009/3/layout/HorizontalOrganizationChart"/>
    <dgm:cxn modelId="{55CBD810-BEDF-4174-8630-0B834B88A156}" type="presParOf" srcId="{E26455E0-08E6-4C70-8991-6BAADD3ED878}" destId="{4FFD7544-3724-46D3-9788-A8A56866487B}" srcOrd="0" destOrd="0" presId="urn:microsoft.com/office/officeart/2009/3/layout/HorizontalOrganizationChart"/>
    <dgm:cxn modelId="{3AECA075-7C80-4AD2-B2CF-C707D490E72C}" type="presParOf" srcId="{E26455E0-08E6-4C70-8991-6BAADD3ED878}" destId="{8C01C8FF-D1D7-458B-9692-1E7CDCAE593D}" srcOrd="1" destOrd="0" presId="urn:microsoft.com/office/officeart/2009/3/layout/HorizontalOrganizationChart"/>
    <dgm:cxn modelId="{0CB94CF4-B3D8-4A8E-8ACA-AE3520897F2B}" type="presParOf" srcId="{8C01C8FF-D1D7-458B-9692-1E7CDCAE593D}" destId="{5F9ECC22-4C19-4D12-B753-5050DC0C170F}" srcOrd="0" destOrd="0" presId="urn:microsoft.com/office/officeart/2009/3/layout/HorizontalOrganizationChart"/>
    <dgm:cxn modelId="{5BF60F45-6532-49A8-B91A-7B7B7EF85ABF}" type="presParOf" srcId="{5F9ECC22-4C19-4D12-B753-5050DC0C170F}" destId="{FE96D7DE-E183-46D0-8069-139580C07BFE}" srcOrd="0" destOrd="0" presId="urn:microsoft.com/office/officeart/2009/3/layout/HorizontalOrganizationChart"/>
    <dgm:cxn modelId="{9B2ADBF1-A46A-4C94-9544-E6EA99F14867}" type="presParOf" srcId="{5F9ECC22-4C19-4D12-B753-5050DC0C170F}" destId="{B647B310-A296-4C1A-B0E6-6EE717908B9C}" srcOrd="1" destOrd="0" presId="urn:microsoft.com/office/officeart/2009/3/layout/HorizontalOrganizationChart"/>
    <dgm:cxn modelId="{85C7EA0F-1348-4667-A6BA-4874D66184E4}" type="presParOf" srcId="{8C01C8FF-D1D7-458B-9692-1E7CDCAE593D}" destId="{1A4361C3-84A2-4812-8C6D-DF844F2FA5B1}" srcOrd="1" destOrd="0" presId="urn:microsoft.com/office/officeart/2009/3/layout/HorizontalOrganizationChart"/>
    <dgm:cxn modelId="{7FA77336-B256-4A68-96F8-B897366C7986}" type="presParOf" srcId="{8C01C8FF-D1D7-458B-9692-1E7CDCAE593D}" destId="{17FC169B-13C9-48AA-B692-70CADC030ECD}" srcOrd="2" destOrd="0" presId="urn:microsoft.com/office/officeart/2009/3/layout/HorizontalOrganizationChart"/>
    <dgm:cxn modelId="{4D31384F-40D4-4CC5-AC41-975881E5AD87}" type="presParOf" srcId="{175379BC-CAC9-4426-B976-B8856DD609E9}" destId="{FDFC3162-631E-4985-89E8-6F1D654DB4A4}" srcOrd="2" destOrd="0" presId="urn:microsoft.com/office/officeart/2009/3/layout/HorizontalOrganizationChart"/>
    <dgm:cxn modelId="{F837FCD1-37CF-4C5C-90F4-57EB5780AD83}" type="presParOf" srcId="{D61EBA72-E45B-48EC-9248-8045CA7493FE}" destId="{1F6A79A3-F73D-42C9-A2C7-D053D6837D5C}" srcOrd="2" destOrd="0" presId="urn:microsoft.com/office/officeart/2009/3/layout/HorizontalOrganizationChart"/>
    <dgm:cxn modelId="{C915636F-6024-4F3D-96BE-6B3DF99BF8BE}" type="presParOf" srcId="{7BF16344-4C89-447C-B90C-57C218600F4A}" destId="{8AF9B786-099C-48B5-A103-8B59D601620C}" srcOrd="2" destOrd="0" presId="urn:microsoft.com/office/officeart/2009/3/layout/HorizontalOrganizationChart"/>
    <dgm:cxn modelId="{62EF49E5-0440-4AAD-8534-71BF511864AD}" type="presParOf" srcId="{7BF16344-4C89-447C-B90C-57C218600F4A}" destId="{851006F1-616D-48A3-9FBA-38B56A97D309}" srcOrd="3" destOrd="0" presId="urn:microsoft.com/office/officeart/2009/3/layout/HorizontalOrganizationChart"/>
    <dgm:cxn modelId="{8811A003-BBC0-49A7-B4E2-7CF3C8EF6C82}" type="presParOf" srcId="{851006F1-616D-48A3-9FBA-38B56A97D309}" destId="{E07C604C-7278-44C3-B326-E1D891B674AB}" srcOrd="0" destOrd="0" presId="urn:microsoft.com/office/officeart/2009/3/layout/HorizontalOrganizationChart"/>
    <dgm:cxn modelId="{1099AC32-3331-4D55-BC3C-5A7934031439}" type="presParOf" srcId="{E07C604C-7278-44C3-B326-E1D891B674AB}" destId="{BCE1F031-D052-4A1C-B955-6C00733B1DDF}" srcOrd="0" destOrd="0" presId="urn:microsoft.com/office/officeart/2009/3/layout/HorizontalOrganizationChart"/>
    <dgm:cxn modelId="{ADD21515-29A2-4DB5-B7A0-17549E4D2225}" type="presParOf" srcId="{E07C604C-7278-44C3-B326-E1D891B674AB}" destId="{5A187E1E-6240-4806-B683-65C484210304}" srcOrd="1" destOrd="0" presId="urn:microsoft.com/office/officeart/2009/3/layout/HorizontalOrganizationChart"/>
    <dgm:cxn modelId="{5D4AEB4C-EA24-439A-8E34-99D7892198E0}" type="presParOf" srcId="{851006F1-616D-48A3-9FBA-38B56A97D309}" destId="{D0740C9B-6B97-4600-8322-9E969283AFA0}" srcOrd="1" destOrd="0" presId="urn:microsoft.com/office/officeart/2009/3/layout/HorizontalOrganizationChart"/>
    <dgm:cxn modelId="{AE4871E3-1926-424B-8640-55EBB18DD244}" type="presParOf" srcId="{D0740C9B-6B97-4600-8322-9E969283AFA0}" destId="{BA32E3A3-C3E5-4E5D-9A10-6AB8813A23ED}" srcOrd="0" destOrd="0" presId="urn:microsoft.com/office/officeart/2009/3/layout/HorizontalOrganizationChart"/>
    <dgm:cxn modelId="{00B6A82C-2599-4CD8-BC1A-A94250ED171A}" type="presParOf" srcId="{D0740C9B-6B97-4600-8322-9E969283AFA0}" destId="{CB420228-A544-43D2-9940-2F3C169597F1}" srcOrd="1" destOrd="0" presId="urn:microsoft.com/office/officeart/2009/3/layout/HorizontalOrganizationChart"/>
    <dgm:cxn modelId="{578EB5C7-6C02-4BD2-8E5F-3AB39023C8B7}" type="presParOf" srcId="{CB420228-A544-43D2-9940-2F3C169597F1}" destId="{EF7B8BBF-1F09-4A6F-9113-FE0A36ABDDFF}" srcOrd="0" destOrd="0" presId="urn:microsoft.com/office/officeart/2009/3/layout/HorizontalOrganizationChart"/>
    <dgm:cxn modelId="{E488EF7C-156C-4C18-89AC-4BA55D8FB5B9}" type="presParOf" srcId="{EF7B8BBF-1F09-4A6F-9113-FE0A36ABDDFF}" destId="{CE1CDFBD-055C-48F8-976D-52867A222963}" srcOrd="0" destOrd="0" presId="urn:microsoft.com/office/officeart/2009/3/layout/HorizontalOrganizationChart"/>
    <dgm:cxn modelId="{086010F0-98F9-488B-BED0-497C48558643}" type="presParOf" srcId="{EF7B8BBF-1F09-4A6F-9113-FE0A36ABDDFF}" destId="{D08CAB6E-9419-4088-AA9C-671FC5EB0E48}" srcOrd="1" destOrd="0" presId="urn:microsoft.com/office/officeart/2009/3/layout/HorizontalOrganizationChart"/>
    <dgm:cxn modelId="{5237A697-3FCA-4CF7-8279-2C320C861CBE}" type="presParOf" srcId="{CB420228-A544-43D2-9940-2F3C169597F1}" destId="{6DB78892-3F15-4707-8290-A41963D75569}" srcOrd="1" destOrd="0" presId="urn:microsoft.com/office/officeart/2009/3/layout/HorizontalOrganizationChart"/>
    <dgm:cxn modelId="{E3A68491-BC0B-414F-A717-8404ECAD9006}" type="presParOf" srcId="{6DB78892-3F15-4707-8290-A41963D75569}" destId="{91299214-C1F1-443E-A784-626EA08EFA29}" srcOrd="0" destOrd="0" presId="urn:microsoft.com/office/officeart/2009/3/layout/HorizontalOrganizationChart"/>
    <dgm:cxn modelId="{A48E2782-706E-4705-8B42-43271420934C}" type="presParOf" srcId="{6DB78892-3F15-4707-8290-A41963D75569}" destId="{B1E5587B-1869-4A67-83C2-F0B51F52B125}" srcOrd="1" destOrd="0" presId="urn:microsoft.com/office/officeart/2009/3/layout/HorizontalOrganizationChart"/>
    <dgm:cxn modelId="{94721342-CEB6-46CB-9979-C2ED8A077F00}" type="presParOf" srcId="{B1E5587B-1869-4A67-83C2-F0B51F52B125}" destId="{7E6D1FF1-15E9-4DC7-AF9C-0073A8161E8C}" srcOrd="0" destOrd="0" presId="urn:microsoft.com/office/officeart/2009/3/layout/HorizontalOrganizationChart"/>
    <dgm:cxn modelId="{9F88F635-2A14-4993-9EAB-C1A47B3A0615}" type="presParOf" srcId="{7E6D1FF1-15E9-4DC7-AF9C-0073A8161E8C}" destId="{E3B4E9FD-86D4-46BC-AA27-3CA3B166EFCF}" srcOrd="0" destOrd="0" presId="urn:microsoft.com/office/officeart/2009/3/layout/HorizontalOrganizationChart"/>
    <dgm:cxn modelId="{5927FE47-EE89-46D7-AEB1-63C97B0B52A7}" type="presParOf" srcId="{7E6D1FF1-15E9-4DC7-AF9C-0073A8161E8C}" destId="{7522B766-06A0-48C6-A17A-CF7EABA9CD0B}" srcOrd="1" destOrd="0" presId="urn:microsoft.com/office/officeart/2009/3/layout/HorizontalOrganizationChart"/>
    <dgm:cxn modelId="{974D27FA-5BD1-40D7-90E0-53CF478D2EA4}" type="presParOf" srcId="{B1E5587B-1869-4A67-83C2-F0B51F52B125}" destId="{F49FDDFC-FDD5-4C5B-BC16-4BBC14D41DF4}" srcOrd="1" destOrd="0" presId="urn:microsoft.com/office/officeart/2009/3/layout/HorizontalOrganizationChart"/>
    <dgm:cxn modelId="{185FA447-49E5-4612-AAC4-8B8C3CEFF0F5}" type="presParOf" srcId="{B1E5587B-1869-4A67-83C2-F0B51F52B125}" destId="{E49CCEF1-6A5C-48D3-9B93-90D0C603E252}" srcOrd="2" destOrd="0" presId="urn:microsoft.com/office/officeart/2009/3/layout/HorizontalOrganizationChart"/>
    <dgm:cxn modelId="{30465DE0-B9F0-437B-91AF-DD17C4F346DD}" type="presParOf" srcId="{CB420228-A544-43D2-9940-2F3C169597F1}" destId="{B2DA0357-F7FA-48AB-9603-6431FF549067}" srcOrd="2" destOrd="0" presId="urn:microsoft.com/office/officeart/2009/3/layout/HorizontalOrganizationChart"/>
    <dgm:cxn modelId="{5FFE917C-762C-448E-88C1-54DA5772E248}" type="presParOf" srcId="{D0740C9B-6B97-4600-8322-9E969283AFA0}" destId="{A174195D-5ED8-4950-8EB1-19D5E5B2BB1E}" srcOrd="2" destOrd="0" presId="urn:microsoft.com/office/officeart/2009/3/layout/HorizontalOrganizationChart"/>
    <dgm:cxn modelId="{A3E34F5D-9A35-4080-BAC1-A62757FFF5AF}" type="presParOf" srcId="{D0740C9B-6B97-4600-8322-9E969283AFA0}" destId="{B3C35F30-95DD-433C-879A-EABD83B2DE30}" srcOrd="3" destOrd="0" presId="urn:microsoft.com/office/officeart/2009/3/layout/HorizontalOrganizationChart"/>
    <dgm:cxn modelId="{FF76B241-78F2-4E44-A5C9-487E90529C2D}" type="presParOf" srcId="{B3C35F30-95DD-433C-879A-EABD83B2DE30}" destId="{3819E251-2B81-40F2-A1E3-1E46303F8CD5}" srcOrd="0" destOrd="0" presId="urn:microsoft.com/office/officeart/2009/3/layout/HorizontalOrganizationChart"/>
    <dgm:cxn modelId="{2DF49432-BA67-49C0-B112-AA120215E77E}" type="presParOf" srcId="{3819E251-2B81-40F2-A1E3-1E46303F8CD5}" destId="{BDE78E21-23EB-41A6-9B9B-6EEC39E02131}" srcOrd="0" destOrd="0" presId="urn:microsoft.com/office/officeart/2009/3/layout/HorizontalOrganizationChart"/>
    <dgm:cxn modelId="{6312DE5C-EE06-40BA-90FD-8945253E1240}" type="presParOf" srcId="{3819E251-2B81-40F2-A1E3-1E46303F8CD5}" destId="{DB349C3D-195E-410C-B84F-B0AD559AD491}" srcOrd="1" destOrd="0" presId="urn:microsoft.com/office/officeart/2009/3/layout/HorizontalOrganizationChart"/>
    <dgm:cxn modelId="{CB8BBD66-5CBA-4156-BBB5-09BFBFF79233}" type="presParOf" srcId="{B3C35F30-95DD-433C-879A-EABD83B2DE30}" destId="{FDF91BAD-9AA6-4614-8CBD-05DDB0CF3A68}" srcOrd="1" destOrd="0" presId="urn:microsoft.com/office/officeart/2009/3/layout/HorizontalOrganizationChart"/>
    <dgm:cxn modelId="{EBD4AAC9-9616-4914-98C7-A4FAD335E430}" type="presParOf" srcId="{B3C35F30-95DD-433C-879A-EABD83B2DE30}" destId="{F0139AB6-33EC-429A-B94D-EA5EB8640BD8}" srcOrd="2" destOrd="0" presId="urn:microsoft.com/office/officeart/2009/3/layout/HorizontalOrganizationChart"/>
    <dgm:cxn modelId="{195AA05A-617D-430F-A60C-8AF978507459}" type="presParOf" srcId="{851006F1-616D-48A3-9FBA-38B56A97D309}" destId="{7EFE9587-ED98-4F86-9DEB-D9CAEAB14110}" srcOrd="2" destOrd="0" presId="urn:microsoft.com/office/officeart/2009/3/layout/HorizontalOrganizationChart"/>
    <dgm:cxn modelId="{86B83EA4-C919-4F65-AF36-3D2C6C72003C}" type="presParOf" srcId="{C8A65050-E468-4A33-BC1C-D342E47D466A}" destId="{FF98F04E-58A3-475C-8044-F1C41E1B7A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F5D63A-E8A7-4F55-96E1-391CB52575A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F54C8-C77E-4272-84E1-977F4A1CD66B}">
      <dgm:prSet phldrT="[Text]"/>
      <dgm:spPr/>
      <dgm:t>
        <a:bodyPr/>
        <a:lstStyle/>
        <a:p>
          <a:r>
            <a:rPr lang="en-US" dirty="0"/>
            <a:t>Bivariate Analysis</a:t>
          </a:r>
          <a:endParaRPr lang="en-IN" dirty="0"/>
        </a:p>
      </dgm:t>
    </dgm:pt>
    <dgm:pt modelId="{2DB14D27-EE36-41A9-9132-F78824B62166}" type="parTrans" cxnId="{151E6320-930E-4385-A207-FAFF98104340}">
      <dgm:prSet/>
      <dgm:spPr/>
      <dgm:t>
        <a:bodyPr/>
        <a:lstStyle/>
        <a:p>
          <a:endParaRPr lang="en-IN"/>
        </a:p>
      </dgm:t>
    </dgm:pt>
    <dgm:pt modelId="{5A7350E4-DCF7-42C8-9586-77860D6D0EDE}" type="sibTrans" cxnId="{151E6320-930E-4385-A207-FAFF98104340}">
      <dgm:prSet/>
      <dgm:spPr/>
      <dgm:t>
        <a:bodyPr/>
        <a:lstStyle/>
        <a:p>
          <a:endParaRPr lang="en-IN"/>
        </a:p>
      </dgm:t>
    </dgm:pt>
    <dgm:pt modelId="{F5D15FBC-F7C3-4344-BF5B-4EE66A034324}">
      <dgm:prSet phldrT="[Text]"/>
      <dgm:spPr/>
      <dgm:t>
        <a:bodyPr/>
        <a:lstStyle/>
        <a:p>
          <a:r>
            <a:rPr lang="en-US" dirty="0"/>
            <a:t>Numerical/Numerical Columns</a:t>
          </a:r>
          <a:endParaRPr lang="en-IN" dirty="0"/>
        </a:p>
      </dgm:t>
    </dgm:pt>
    <dgm:pt modelId="{D94971B8-E84F-4197-A333-41801DD82ECE}" type="parTrans" cxnId="{A4EFF8A1-7585-458B-B4D3-454A2451AED9}">
      <dgm:prSet/>
      <dgm:spPr/>
      <dgm:t>
        <a:bodyPr/>
        <a:lstStyle/>
        <a:p>
          <a:endParaRPr lang="en-IN"/>
        </a:p>
      </dgm:t>
    </dgm:pt>
    <dgm:pt modelId="{7712057D-F7D7-48D0-BDEA-571289D0D5E7}" type="sibTrans" cxnId="{A4EFF8A1-7585-458B-B4D3-454A2451AED9}">
      <dgm:prSet/>
      <dgm:spPr/>
      <dgm:t>
        <a:bodyPr/>
        <a:lstStyle/>
        <a:p>
          <a:endParaRPr lang="en-IN"/>
        </a:p>
      </dgm:t>
    </dgm:pt>
    <dgm:pt modelId="{98B89A32-7F62-4B4B-A016-BA46B36D74E2}">
      <dgm:prSet phldrT="[Text]"/>
      <dgm:spPr/>
      <dgm:t>
        <a:bodyPr/>
        <a:lstStyle/>
        <a:p>
          <a:r>
            <a:rPr lang="en-US" dirty="0"/>
            <a:t>Correlation check</a:t>
          </a:r>
          <a:endParaRPr lang="en-IN" dirty="0"/>
        </a:p>
      </dgm:t>
    </dgm:pt>
    <dgm:pt modelId="{97F7C257-69E3-4BAE-9305-308FF9D44EF0}" type="parTrans" cxnId="{07DC696B-7F64-45A4-9FE7-628819721FDA}">
      <dgm:prSet/>
      <dgm:spPr/>
      <dgm:t>
        <a:bodyPr/>
        <a:lstStyle/>
        <a:p>
          <a:endParaRPr lang="en-IN"/>
        </a:p>
      </dgm:t>
    </dgm:pt>
    <dgm:pt modelId="{77B8BCBC-4E1B-438B-A5AC-50B331452135}" type="sibTrans" cxnId="{07DC696B-7F64-45A4-9FE7-628819721FDA}">
      <dgm:prSet/>
      <dgm:spPr/>
      <dgm:t>
        <a:bodyPr/>
        <a:lstStyle/>
        <a:p>
          <a:endParaRPr lang="en-IN"/>
        </a:p>
      </dgm:t>
    </dgm:pt>
    <dgm:pt modelId="{9EC870B0-5A84-4ABA-A101-4F7A9A81C863}">
      <dgm:prSet phldrT="[Text]"/>
      <dgm:spPr/>
      <dgm:t>
        <a:bodyPr/>
        <a:lstStyle/>
        <a:p>
          <a:r>
            <a:rPr lang="en-US" dirty="0"/>
            <a:t>Visualization</a:t>
          </a:r>
          <a:endParaRPr lang="en-IN" dirty="0"/>
        </a:p>
      </dgm:t>
    </dgm:pt>
    <dgm:pt modelId="{A883AFC3-D6F4-4D40-9CBF-897FE6DDB0AA}" type="parTrans" cxnId="{CD0DDBBA-DD41-4541-B148-895412E9D0BE}">
      <dgm:prSet/>
      <dgm:spPr/>
      <dgm:t>
        <a:bodyPr/>
        <a:lstStyle/>
        <a:p>
          <a:endParaRPr lang="en-IN"/>
        </a:p>
      </dgm:t>
    </dgm:pt>
    <dgm:pt modelId="{31B7084F-01B3-4643-AA22-B669E45272A1}" type="sibTrans" cxnId="{CD0DDBBA-DD41-4541-B148-895412E9D0BE}">
      <dgm:prSet/>
      <dgm:spPr/>
      <dgm:t>
        <a:bodyPr/>
        <a:lstStyle/>
        <a:p>
          <a:endParaRPr lang="en-IN"/>
        </a:p>
      </dgm:t>
    </dgm:pt>
    <dgm:pt modelId="{46B140B5-ADCA-4F82-A863-60E1B50812BD}">
      <dgm:prSet phldrT="[Text]"/>
      <dgm:spPr/>
      <dgm:t>
        <a:bodyPr/>
        <a:lstStyle/>
        <a:p>
          <a:r>
            <a:rPr lang="en-US" dirty="0"/>
            <a:t>Categorical/Numerical Columns</a:t>
          </a:r>
          <a:endParaRPr lang="en-IN" dirty="0"/>
        </a:p>
      </dgm:t>
    </dgm:pt>
    <dgm:pt modelId="{AE03DB2C-3FDF-435E-AF95-89092E3683E0}" type="parTrans" cxnId="{D37FFE26-443C-400A-A1FD-23D982F77990}">
      <dgm:prSet/>
      <dgm:spPr/>
      <dgm:t>
        <a:bodyPr/>
        <a:lstStyle/>
        <a:p>
          <a:endParaRPr lang="en-IN"/>
        </a:p>
      </dgm:t>
    </dgm:pt>
    <dgm:pt modelId="{05886E01-4D8B-456D-ABE8-3F2221CEE4F1}" type="sibTrans" cxnId="{D37FFE26-443C-400A-A1FD-23D982F77990}">
      <dgm:prSet/>
      <dgm:spPr/>
      <dgm:t>
        <a:bodyPr/>
        <a:lstStyle/>
        <a:p>
          <a:endParaRPr lang="en-IN"/>
        </a:p>
      </dgm:t>
    </dgm:pt>
    <dgm:pt modelId="{EA77302F-2B3C-416B-85A5-210FC1764CF2}">
      <dgm:prSet phldrT="[Text]"/>
      <dgm:spPr/>
      <dgm:t>
        <a:bodyPr/>
        <a:lstStyle/>
        <a:p>
          <a:r>
            <a:rPr lang="en-US" dirty="0"/>
            <a:t>Visualization</a:t>
          </a:r>
          <a:endParaRPr lang="en-IN" dirty="0"/>
        </a:p>
      </dgm:t>
    </dgm:pt>
    <dgm:pt modelId="{DC0A238B-17A0-4D38-93D5-4D2FFE4504AD}" type="parTrans" cxnId="{E309283A-3E9C-44EA-8DDB-51B1D40E5AB0}">
      <dgm:prSet/>
      <dgm:spPr/>
      <dgm:t>
        <a:bodyPr/>
        <a:lstStyle/>
        <a:p>
          <a:endParaRPr lang="en-IN"/>
        </a:p>
      </dgm:t>
    </dgm:pt>
    <dgm:pt modelId="{9D8F6832-5FCA-419C-8076-462B2D6A79DE}" type="sibTrans" cxnId="{E309283A-3E9C-44EA-8DDB-51B1D40E5AB0}">
      <dgm:prSet/>
      <dgm:spPr/>
      <dgm:t>
        <a:bodyPr/>
        <a:lstStyle/>
        <a:p>
          <a:endParaRPr lang="en-IN"/>
        </a:p>
      </dgm:t>
    </dgm:pt>
    <dgm:pt modelId="{BEF0FF9E-6095-4AA7-B402-091CCEB152CF}">
      <dgm:prSet/>
      <dgm:spPr>
        <a:solidFill>
          <a:schemeClr val="accent2"/>
        </a:solidFill>
      </dgm:spPr>
      <dgm:t>
        <a:bodyPr/>
        <a:lstStyle/>
        <a:p>
          <a:r>
            <a:rPr lang="en-IN" b="0" i="0" u="none" dirty="0"/>
            <a:t>E.g. multicollinearity</a:t>
          </a:r>
          <a:endParaRPr lang="en-IN" b="0" dirty="0"/>
        </a:p>
      </dgm:t>
    </dgm:pt>
    <dgm:pt modelId="{D7236E02-0BD0-426E-945A-899E4588426B}" type="parTrans" cxnId="{A099576C-BCFD-4425-BC41-F896A78CF80D}">
      <dgm:prSet/>
      <dgm:spPr/>
      <dgm:t>
        <a:bodyPr/>
        <a:lstStyle/>
        <a:p>
          <a:endParaRPr lang="en-IN"/>
        </a:p>
      </dgm:t>
    </dgm:pt>
    <dgm:pt modelId="{6C077642-EC62-48C8-892D-F4635B23401C}" type="sibTrans" cxnId="{A099576C-BCFD-4425-BC41-F896A78CF80D}">
      <dgm:prSet/>
      <dgm:spPr/>
      <dgm:t>
        <a:bodyPr/>
        <a:lstStyle/>
        <a:p>
          <a:endParaRPr lang="en-IN"/>
        </a:p>
      </dgm:t>
    </dgm:pt>
    <dgm:pt modelId="{B3E123CF-EBEF-4C8C-9757-7700CD1F98C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Multivariate Plots</a:t>
          </a:r>
          <a:endParaRPr lang="en-IN" dirty="0"/>
        </a:p>
      </dgm:t>
    </dgm:pt>
    <dgm:pt modelId="{FF6999AD-98F0-44BC-B616-D855BD987466}" type="parTrans" cxnId="{DF7F49E1-03B6-4928-9672-AD56B90D7BED}">
      <dgm:prSet/>
      <dgm:spPr/>
      <dgm:t>
        <a:bodyPr/>
        <a:lstStyle/>
        <a:p>
          <a:endParaRPr lang="en-IN"/>
        </a:p>
      </dgm:t>
    </dgm:pt>
    <dgm:pt modelId="{134203CB-B433-4AA2-8340-B3E5B9C113DD}" type="sibTrans" cxnId="{DF7F49E1-03B6-4928-9672-AD56B90D7BED}">
      <dgm:prSet/>
      <dgm:spPr/>
      <dgm:t>
        <a:bodyPr/>
        <a:lstStyle/>
        <a:p>
          <a:endParaRPr lang="en-IN"/>
        </a:p>
      </dgm:t>
    </dgm:pt>
    <dgm:pt modelId="{69E88C92-A385-4724-84AF-654702D8D65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Multivariate Plots</a:t>
          </a:r>
          <a:endParaRPr lang="en-IN" dirty="0"/>
        </a:p>
      </dgm:t>
    </dgm:pt>
    <dgm:pt modelId="{9AF2444F-3140-416F-ADED-8C9A2C6B16BC}" type="parTrans" cxnId="{5461B0A7-4462-4B0E-B316-E6B133C08253}">
      <dgm:prSet/>
      <dgm:spPr/>
      <dgm:t>
        <a:bodyPr/>
        <a:lstStyle/>
        <a:p>
          <a:endParaRPr lang="en-IN"/>
        </a:p>
      </dgm:t>
    </dgm:pt>
    <dgm:pt modelId="{4C5E67D2-EFF4-46E3-9008-C35B8F5F70C0}" type="sibTrans" cxnId="{5461B0A7-4462-4B0E-B316-E6B133C08253}">
      <dgm:prSet/>
      <dgm:spPr/>
      <dgm:t>
        <a:bodyPr/>
        <a:lstStyle/>
        <a:p>
          <a:endParaRPr lang="en-IN"/>
        </a:p>
      </dgm:t>
    </dgm:pt>
    <dgm:pt modelId="{2DDD6410-C120-4D2C-992F-C599DCE048FB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Distribution of variables (e.g. pivot tables)</a:t>
          </a:r>
          <a:endParaRPr lang="en-IN" dirty="0"/>
        </a:p>
      </dgm:t>
    </dgm:pt>
    <dgm:pt modelId="{0013B143-DFD4-41DB-9AF4-A15E411331AB}" type="parTrans" cxnId="{BA887054-1D5E-44B1-908B-05FA402AEAA3}">
      <dgm:prSet/>
      <dgm:spPr/>
      <dgm:t>
        <a:bodyPr/>
        <a:lstStyle/>
        <a:p>
          <a:endParaRPr lang="en-IN"/>
        </a:p>
      </dgm:t>
    </dgm:pt>
    <dgm:pt modelId="{8FE1B8F1-F7B6-45F4-B4EA-BAAA51C7F980}" type="sibTrans" cxnId="{BA887054-1D5E-44B1-908B-05FA402AEAA3}">
      <dgm:prSet/>
      <dgm:spPr/>
      <dgm:t>
        <a:bodyPr/>
        <a:lstStyle/>
        <a:p>
          <a:endParaRPr lang="en-IN"/>
        </a:p>
      </dgm:t>
    </dgm:pt>
    <dgm:pt modelId="{84D68597-76FF-414E-898A-FC5004F6714A}" type="pres">
      <dgm:prSet presAssocID="{59F5D63A-E8A7-4F55-96E1-391CB52575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65050-E468-4A33-BC1C-D342E47D466A}" type="pres">
      <dgm:prSet presAssocID="{0BAF54C8-C77E-4272-84E1-977F4A1CD66B}" presName="hierRoot1" presStyleCnt="0">
        <dgm:presLayoutVars>
          <dgm:hierBranch val="init"/>
        </dgm:presLayoutVars>
      </dgm:prSet>
      <dgm:spPr/>
    </dgm:pt>
    <dgm:pt modelId="{FA050146-7F52-4962-88D7-9087FB517448}" type="pres">
      <dgm:prSet presAssocID="{0BAF54C8-C77E-4272-84E1-977F4A1CD66B}" presName="rootComposite1" presStyleCnt="0"/>
      <dgm:spPr/>
    </dgm:pt>
    <dgm:pt modelId="{303C949F-3816-4777-8435-6E7104042102}" type="pres">
      <dgm:prSet presAssocID="{0BAF54C8-C77E-4272-84E1-977F4A1CD66B}" presName="rootText1" presStyleLbl="node0" presStyleIdx="0" presStyleCnt="1">
        <dgm:presLayoutVars>
          <dgm:chPref val="3"/>
        </dgm:presLayoutVars>
      </dgm:prSet>
      <dgm:spPr/>
    </dgm:pt>
    <dgm:pt modelId="{AF585EDA-C1C5-45F7-8B0D-7563FF68FD21}" type="pres">
      <dgm:prSet presAssocID="{0BAF54C8-C77E-4272-84E1-977F4A1CD66B}" presName="rootConnector1" presStyleLbl="node1" presStyleIdx="0" presStyleCnt="0"/>
      <dgm:spPr/>
    </dgm:pt>
    <dgm:pt modelId="{7BF16344-4C89-447C-B90C-57C218600F4A}" type="pres">
      <dgm:prSet presAssocID="{0BAF54C8-C77E-4272-84E1-977F4A1CD66B}" presName="hierChild2" presStyleCnt="0"/>
      <dgm:spPr/>
    </dgm:pt>
    <dgm:pt modelId="{65CF80CB-9DEC-4BC3-B655-951ADA24691E}" type="pres">
      <dgm:prSet presAssocID="{D94971B8-E84F-4197-A333-41801DD82ECE}" presName="Name64" presStyleLbl="parChTrans1D2" presStyleIdx="0" presStyleCnt="2"/>
      <dgm:spPr/>
    </dgm:pt>
    <dgm:pt modelId="{D61EBA72-E45B-48EC-9248-8045CA7493FE}" type="pres">
      <dgm:prSet presAssocID="{F5D15FBC-F7C3-4344-BF5B-4EE66A034324}" presName="hierRoot2" presStyleCnt="0">
        <dgm:presLayoutVars>
          <dgm:hierBranch val="init"/>
        </dgm:presLayoutVars>
      </dgm:prSet>
      <dgm:spPr/>
    </dgm:pt>
    <dgm:pt modelId="{29433C0B-7AA2-4DD2-9749-C62928ABC007}" type="pres">
      <dgm:prSet presAssocID="{F5D15FBC-F7C3-4344-BF5B-4EE66A034324}" presName="rootComposite" presStyleCnt="0"/>
      <dgm:spPr/>
    </dgm:pt>
    <dgm:pt modelId="{50C9051E-8BBB-4373-A907-83156EA1CC4C}" type="pres">
      <dgm:prSet presAssocID="{F5D15FBC-F7C3-4344-BF5B-4EE66A034324}" presName="rootText" presStyleLbl="node2" presStyleIdx="0" presStyleCnt="2" custLinFactY="-29977" custLinFactNeighborX="734" custLinFactNeighborY="-100000">
        <dgm:presLayoutVars>
          <dgm:chPref val="3"/>
        </dgm:presLayoutVars>
      </dgm:prSet>
      <dgm:spPr/>
    </dgm:pt>
    <dgm:pt modelId="{E7E9A94E-1BF5-46BF-B7F5-102265E16985}" type="pres">
      <dgm:prSet presAssocID="{F5D15FBC-F7C3-4344-BF5B-4EE66A034324}" presName="rootConnector" presStyleLbl="node2" presStyleIdx="0" presStyleCnt="2"/>
      <dgm:spPr/>
    </dgm:pt>
    <dgm:pt modelId="{AAD05DF8-F34C-47A5-9A76-7DF1DCCD258D}" type="pres">
      <dgm:prSet presAssocID="{F5D15FBC-F7C3-4344-BF5B-4EE66A034324}" presName="hierChild4" presStyleCnt="0"/>
      <dgm:spPr/>
    </dgm:pt>
    <dgm:pt modelId="{186C4B96-9865-4627-AFB4-FCCBADE1C096}" type="pres">
      <dgm:prSet presAssocID="{97F7C257-69E3-4BAE-9305-308FF9D44EF0}" presName="Name64" presStyleLbl="parChTrans1D3" presStyleIdx="0" presStyleCnt="4"/>
      <dgm:spPr/>
    </dgm:pt>
    <dgm:pt modelId="{429272F6-292B-4D63-AC63-2AF3D5B833ED}" type="pres">
      <dgm:prSet presAssocID="{98B89A32-7F62-4B4B-A016-BA46B36D74E2}" presName="hierRoot2" presStyleCnt="0">
        <dgm:presLayoutVars>
          <dgm:hierBranch val="init"/>
        </dgm:presLayoutVars>
      </dgm:prSet>
      <dgm:spPr/>
    </dgm:pt>
    <dgm:pt modelId="{94B5A1FC-1BE1-4256-9308-45AC634842F4}" type="pres">
      <dgm:prSet presAssocID="{98B89A32-7F62-4B4B-A016-BA46B36D74E2}" presName="rootComposite" presStyleCnt="0"/>
      <dgm:spPr/>
    </dgm:pt>
    <dgm:pt modelId="{17D54113-2055-4756-AE3C-9926F94EE85E}" type="pres">
      <dgm:prSet presAssocID="{98B89A32-7F62-4B4B-A016-BA46B36D74E2}" presName="rootText" presStyleLbl="node3" presStyleIdx="0" presStyleCnt="4" custLinFactY="-3118" custLinFactNeighborX="-2937" custLinFactNeighborY="-100000">
        <dgm:presLayoutVars>
          <dgm:chPref val="3"/>
        </dgm:presLayoutVars>
      </dgm:prSet>
      <dgm:spPr/>
    </dgm:pt>
    <dgm:pt modelId="{A52E5EBF-E9F4-4BE6-B725-78499B6E5DAD}" type="pres">
      <dgm:prSet presAssocID="{98B89A32-7F62-4B4B-A016-BA46B36D74E2}" presName="rootConnector" presStyleLbl="node3" presStyleIdx="0" presStyleCnt="4"/>
      <dgm:spPr/>
    </dgm:pt>
    <dgm:pt modelId="{E132D604-B2D8-43EC-8793-EF56BAF63F85}" type="pres">
      <dgm:prSet presAssocID="{98B89A32-7F62-4B4B-A016-BA46B36D74E2}" presName="hierChild4" presStyleCnt="0"/>
      <dgm:spPr/>
    </dgm:pt>
    <dgm:pt modelId="{82A56790-E907-4286-8E03-70967F1EB536}" type="pres">
      <dgm:prSet presAssocID="{D7236E02-0BD0-426E-945A-899E4588426B}" presName="Name64" presStyleLbl="parChTrans1D4" presStyleIdx="0" presStyleCnt="3"/>
      <dgm:spPr/>
    </dgm:pt>
    <dgm:pt modelId="{3675E1AE-E1ED-40BC-A011-2D60CE12A954}" type="pres">
      <dgm:prSet presAssocID="{BEF0FF9E-6095-4AA7-B402-091CCEB152CF}" presName="hierRoot2" presStyleCnt="0">
        <dgm:presLayoutVars>
          <dgm:hierBranch val="init"/>
        </dgm:presLayoutVars>
      </dgm:prSet>
      <dgm:spPr/>
    </dgm:pt>
    <dgm:pt modelId="{59A90DBF-0B9A-4E63-878C-E8C9DE2D32B3}" type="pres">
      <dgm:prSet presAssocID="{BEF0FF9E-6095-4AA7-B402-091CCEB152CF}" presName="rootComposite" presStyleCnt="0"/>
      <dgm:spPr/>
    </dgm:pt>
    <dgm:pt modelId="{C9B22E20-A1B5-4E2C-A37C-012965AC838A}" type="pres">
      <dgm:prSet presAssocID="{BEF0FF9E-6095-4AA7-B402-091CCEB152CF}" presName="rootText" presStyleLbl="node4" presStyleIdx="0" presStyleCnt="3" custLinFactY="-3118" custLinFactNeighborX="-4343" custLinFactNeighborY="-100000">
        <dgm:presLayoutVars>
          <dgm:chPref val="3"/>
        </dgm:presLayoutVars>
      </dgm:prSet>
      <dgm:spPr/>
    </dgm:pt>
    <dgm:pt modelId="{C7F83154-CB9C-47A0-A0A4-95B42850C7B0}" type="pres">
      <dgm:prSet presAssocID="{BEF0FF9E-6095-4AA7-B402-091CCEB152CF}" presName="rootConnector" presStyleLbl="node4" presStyleIdx="0" presStyleCnt="3"/>
      <dgm:spPr/>
    </dgm:pt>
    <dgm:pt modelId="{CBF7AA3C-272A-4AF2-87DC-6B2811EE740D}" type="pres">
      <dgm:prSet presAssocID="{BEF0FF9E-6095-4AA7-B402-091CCEB152CF}" presName="hierChild4" presStyleCnt="0"/>
      <dgm:spPr/>
    </dgm:pt>
    <dgm:pt modelId="{F4A6BA09-DCC6-436D-86A9-24C444AE1DB0}" type="pres">
      <dgm:prSet presAssocID="{BEF0FF9E-6095-4AA7-B402-091CCEB152CF}" presName="hierChild5" presStyleCnt="0"/>
      <dgm:spPr/>
    </dgm:pt>
    <dgm:pt modelId="{5B8A95B3-8D49-4B41-9698-8D58E0ABCE77}" type="pres">
      <dgm:prSet presAssocID="{98B89A32-7F62-4B4B-A016-BA46B36D74E2}" presName="hierChild5" presStyleCnt="0"/>
      <dgm:spPr/>
    </dgm:pt>
    <dgm:pt modelId="{9140D0F9-03B3-4232-9899-3FC244782BE1}" type="pres">
      <dgm:prSet presAssocID="{A883AFC3-D6F4-4D40-9CBF-897FE6DDB0AA}" presName="Name64" presStyleLbl="parChTrans1D3" presStyleIdx="1" presStyleCnt="4"/>
      <dgm:spPr/>
    </dgm:pt>
    <dgm:pt modelId="{175379BC-CAC9-4426-B976-B8856DD609E9}" type="pres">
      <dgm:prSet presAssocID="{9EC870B0-5A84-4ABA-A101-4F7A9A81C863}" presName="hierRoot2" presStyleCnt="0">
        <dgm:presLayoutVars>
          <dgm:hierBranch val="init"/>
        </dgm:presLayoutVars>
      </dgm:prSet>
      <dgm:spPr/>
    </dgm:pt>
    <dgm:pt modelId="{4E5380FD-E56F-4700-B293-4BF4C173C566}" type="pres">
      <dgm:prSet presAssocID="{9EC870B0-5A84-4ABA-A101-4F7A9A81C863}" presName="rootComposite" presStyleCnt="0"/>
      <dgm:spPr/>
    </dgm:pt>
    <dgm:pt modelId="{4D881ED2-97B7-49C2-A8DC-FD7C8C7840C8}" type="pres">
      <dgm:prSet presAssocID="{9EC870B0-5A84-4ABA-A101-4F7A9A81C863}" presName="rootText" presStyleLbl="node3" presStyleIdx="1" presStyleCnt="4" custLinFactNeighborX="-3671" custLinFactNeighborY="-94964">
        <dgm:presLayoutVars>
          <dgm:chPref val="3"/>
        </dgm:presLayoutVars>
      </dgm:prSet>
      <dgm:spPr/>
    </dgm:pt>
    <dgm:pt modelId="{34705CCB-F79D-4E2B-8080-9CB12AB073B6}" type="pres">
      <dgm:prSet presAssocID="{9EC870B0-5A84-4ABA-A101-4F7A9A81C863}" presName="rootConnector" presStyleLbl="node3" presStyleIdx="1" presStyleCnt="4"/>
      <dgm:spPr/>
    </dgm:pt>
    <dgm:pt modelId="{E26455E0-08E6-4C70-8991-6BAADD3ED878}" type="pres">
      <dgm:prSet presAssocID="{9EC870B0-5A84-4ABA-A101-4F7A9A81C863}" presName="hierChild4" presStyleCnt="0"/>
      <dgm:spPr/>
    </dgm:pt>
    <dgm:pt modelId="{4FFD7544-3724-46D3-9788-A8A56866487B}" type="pres">
      <dgm:prSet presAssocID="{FF6999AD-98F0-44BC-B616-D855BD987466}" presName="Name64" presStyleLbl="parChTrans1D4" presStyleIdx="1" presStyleCnt="3"/>
      <dgm:spPr/>
    </dgm:pt>
    <dgm:pt modelId="{8C01C8FF-D1D7-458B-9692-1E7CDCAE593D}" type="pres">
      <dgm:prSet presAssocID="{B3E123CF-EBEF-4C8C-9757-7700CD1F98C7}" presName="hierRoot2" presStyleCnt="0">
        <dgm:presLayoutVars>
          <dgm:hierBranch val="init"/>
        </dgm:presLayoutVars>
      </dgm:prSet>
      <dgm:spPr/>
    </dgm:pt>
    <dgm:pt modelId="{5F9ECC22-4C19-4D12-B753-5050DC0C170F}" type="pres">
      <dgm:prSet presAssocID="{B3E123CF-EBEF-4C8C-9757-7700CD1F98C7}" presName="rootComposite" presStyleCnt="0"/>
      <dgm:spPr/>
    </dgm:pt>
    <dgm:pt modelId="{FE96D7DE-E183-46D0-8069-139580C07BFE}" type="pres">
      <dgm:prSet presAssocID="{B3E123CF-EBEF-4C8C-9757-7700CD1F98C7}" presName="rootText" presStyleLbl="node4" presStyleIdx="1" presStyleCnt="3" custScaleX="103620" custScaleY="108572" custLinFactNeighborX="20884" custLinFactNeighborY="-94964">
        <dgm:presLayoutVars>
          <dgm:chPref val="3"/>
        </dgm:presLayoutVars>
      </dgm:prSet>
      <dgm:spPr/>
    </dgm:pt>
    <dgm:pt modelId="{B647B310-A296-4C1A-B0E6-6EE717908B9C}" type="pres">
      <dgm:prSet presAssocID="{B3E123CF-EBEF-4C8C-9757-7700CD1F98C7}" presName="rootConnector" presStyleLbl="node4" presStyleIdx="1" presStyleCnt="3"/>
      <dgm:spPr/>
    </dgm:pt>
    <dgm:pt modelId="{1A4361C3-84A2-4812-8C6D-DF844F2FA5B1}" type="pres">
      <dgm:prSet presAssocID="{B3E123CF-EBEF-4C8C-9757-7700CD1F98C7}" presName="hierChild4" presStyleCnt="0"/>
      <dgm:spPr/>
    </dgm:pt>
    <dgm:pt modelId="{17FC169B-13C9-48AA-B692-70CADC030ECD}" type="pres">
      <dgm:prSet presAssocID="{B3E123CF-EBEF-4C8C-9757-7700CD1F98C7}" presName="hierChild5" presStyleCnt="0"/>
      <dgm:spPr/>
    </dgm:pt>
    <dgm:pt modelId="{FDFC3162-631E-4985-89E8-6F1D654DB4A4}" type="pres">
      <dgm:prSet presAssocID="{9EC870B0-5A84-4ABA-A101-4F7A9A81C863}" presName="hierChild5" presStyleCnt="0"/>
      <dgm:spPr/>
    </dgm:pt>
    <dgm:pt modelId="{1F6A79A3-F73D-42C9-A2C7-D053D6837D5C}" type="pres">
      <dgm:prSet presAssocID="{F5D15FBC-F7C3-4344-BF5B-4EE66A034324}" presName="hierChild5" presStyleCnt="0"/>
      <dgm:spPr/>
    </dgm:pt>
    <dgm:pt modelId="{8AF9B786-099C-48B5-A103-8B59D601620C}" type="pres">
      <dgm:prSet presAssocID="{AE03DB2C-3FDF-435E-AF95-89092E3683E0}" presName="Name64" presStyleLbl="parChTrans1D2" presStyleIdx="1" presStyleCnt="2"/>
      <dgm:spPr/>
    </dgm:pt>
    <dgm:pt modelId="{851006F1-616D-48A3-9FBA-38B56A97D309}" type="pres">
      <dgm:prSet presAssocID="{46B140B5-ADCA-4F82-A863-60E1B50812BD}" presName="hierRoot2" presStyleCnt="0">
        <dgm:presLayoutVars>
          <dgm:hierBranch val="init"/>
        </dgm:presLayoutVars>
      </dgm:prSet>
      <dgm:spPr/>
    </dgm:pt>
    <dgm:pt modelId="{E07C604C-7278-44C3-B326-E1D891B674AB}" type="pres">
      <dgm:prSet presAssocID="{46B140B5-ADCA-4F82-A863-60E1B50812BD}" presName="rootComposite" presStyleCnt="0"/>
      <dgm:spPr/>
    </dgm:pt>
    <dgm:pt modelId="{BCE1F031-D052-4A1C-B955-6C00733B1DDF}" type="pres">
      <dgm:prSet presAssocID="{46B140B5-ADCA-4F82-A863-60E1B50812BD}" presName="rootText" presStyleLbl="node2" presStyleIdx="1" presStyleCnt="2" custLinFactNeighborX="-6063" custLinFactNeighborY="15904">
        <dgm:presLayoutVars>
          <dgm:chPref val="3"/>
        </dgm:presLayoutVars>
      </dgm:prSet>
      <dgm:spPr/>
    </dgm:pt>
    <dgm:pt modelId="{5A187E1E-6240-4806-B683-65C484210304}" type="pres">
      <dgm:prSet presAssocID="{46B140B5-ADCA-4F82-A863-60E1B50812BD}" presName="rootConnector" presStyleLbl="node2" presStyleIdx="1" presStyleCnt="2"/>
      <dgm:spPr/>
    </dgm:pt>
    <dgm:pt modelId="{D0740C9B-6B97-4600-8322-9E969283AFA0}" type="pres">
      <dgm:prSet presAssocID="{46B140B5-ADCA-4F82-A863-60E1B50812BD}" presName="hierChild4" presStyleCnt="0"/>
      <dgm:spPr/>
    </dgm:pt>
    <dgm:pt modelId="{BA32E3A3-C3E5-4E5D-9A10-6AB8813A23ED}" type="pres">
      <dgm:prSet presAssocID="{DC0A238B-17A0-4D38-93D5-4D2FFE4504AD}" presName="Name64" presStyleLbl="parChTrans1D3" presStyleIdx="2" presStyleCnt="4"/>
      <dgm:spPr/>
    </dgm:pt>
    <dgm:pt modelId="{CB420228-A544-43D2-9940-2F3C169597F1}" type="pres">
      <dgm:prSet presAssocID="{EA77302F-2B3C-416B-85A5-210FC1764CF2}" presName="hierRoot2" presStyleCnt="0">
        <dgm:presLayoutVars>
          <dgm:hierBranch val="init"/>
        </dgm:presLayoutVars>
      </dgm:prSet>
      <dgm:spPr/>
    </dgm:pt>
    <dgm:pt modelId="{EF7B8BBF-1F09-4A6F-9113-FE0A36ABDDFF}" type="pres">
      <dgm:prSet presAssocID="{EA77302F-2B3C-416B-85A5-210FC1764CF2}" presName="rootComposite" presStyleCnt="0"/>
      <dgm:spPr/>
    </dgm:pt>
    <dgm:pt modelId="{CE1CDFBD-055C-48F8-976D-52867A222963}" type="pres">
      <dgm:prSet presAssocID="{EA77302F-2B3C-416B-85A5-210FC1764CF2}" presName="rootText" presStyleLbl="node3" presStyleIdx="2" presStyleCnt="4" custLinFactNeighborX="-2425" custLinFactNeighborY="-46909">
        <dgm:presLayoutVars>
          <dgm:chPref val="3"/>
        </dgm:presLayoutVars>
      </dgm:prSet>
      <dgm:spPr/>
    </dgm:pt>
    <dgm:pt modelId="{D08CAB6E-9419-4088-AA9C-671FC5EB0E48}" type="pres">
      <dgm:prSet presAssocID="{EA77302F-2B3C-416B-85A5-210FC1764CF2}" presName="rootConnector" presStyleLbl="node3" presStyleIdx="2" presStyleCnt="4"/>
      <dgm:spPr/>
    </dgm:pt>
    <dgm:pt modelId="{6DB78892-3F15-4707-8290-A41963D75569}" type="pres">
      <dgm:prSet presAssocID="{EA77302F-2B3C-416B-85A5-210FC1764CF2}" presName="hierChild4" presStyleCnt="0"/>
      <dgm:spPr/>
    </dgm:pt>
    <dgm:pt modelId="{91299214-C1F1-443E-A784-626EA08EFA29}" type="pres">
      <dgm:prSet presAssocID="{9AF2444F-3140-416F-ADED-8C9A2C6B16BC}" presName="Name64" presStyleLbl="parChTrans1D4" presStyleIdx="2" presStyleCnt="3"/>
      <dgm:spPr/>
    </dgm:pt>
    <dgm:pt modelId="{B1E5587B-1869-4A67-83C2-F0B51F52B125}" type="pres">
      <dgm:prSet presAssocID="{69E88C92-A385-4724-84AF-654702D8D65E}" presName="hierRoot2" presStyleCnt="0">
        <dgm:presLayoutVars>
          <dgm:hierBranch val="init"/>
        </dgm:presLayoutVars>
      </dgm:prSet>
      <dgm:spPr/>
    </dgm:pt>
    <dgm:pt modelId="{7E6D1FF1-15E9-4DC7-AF9C-0073A8161E8C}" type="pres">
      <dgm:prSet presAssocID="{69E88C92-A385-4724-84AF-654702D8D65E}" presName="rootComposite" presStyleCnt="0"/>
      <dgm:spPr/>
    </dgm:pt>
    <dgm:pt modelId="{E3B4E9FD-86D4-46BC-AA27-3CA3B166EFCF}" type="pres">
      <dgm:prSet presAssocID="{69E88C92-A385-4724-84AF-654702D8D65E}" presName="rootText" presStyleLbl="node4" presStyleIdx="2" presStyleCnt="3" custScaleX="50982" custScaleY="103977" custLinFactNeighborX="20166" custLinFactNeighborY="-46918">
        <dgm:presLayoutVars>
          <dgm:chPref val="3"/>
        </dgm:presLayoutVars>
      </dgm:prSet>
      <dgm:spPr/>
    </dgm:pt>
    <dgm:pt modelId="{7522B766-06A0-48C6-A17A-CF7EABA9CD0B}" type="pres">
      <dgm:prSet presAssocID="{69E88C92-A385-4724-84AF-654702D8D65E}" presName="rootConnector" presStyleLbl="node4" presStyleIdx="2" presStyleCnt="3"/>
      <dgm:spPr/>
    </dgm:pt>
    <dgm:pt modelId="{F49FDDFC-FDD5-4C5B-BC16-4BBC14D41DF4}" type="pres">
      <dgm:prSet presAssocID="{69E88C92-A385-4724-84AF-654702D8D65E}" presName="hierChild4" presStyleCnt="0"/>
      <dgm:spPr/>
    </dgm:pt>
    <dgm:pt modelId="{E49CCEF1-6A5C-48D3-9B93-90D0C603E252}" type="pres">
      <dgm:prSet presAssocID="{69E88C92-A385-4724-84AF-654702D8D65E}" presName="hierChild5" presStyleCnt="0"/>
      <dgm:spPr/>
    </dgm:pt>
    <dgm:pt modelId="{B2DA0357-F7FA-48AB-9603-6431FF549067}" type="pres">
      <dgm:prSet presAssocID="{EA77302F-2B3C-416B-85A5-210FC1764CF2}" presName="hierChild5" presStyleCnt="0"/>
      <dgm:spPr/>
    </dgm:pt>
    <dgm:pt modelId="{A174195D-5ED8-4950-8EB1-19D5E5B2BB1E}" type="pres">
      <dgm:prSet presAssocID="{0013B143-DFD4-41DB-9AF4-A15E411331AB}" presName="Name64" presStyleLbl="parChTrans1D3" presStyleIdx="3" presStyleCnt="4"/>
      <dgm:spPr/>
    </dgm:pt>
    <dgm:pt modelId="{B3C35F30-95DD-433C-879A-EABD83B2DE30}" type="pres">
      <dgm:prSet presAssocID="{2DDD6410-C120-4D2C-992F-C599DCE048FB}" presName="hierRoot2" presStyleCnt="0">
        <dgm:presLayoutVars>
          <dgm:hierBranch val="init"/>
        </dgm:presLayoutVars>
      </dgm:prSet>
      <dgm:spPr/>
    </dgm:pt>
    <dgm:pt modelId="{3819E251-2B81-40F2-A1E3-1E46303F8CD5}" type="pres">
      <dgm:prSet presAssocID="{2DDD6410-C120-4D2C-992F-C599DCE048FB}" presName="rootComposite" presStyleCnt="0"/>
      <dgm:spPr/>
    </dgm:pt>
    <dgm:pt modelId="{BDE78E21-23EB-41A6-9B9B-6EEC39E02131}" type="pres">
      <dgm:prSet presAssocID="{2DDD6410-C120-4D2C-992F-C599DCE048FB}" presName="rootText" presStyleLbl="node3" presStyleIdx="3" presStyleCnt="4" custLinFactNeighborX="-1213" custLinFactNeighborY="41749">
        <dgm:presLayoutVars>
          <dgm:chPref val="3"/>
        </dgm:presLayoutVars>
      </dgm:prSet>
      <dgm:spPr/>
    </dgm:pt>
    <dgm:pt modelId="{DB349C3D-195E-410C-B84F-B0AD559AD491}" type="pres">
      <dgm:prSet presAssocID="{2DDD6410-C120-4D2C-992F-C599DCE048FB}" presName="rootConnector" presStyleLbl="node3" presStyleIdx="3" presStyleCnt="4"/>
      <dgm:spPr/>
    </dgm:pt>
    <dgm:pt modelId="{FDF91BAD-9AA6-4614-8CBD-05DDB0CF3A68}" type="pres">
      <dgm:prSet presAssocID="{2DDD6410-C120-4D2C-992F-C599DCE048FB}" presName="hierChild4" presStyleCnt="0"/>
      <dgm:spPr/>
    </dgm:pt>
    <dgm:pt modelId="{F0139AB6-33EC-429A-B94D-EA5EB8640BD8}" type="pres">
      <dgm:prSet presAssocID="{2DDD6410-C120-4D2C-992F-C599DCE048FB}" presName="hierChild5" presStyleCnt="0"/>
      <dgm:spPr/>
    </dgm:pt>
    <dgm:pt modelId="{7EFE9587-ED98-4F86-9DEB-D9CAEAB14110}" type="pres">
      <dgm:prSet presAssocID="{46B140B5-ADCA-4F82-A863-60E1B50812BD}" presName="hierChild5" presStyleCnt="0"/>
      <dgm:spPr/>
    </dgm:pt>
    <dgm:pt modelId="{FF98F04E-58A3-475C-8044-F1C41E1B7AD4}" type="pres">
      <dgm:prSet presAssocID="{0BAF54C8-C77E-4272-84E1-977F4A1CD66B}" presName="hierChild3" presStyleCnt="0"/>
      <dgm:spPr/>
    </dgm:pt>
  </dgm:ptLst>
  <dgm:cxnLst>
    <dgm:cxn modelId="{D4CB6408-4B6B-4267-A212-906874DAF1D5}" type="presOf" srcId="{F5D15FBC-F7C3-4344-BF5B-4EE66A034324}" destId="{50C9051E-8BBB-4373-A907-83156EA1CC4C}" srcOrd="0" destOrd="0" presId="urn:microsoft.com/office/officeart/2009/3/layout/HorizontalOrganizationChart"/>
    <dgm:cxn modelId="{6F961113-C3BA-4011-B8AD-BA8A250C5206}" type="presOf" srcId="{59F5D63A-E8A7-4F55-96E1-391CB52575A1}" destId="{84D68597-76FF-414E-898A-FC5004F6714A}" srcOrd="0" destOrd="0" presId="urn:microsoft.com/office/officeart/2009/3/layout/HorizontalOrganizationChart"/>
    <dgm:cxn modelId="{04BA2813-31E8-46DB-B738-596252163B19}" type="presOf" srcId="{69E88C92-A385-4724-84AF-654702D8D65E}" destId="{E3B4E9FD-86D4-46BC-AA27-3CA3B166EFCF}" srcOrd="0" destOrd="0" presId="urn:microsoft.com/office/officeart/2009/3/layout/HorizontalOrganizationChart"/>
    <dgm:cxn modelId="{C44AF417-5835-4C2A-8B49-45EFE71E2C68}" type="presOf" srcId="{97F7C257-69E3-4BAE-9305-308FF9D44EF0}" destId="{186C4B96-9865-4627-AFB4-FCCBADE1C096}" srcOrd="0" destOrd="0" presId="urn:microsoft.com/office/officeart/2009/3/layout/HorizontalOrganizationChart"/>
    <dgm:cxn modelId="{9C66751A-A3D1-4D40-A4D2-656710FD843B}" type="presOf" srcId="{0BAF54C8-C77E-4272-84E1-977F4A1CD66B}" destId="{AF585EDA-C1C5-45F7-8B0D-7563FF68FD21}" srcOrd="1" destOrd="0" presId="urn:microsoft.com/office/officeart/2009/3/layout/HorizontalOrganizationChart"/>
    <dgm:cxn modelId="{AACEE51A-E160-4A31-AFA5-A5C14006BB17}" type="presOf" srcId="{2DDD6410-C120-4D2C-992F-C599DCE048FB}" destId="{DB349C3D-195E-410C-B84F-B0AD559AD491}" srcOrd="1" destOrd="0" presId="urn:microsoft.com/office/officeart/2009/3/layout/HorizontalOrganizationChart"/>
    <dgm:cxn modelId="{151E6320-930E-4385-A207-FAFF98104340}" srcId="{59F5D63A-E8A7-4F55-96E1-391CB52575A1}" destId="{0BAF54C8-C77E-4272-84E1-977F4A1CD66B}" srcOrd="0" destOrd="0" parTransId="{2DB14D27-EE36-41A9-9132-F78824B62166}" sibTransId="{5A7350E4-DCF7-42C8-9586-77860D6D0EDE}"/>
    <dgm:cxn modelId="{29D6BD21-A63D-4E36-BED0-237644CD3906}" type="presOf" srcId="{BEF0FF9E-6095-4AA7-B402-091CCEB152CF}" destId="{C7F83154-CB9C-47A0-A0A4-95B42850C7B0}" srcOrd="1" destOrd="0" presId="urn:microsoft.com/office/officeart/2009/3/layout/HorizontalOrganizationChart"/>
    <dgm:cxn modelId="{D37FFE26-443C-400A-A1FD-23D982F77990}" srcId="{0BAF54C8-C77E-4272-84E1-977F4A1CD66B}" destId="{46B140B5-ADCA-4F82-A863-60E1B50812BD}" srcOrd="1" destOrd="0" parTransId="{AE03DB2C-3FDF-435E-AF95-89092E3683E0}" sibTransId="{05886E01-4D8B-456D-ABE8-3F2221CEE4F1}"/>
    <dgm:cxn modelId="{3731CD27-47FF-463F-AF48-B1010A09465F}" type="presOf" srcId="{DC0A238B-17A0-4D38-93D5-4D2FFE4504AD}" destId="{BA32E3A3-C3E5-4E5D-9A10-6AB8813A23ED}" srcOrd="0" destOrd="0" presId="urn:microsoft.com/office/officeart/2009/3/layout/HorizontalOrganizationChart"/>
    <dgm:cxn modelId="{1E48D32A-1A82-4594-B76E-BFC3812E0DA3}" type="presOf" srcId="{9EC870B0-5A84-4ABA-A101-4F7A9A81C863}" destId="{34705CCB-F79D-4E2B-8080-9CB12AB073B6}" srcOrd="1" destOrd="0" presId="urn:microsoft.com/office/officeart/2009/3/layout/HorizontalOrganizationChart"/>
    <dgm:cxn modelId="{A47FC432-536A-4DA2-B274-0735D35FFEB4}" type="presOf" srcId="{98B89A32-7F62-4B4B-A016-BA46B36D74E2}" destId="{A52E5EBF-E9F4-4BE6-B725-78499B6E5DAD}" srcOrd="1" destOrd="0" presId="urn:microsoft.com/office/officeart/2009/3/layout/HorizontalOrganizationChart"/>
    <dgm:cxn modelId="{E309283A-3E9C-44EA-8DDB-51B1D40E5AB0}" srcId="{46B140B5-ADCA-4F82-A863-60E1B50812BD}" destId="{EA77302F-2B3C-416B-85A5-210FC1764CF2}" srcOrd="0" destOrd="0" parTransId="{DC0A238B-17A0-4D38-93D5-4D2FFE4504AD}" sibTransId="{9D8F6832-5FCA-419C-8076-462B2D6A79DE}"/>
    <dgm:cxn modelId="{1E8DBA3A-3D3E-43F0-9F2B-AAFA79BA816C}" type="presOf" srcId="{BEF0FF9E-6095-4AA7-B402-091CCEB152CF}" destId="{C9B22E20-A1B5-4E2C-A37C-012965AC838A}" srcOrd="0" destOrd="0" presId="urn:microsoft.com/office/officeart/2009/3/layout/HorizontalOrganizationChart"/>
    <dgm:cxn modelId="{4339FB5F-522F-4074-8D5A-CFD00A1E593B}" type="presOf" srcId="{46B140B5-ADCA-4F82-A863-60E1B50812BD}" destId="{5A187E1E-6240-4806-B683-65C484210304}" srcOrd="1" destOrd="0" presId="urn:microsoft.com/office/officeart/2009/3/layout/HorizontalOrganizationChart"/>
    <dgm:cxn modelId="{07DC696B-7F64-45A4-9FE7-628819721FDA}" srcId="{F5D15FBC-F7C3-4344-BF5B-4EE66A034324}" destId="{98B89A32-7F62-4B4B-A016-BA46B36D74E2}" srcOrd="0" destOrd="0" parTransId="{97F7C257-69E3-4BAE-9305-308FF9D44EF0}" sibTransId="{77B8BCBC-4E1B-438B-A5AC-50B331452135}"/>
    <dgm:cxn modelId="{A099576C-BCFD-4425-BC41-F896A78CF80D}" srcId="{98B89A32-7F62-4B4B-A016-BA46B36D74E2}" destId="{BEF0FF9E-6095-4AA7-B402-091CCEB152CF}" srcOrd="0" destOrd="0" parTransId="{D7236E02-0BD0-426E-945A-899E4588426B}" sibTransId="{6C077642-EC62-48C8-892D-F4635B23401C}"/>
    <dgm:cxn modelId="{9220DC4C-8A78-49A3-B828-B58B2BCDBA5D}" type="presOf" srcId="{46B140B5-ADCA-4F82-A863-60E1B50812BD}" destId="{BCE1F031-D052-4A1C-B955-6C00733B1DDF}" srcOrd="0" destOrd="0" presId="urn:microsoft.com/office/officeart/2009/3/layout/HorizontalOrganizationChart"/>
    <dgm:cxn modelId="{5F65FE6E-5436-48F3-B4A1-5439664521A0}" type="presOf" srcId="{F5D15FBC-F7C3-4344-BF5B-4EE66A034324}" destId="{E7E9A94E-1BF5-46BF-B7F5-102265E16985}" srcOrd="1" destOrd="0" presId="urn:microsoft.com/office/officeart/2009/3/layout/HorizontalOrganizationChart"/>
    <dgm:cxn modelId="{46B81151-505B-4054-A556-0D91F63D669E}" type="presOf" srcId="{98B89A32-7F62-4B4B-A016-BA46B36D74E2}" destId="{17D54113-2055-4756-AE3C-9926F94EE85E}" srcOrd="0" destOrd="0" presId="urn:microsoft.com/office/officeart/2009/3/layout/HorizontalOrganizationChart"/>
    <dgm:cxn modelId="{BA887054-1D5E-44B1-908B-05FA402AEAA3}" srcId="{46B140B5-ADCA-4F82-A863-60E1B50812BD}" destId="{2DDD6410-C120-4D2C-992F-C599DCE048FB}" srcOrd="1" destOrd="0" parTransId="{0013B143-DFD4-41DB-9AF4-A15E411331AB}" sibTransId="{8FE1B8F1-F7B6-45F4-B4EA-BAAA51C7F980}"/>
    <dgm:cxn modelId="{FB567055-10FA-43ED-ACFF-44F9F8A23419}" type="presOf" srcId="{2DDD6410-C120-4D2C-992F-C599DCE048FB}" destId="{BDE78E21-23EB-41A6-9B9B-6EEC39E02131}" srcOrd="0" destOrd="0" presId="urn:microsoft.com/office/officeart/2009/3/layout/HorizontalOrganizationChart"/>
    <dgm:cxn modelId="{D07D9E84-B4D8-4750-B137-1797FD494723}" type="presOf" srcId="{0BAF54C8-C77E-4272-84E1-977F4A1CD66B}" destId="{303C949F-3816-4777-8435-6E7104042102}" srcOrd="0" destOrd="0" presId="urn:microsoft.com/office/officeart/2009/3/layout/HorizontalOrganizationChart"/>
    <dgm:cxn modelId="{42BB8285-D819-4CC5-A89A-45FD4CB952CF}" type="presOf" srcId="{AE03DB2C-3FDF-435E-AF95-89092E3683E0}" destId="{8AF9B786-099C-48B5-A103-8B59D601620C}" srcOrd="0" destOrd="0" presId="urn:microsoft.com/office/officeart/2009/3/layout/HorizontalOrganizationChart"/>
    <dgm:cxn modelId="{E8A7BA87-E371-4E3E-9874-7DB667D05241}" type="presOf" srcId="{A883AFC3-D6F4-4D40-9CBF-897FE6DDB0AA}" destId="{9140D0F9-03B3-4232-9899-3FC244782BE1}" srcOrd="0" destOrd="0" presId="urn:microsoft.com/office/officeart/2009/3/layout/HorizontalOrganizationChart"/>
    <dgm:cxn modelId="{18B7DA92-515D-4E3D-8082-83883FE8CF35}" type="presOf" srcId="{B3E123CF-EBEF-4C8C-9757-7700CD1F98C7}" destId="{B647B310-A296-4C1A-B0E6-6EE717908B9C}" srcOrd="1" destOrd="0" presId="urn:microsoft.com/office/officeart/2009/3/layout/HorizontalOrganizationChart"/>
    <dgm:cxn modelId="{CA352799-A0FB-4B7E-A76D-1D8FB093008F}" type="presOf" srcId="{0013B143-DFD4-41DB-9AF4-A15E411331AB}" destId="{A174195D-5ED8-4950-8EB1-19D5E5B2BB1E}" srcOrd="0" destOrd="0" presId="urn:microsoft.com/office/officeart/2009/3/layout/HorizontalOrganizationChart"/>
    <dgm:cxn modelId="{DEDC3A99-8922-48AB-8940-21B9C27B9161}" type="presOf" srcId="{D94971B8-E84F-4197-A333-41801DD82ECE}" destId="{65CF80CB-9DEC-4BC3-B655-951ADA24691E}" srcOrd="0" destOrd="0" presId="urn:microsoft.com/office/officeart/2009/3/layout/HorizontalOrganizationChart"/>
    <dgm:cxn modelId="{4479E79C-0156-4F58-BD15-177DEE84F393}" type="presOf" srcId="{9AF2444F-3140-416F-ADED-8C9A2C6B16BC}" destId="{91299214-C1F1-443E-A784-626EA08EFA29}" srcOrd="0" destOrd="0" presId="urn:microsoft.com/office/officeart/2009/3/layout/HorizontalOrganizationChart"/>
    <dgm:cxn modelId="{1B5C30A0-B5CD-48C0-8229-FDD7FA88E0B4}" type="presOf" srcId="{9EC870B0-5A84-4ABA-A101-4F7A9A81C863}" destId="{4D881ED2-97B7-49C2-A8DC-FD7C8C7840C8}" srcOrd="0" destOrd="0" presId="urn:microsoft.com/office/officeart/2009/3/layout/HorizontalOrganizationChart"/>
    <dgm:cxn modelId="{C6DC0EA1-FD66-4E5A-ACD9-28170F4C64DA}" type="presOf" srcId="{EA77302F-2B3C-416B-85A5-210FC1764CF2}" destId="{D08CAB6E-9419-4088-AA9C-671FC5EB0E48}" srcOrd="1" destOrd="0" presId="urn:microsoft.com/office/officeart/2009/3/layout/HorizontalOrganizationChart"/>
    <dgm:cxn modelId="{A4EFF8A1-7585-458B-B4D3-454A2451AED9}" srcId="{0BAF54C8-C77E-4272-84E1-977F4A1CD66B}" destId="{F5D15FBC-F7C3-4344-BF5B-4EE66A034324}" srcOrd="0" destOrd="0" parTransId="{D94971B8-E84F-4197-A333-41801DD82ECE}" sibTransId="{7712057D-F7D7-48D0-BDEA-571289D0D5E7}"/>
    <dgm:cxn modelId="{5461B0A7-4462-4B0E-B316-E6B133C08253}" srcId="{EA77302F-2B3C-416B-85A5-210FC1764CF2}" destId="{69E88C92-A385-4724-84AF-654702D8D65E}" srcOrd="0" destOrd="0" parTransId="{9AF2444F-3140-416F-ADED-8C9A2C6B16BC}" sibTransId="{4C5E67D2-EFF4-46E3-9008-C35B8F5F70C0}"/>
    <dgm:cxn modelId="{B2BABAB3-215A-4EBC-82E0-4C1BAEC08CE0}" type="presOf" srcId="{EA77302F-2B3C-416B-85A5-210FC1764CF2}" destId="{CE1CDFBD-055C-48F8-976D-52867A222963}" srcOrd="0" destOrd="0" presId="urn:microsoft.com/office/officeart/2009/3/layout/HorizontalOrganizationChart"/>
    <dgm:cxn modelId="{CD0DDBBA-DD41-4541-B148-895412E9D0BE}" srcId="{F5D15FBC-F7C3-4344-BF5B-4EE66A034324}" destId="{9EC870B0-5A84-4ABA-A101-4F7A9A81C863}" srcOrd="1" destOrd="0" parTransId="{A883AFC3-D6F4-4D40-9CBF-897FE6DDB0AA}" sibTransId="{31B7084F-01B3-4643-AA22-B669E45272A1}"/>
    <dgm:cxn modelId="{4B821FD8-F47F-40E5-8E5E-9D09DAD67366}" type="presOf" srcId="{B3E123CF-EBEF-4C8C-9757-7700CD1F98C7}" destId="{FE96D7DE-E183-46D0-8069-139580C07BFE}" srcOrd="0" destOrd="0" presId="urn:microsoft.com/office/officeart/2009/3/layout/HorizontalOrganizationChart"/>
    <dgm:cxn modelId="{DF7F49E1-03B6-4928-9672-AD56B90D7BED}" srcId="{9EC870B0-5A84-4ABA-A101-4F7A9A81C863}" destId="{B3E123CF-EBEF-4C8C-9757-7700CD1F98C7}" srcOrd="0" destOrd="0" parTransId="{FF6999AD-98F0-44BC-B616-D855BD987466}" sibTransId="{134203CB-B433-4AA2-8340-B3E5B9C113DD}"/>
    <dgm:cxn modelId="{E20308E3-9582-4461-B75E-2B209F53AEE9}" type="presOf" srcId="{D7236E02-0BD0-426E-945A-899E4588426B}" destId="{82A56790-E907-4286-8E03-70967F1EB536}" srcOrd="0" destOrd="0" presId="urn:microsoft.com/office/officeart/2009/3/layout/HorizontalOrganizationChart"/>
    <dgm:cxn modelId="{E6C0DFFD-15E4-4611-A74B-AE56B41A7FE9}" type="presOf" srcId="{FF6999AD-98F0-44BC-B616-D855BD987466}" destId="{4FFD7544-3724-46D3-9788-A8A56866487B}" srcOrd="0" destOrd="0" presId="urn:microsoft.com/office/officeart/2009/3/layout/HorizontalOrganizationChart"/>
    <dgm:cxn modelId="{5CA740FE-474B-463B-8CA7-E48C2BE4286F}" type="presOf" srcId="{69E88C92-A385-4724-84AF-654702D8D65E}" destId="{7522B766-06A0-48C6-A17A-CF7EABA9CD0B}" srcOrd="1" destOrd="0" presId="urn:microsoft.com/office/officeart/2009/3/layout/HorizontalOrganizationChart"/>
    <dgm:cxn modelId="{84CB0E8F-A5F9-4C80-8C64-3CCB8FE5F1B3}" type="presParOf" srcId="{84D68597-76FF-414E-898A-FC5004F6714A}" destId="{C8A65050-E468-4A33-BC1C-D342E47D466A}" srcOrd="0" destOrd="0" presId="urn:microsoft.com/office/officeart/2009/3/layout/HorizontalOrganizationChart"/>
    <dgm:cxn modelId="{D0DAA711-1391-4F77-A2E4-9A6E26971EFE}" type="presParOf" srcId="{C8A65050-E468-4A33-BC1C-D342E47D466A}" destId="{FA050146-7F52-4962-88D7-9087FB517448}" srcOrd="0" destOrd="0" presId="urn:microsoft.com/office/officeart/2009/3/layout/HorizontalOrganizationChart"/>
    <dgm:cxn modelId="{F71F7057-399C-43BF-AB30-BDEDC5310362}" type="presParOf" srcId="{FA050146-7F52-4962-88D7-9087FB517448}" destId="{303C949F-3816-4777-8435-6E7104042102}" srcOrd="0" destOrd="0" presId="urn:microsoft.com/office/officeart/2009/3/layout/HorizontalOrganizationChart"/>
    <dgm:cxn modelId="{D639E17C-3F47-463E-A629-426FCBD26FE9}" type="presParOf" srcId="{FA050146-7F52-4962-88D7-9087FB517448}" destId="{AF585EDA-C1C5-45F7-8B0D-7563FF68FD21}" srcOrd="1" destOrd="0" presId="urn:microsoft.com/office/officeart/2009/3/layout/HorizontalOrganizationChart"/>
    <dgm:cxn modelId="{DC5CF8C9-638F-441D-B774-4964AC22E4D0}" type="presParOf" srcId="{C8A65050-E468-4A33-BC1C-D342E47D466A}" destId="{7BF16344-4C89-447C-B90C-57C218600F4A}" srcOrd="1" destOrd="0" presId="urn:microsoft.com/office/officeart/2009/3/layout/HorizontalOrganizationChart"/>
    <dgm:cxn modelId="{37150F0A-2DA4-4AE2-B18A-52CB79C9814C}" type="presParOf" srcId="{7BF16344-4C89-447C-B90C-57C218600F4A}" destId="{65CF80CB-9DEC-4BC3-B655-951ADA24691E}" srcOrd="0" destOrd="0" presId="urn:microsoft.com/office/officeart/2009/3/layout/HorizontalOrganizationChart"/>
    <dgm:cxn modelId="{AB7F9DCE-5D5F-405A-AA0B-61C7DD30452C}" type="presParOf" srcId="{7BF16344-4C89-447C-B90C-57C218600F4A}" destId="{D61EBA72-E45B-48EC-9248-8045CA7493FE}" srcOrd="1" destOrd="0" presId="urn:microsoft.com/office/officeart/2009/3/layout/HorizontalOrganizationChart"/>
    <dgm:cxn modelId="{F5678BFB-0562-487B-B195-7D470E10461A}" type="presParOf" srcId="{D61EBA72-E45B-48EC-9248-8045CA7493FE}" destId="{29433C0B-7AA2-4DD2-9749-C62928ABC007}" srcOrd="0" destOrd="0" presId="urn:microsoft.com/office/officeart/2009/3/layout/HorizontalOrganizationChart"/>
    <dgm:cxn modelId="{16AAA5B5-C8EB-4D18-A45C-26F159C9D14C}" type="presParOf" srcId="{29433C0B-7AA2-4DD2-9749-C62928ABC007}" destId="{50C9051E-8BBB-4373-A907-83156EA1CC4C}" srcOrd="0" destOrd="0" presId="urn:microsoft.com/office/officeart/2009/3/layout/HorizontalOrganizationChart"/>
    <dgm:cxn modelId="{9DAC10C1-5580-4E73-BA8F-76A49D846F07}" type="presParOf" srcId="{29433C0B-7AA2-4DD2-9749-C62928ABC007}" destId="{E7E9A94E-1BF5-46BF-B7F5-102265E16985}" srcOrd="1" destOrd="0" presId="urn:microsoft.com/office/officeart/2009/3/layout/HorizontalOrganizationChart"/>
    <dgm:cxn modelId="{26B86ACA-FD7F-4060-B503-52A3CC5B1951}" type="presParOf" srcId="{D61EBA72-E45B-48EC-9248-8045CA7493FE}" destId="{AAD05DF8-F34C-47A5-9A76-7DF1DCCD258D}" srcOrd="1" destOrd="0" presId="urn:microsoft.com/office/officeart/2009/3/layout/HorizontalOrganizationChart"/>
    <dgm:cxn modelId="{7FB76594-E4EF-40ED-AF33-83335C1761D4}" type="presParOf" srcId="{AAD05DF8-F34C-47A5-9A76-7DF1DCCD258D}" destId="{186C4B96-9865-4627-AFB4-FCCBADE1C096}" srcOrd="0" destOrd="0" presId="urn:microsoft.com/office/officeart/2009/3/layout/HorizontalOrganizationChart"/>
    <dgm:cxn modelId="{158698B6-3F62-4A80-BD83-BED0AFF8DECD}" type="presParOf" srcId="{AAD05DF8-F34C-47A5-9A76-7DF1DCCD258D}" destId="{429272F6-292B-4D63-AC63-2AF3D5B833ED}" srcOrd="1" destOrd="0" presId="urn:microsoft.com/office/officeart/2009/3/layout/HorizontalOrganizationChart"/>
    <dgm:cxn modelId="{183B410B-2D44-4C39-8941-71881A9DB268}" type="presParOf" srcId="{429272F6-292B-4D63-AC63-2AF3D5B833ED}" destId="{94B5A1FC-1BE1-4256-9308-45AC634842F4}" srcOrd="0" destOrd="0" presId="urn:microsoft.com/office/officeart/2009/3/layout/HorizontalOrganizationChart"/>
    <dgm:cxn modelId="{C8EBC2A7-E5BE-4ED2-B62E-C9250347557E}" type="presParOf" srcId="{94B5A1FC-1BE1-4256-9308-45AC634842F4}" destId="{17D54113-2055-4756-AE3C-9926F94EE85E}" srcOrd="0" destOrd="0" presId="urn:microsoft.com/office/officeart/2009/3/layout/HorizontalOrganizationChart"/>
    <dgm:cxn modelId="{8FB82C35-491B-4E5F-8CF3-654D1A8F2E10}" type="presParOf" srcId="{94B5A1FC-1BE1-4256-9308-45AC634842F4}" destId="{A52E5EBF-E9F4-4BE6-B725-78499B6E5DAD}" srcOrd="1" destOrd="0" presId="urn:microsoft.com/office/officeart/2009/3/layout/HorizontalOrganizationChart"/>
    <dgm:cxn modelId="{8F2EAF4A-FCFD-417C-90B1-D89D4E062A73}" type="presParOf" srcId="{429272F6-292B-4D63-AC63-2AF3D5B833ED}" destId="{E132D604-B2D8-43EC-8793-EF56BAF63F85}" srcOrd="1" destOrd="0" presId="urn:microsoft.com/office/officeart/2009/3/layout/HorizontalOrganizationChart"/>
    <dgm:cxn modelId="{3FDBF0CD-9513-4775-BE17-6652F46444F0}" type="presParOf" srcId="{E132D604-B2D8-43EC-8793-EF56BAF63F85}" destId="{82A56790-E907-4286-8E03-70967F1EB536}" srcOrd="0" destOrd="0" presId="urn:microsoft.com/office/officeart/2009/3/layout/HorizontalOrganizationChart"/>
    <dgm:cxn modelId="{DA3523A3-7905-43D7-9D06-4B880BFB2BFD}" type="presParOf" srcId="{E132D604-B2D8-43EC-8793-EF56BAF63F85}" destId="{3675E1AE-E1ED-40BC-A011-2D60CE12A954}" srcOrd="1" destOrd="0" presId="urn:microsoft.com/office/officeart/2009/3/layout/HorizontalOrganizationChart"/>
    <dgm:cxn modelId="{483F95D9-0E86-45D7-B892-E8BACE662442}" type="presParOf" srcId="{3675E1AE-E1ED-40BC-A011-2D60CE12A954}" destId="{59A90DBF-0B9A-4E63-878C-E8C9DE2D32B3}" srcOrd="0" destOrd="0" presId="urn:microsoft.com/office/officeart/2009/3/layout/HorizontalOrganizationChart"/>
    <dgm:cxn modelId="{9754F392-BBC0-4357-8CDC-A1C218469C75}" type="presParOf" srcId="{59A90DBF-0B9A-4E63-878C-E8C9DE2D32B3}" destId="{C9B22E20-A1B5-4E2C-A37C-012965AC838A}" srcOrd="0" destOrd="0" presId="urn:microsoft.com/office/officeart/2009/3/layout/HorizontalOrganizationChart"/>
    <dgm:cxn modelId="{725A6591-868F-4482-AC00-0BE70970EBC2}" type="presParOf" srcId="{59A90DBF-0B9A-4E63-878C-E8C9DE2D32B3}" destId="{C7F83154-CB9C-47A0-A0A4-95B42850C7B0}" srcOrd="1" destOrd="0" presId="urn:microsoft.com/office/officeart/2009/3/layout/HorizontalOrganizationChart"/>
    <dgm:cxn modelId="{DFC47606-A52C-43D6-BFE6-B2C44D0317EE}" type="presParOf" srcId="{3675E1AE-E1ED-40BC-A011-2D60CE12A954}" destId="{CBF7AA3C-272A-4AF2-87DC-6B2811EE740D}" srcOrd="1" destOrd="0" presId="urn:microsoft.com/office/officeart/2009/3/layout/HorizontalOrganizationChart"/>
    <dgm:cxn modelId="{3DAA907D-05EB-4248-9795-18B43F780578}" type="presParOf" srcId="{3675E1AE-E1ED-40BC-A011-2D60CE12A954}" destId="{F4A6BA09-DCC6-436D-86A9-24C444AE1DB0}" srcOrd="2" destOrd="0" presId="urn:microsoft.com/office/officeart/2009/3/layout/HorizontalOrganizationChart"/>
    <dgm:cxn modelId="{EE9865C8-7592-4E04-B7B2-AE8B2E03F847}" type="presParOf" srcId="{429272F6-292B-4D63-AC63-2AF3D5B833ED}" destId="{5B8A95B3-8D49-4B41-9698-8D58E0ABCE77}" srcOrd="2" destOrd="0" presId="urn:microsoft.com/office/officeart/2009/3/layout/HorizontalOrganizationChart"/>
    <dgm:cxn modelId="{F2651A81-2756-4AAD-978F-C328AFB72AAE}" type="presParOf" srcId="{AAD05DF8-F34C-47A5-9A76-7DF1DCCD258D}" destId="{9140D0F9-03B3-4232-9899-3FC244782BE1}" srcOrd="2" destOrd="0" presId="urn:microsoft.com/office/officeart/2009/3/layout/HorizontalOrganizationChart"/>
    <dgm:cxn modelId="{6EE43C43-7A19-4EDF-B3FC-173783E57B2E}" type="presParOf" srcId="{AAD05DF8-F34C-47A5-9A76-7DF1DCCD258D}" destId="{175379BC-CAC9-4426-B976-B8856DD609E9}" srcOrd="3" destOrd="0" presId="urn:microsoft.com/office/officeart/2009/3/layout/HorizontalOrganizationChart"/>
    <dgm:cxn modelId="{7F1D067E-F190-4AA5-A955-21A302A45438}" type="presParOf" srcId="{175379BC-CAC9-4426-B976-B8856DD609E9}" destId="{4E5380FD-E56F-4700-B293-4BF4C173C566}" srcOrd="0" destOrd="0" presId="urn:microsoft.com/office/officeart/2009/3/layout/HorizontalOrganizationChart"/>
    <dgm:cxn modelId="{430B59AF-3235-40E9-A5C1-E06FB6E9C17F}" type="presParOf" srcId="{4E5380FD-E56F-4700-B293-4BF4C173C566}" destId="{4D881ED2-97B7-49C2-A8DC-FD7C8C7840C8}" srcOrd="0" destOrd="0" presId="urn:microsoft.com/office/officeart/2009/3/layout/HorizontalOrganizationChart"/>
    <dgm:cxn modelId="{8762048A-A623-45D1-93ED-6D27C3EBF3FE}" type="presParOf" srcId="{4E5380FD-E56F-4700-B293-4BF4C173C566}" destId="{34705CCB-F79D-4E2B-8080-9CB12AB073B6}" srcOrd="1" destOrd="0" presId="urn:microsoft.com/office/officeart/2009/3/layout/HorizontalOrganizationChart"/>
    <dgm:cxn modelId="{C5E5129E-1D11-4870-8261-F0F8164A9666}" type="presParOf" srcId="{175379BC-CAC9-4426-B976-B8856DD609E9}" destId="{E26455E0-08E6-4C70-8991-6BAADD3ED878}" srcOrd="1" destOrd="0" presId="urn:microsoft.com/office/officeart/2009/3/layout/HorizontalOrganizationChart"/>
    <dgm:cxn modelId="{55CBD810-BEDF-4174-8630-0B834B88A156}" type="presParOf" srcId="{E26455E0-08E6-4C70-8991-6BAADD3ED878}" destId="{4FFD7544-3724-46D3-9788-A8A56866487B}" srcOrd="0" destOrd="0" presId="urn:microsoft.com/office/officeart/2009/3/layout/HorizontalOrganizationChart"/>
    <dgm:cxn modelId="{3AECA075-7C80-4AD2-B2CF-C707D490E72C}" type="presParOf" srcId="{E26455E0-08E6-4C70-8991-6BAADD3ED878}" destId="{8C01C8FF-D1D7-458B-9692-1E7CDCAE593D}" srcOrd="1" destOrd="0" presId="urn:microsoft.com/office/officeart/2009/3/layout/HorizontalOrganizationChart"/>
    <dgm:cxn modelId="{0CB94CF4-B3D8-4A8E-8ACA-AE3520897F2B}" type="presParOf" srcId="{8C01C8FF-D1D7-458B-9692-1E7CDCAE593D}" destId="{5F9ECC22-4C19-4D12-B753-5050DC0C170F}" srcOrd="0" destOrd="0" presId="urn:microsoft.com/office/officeart/2009/3/layout/HorizontalOrganizationChart"/>
    <dgm:cxn modelId="{5BF60F45-6532-49A8-B91A-7B7B7EF85ABF}" type="presParOf" srcId="{5F9ECC22-4C19-4D12-B753-5050DC0C170F}" destId="{FE96D7DE-E183-46D0-8069-139580C07BFE}" srcOrd="0" destOrd="0" presId="urn:microsoft.com/office/officeart/2009/3/layout/HorizontalOrganizationChart"/>
    <dgm:cxn modelId="{9B2ADBF1-A46A-4C94-9544-E6EA99F14867}" type="presParOf" srcId="{5F9ECC22-4C19-4D12-B753-5050DC0C170F}" destId="{B647B310-A296-4C1A-B0E6-6EE717908B9C}" srcOrd="1" destOrd="0" presId="urn:microsoft.com/office/officeart/2009/3/layout/HorizontalOrganizationChart"/>
    <dgm:cxn modelId="{85C7EA0F-1348-4667-A6BA-4874D66184E4}" type="presParOf" srcId="{8C01C8FF-D1D7-458B-9692-1E7CDCAE593D}" destId="{1A4361C3-84A2-4812-8C6D-DF844F2FA5B1}" srcOrd="1" destOrd="0" presId="urn:microsoft.com/office/officeart/2009/3/layout/HorizontalOrganizationChart"/>
    <dgm:cxn modelId="{7FA77336-B256-4A68-96F8-B897366C7986}" type="presParOf" srcId="{8C01C8FF-D1D7-458B-9692-1E7CDCAE593D}" destId="{17FC169B-13C9-48AA-B692-70CADC030ECD}" srcOrd="2" destOrd="0" presId="urn:microsoft.com/office/officeart/2009/3/layout/HorizontalOrganizationChart"/>
    <dgm:cxn modelId="{4D31384F-40D4-4CC5-AC41-975881E5AD87}" type="presParOf" srcId="{175379BC-CAC9-4426-B976-B8856DD609E9}" destId="{FDFC3162-631E-4985-89E8-6F1D654DB4A4}" srcOrd="2" destOrd="0" presId="urn:microsoft.com/office/officeart/2009/3/layout/HorizontalOrganizationChart"/>
    <dgm:cxn modelId="{F837FCD1-37CF-4C5C-90F4-57EB5780AD83}" type="presParOf" srcId="{D61EBA72-E45B-48EC-9248-8045CA7493FE}" destId="{1F6A79A3-F73D-42C9-A2C7-D053D6837D5C}" srcOrd="2" destOrd="0" presId="urn:microsoft.com/office/officeart/2009/3/layout/HorizontalOrganizationChart"/>
    <dgm:cxn modelId="{C915636F-6024-4F3D-96BE-6B3DF99BF8BE}" type="presParOf" srcId="{7BF16344-4C89-447C-B90C-57C218600F4A}" destId="{8AF9B786-099C-48B5-A103-8B59D601620C}" srcOrd="2" destOrd="0" presId="urn:microsoft.com/office/officeart/2009/3/layout/HorizontalOrganizationChart"/>
    <dgm:cxn modelId="{62EF49E5-0440-4AAD-8534-71BF511864AD}" type="presParOf" srcId="{7BF16344-4C89-447C-B90C-57C218600F4A}" destId="{851006F1-616D-48A3-9FBA-38B56A97D309}" srcOrd="3" destOrd="0" presId="urn:microsoft.com/office/officeart/2009/3/layout/HorizontalOrganizationChart"/>
    <dgm:cxn modelId="{8811A003-BBC0-49A7-B4E2-7CF3C8EF6C82}" type="presParOf" srcId="{851006F1-616D-48A3-9FBA-38B56A97D309}" destId="{E07C604C-7278-44C3-B326-E1D891B674AB}" srcOrd="0" destOrd="0" presId="urn:microsoft.com/office/officeart/2009/3/layout/HorizontalOrganizationChart"/>
    <dgm:cxn modelId="{1099AC32-3331-4D55-BC3C-5A7934031439}" type="presParOf" srcId="{E07C604C-7278-44C3-B326-E1D891B674AB}" destId="{BCE1F031-D052-4A1C-B955-6C00733B1DDF}" srcOrd="0" destOrd="0" presId="urn:microsoft.com/office/officeart/2009/3/layout/HorizontalOrganizationChart"/>
    <dgm:cxn modelId="{ADD21515-29A2-4DB5-B7A0-17549E4D2225}" type="presParOf" srcId="{E07C604C-7278-44C3-B326-E1D891B674AB}" destId="{5A187E1E-6240-4806-B683-65C484210304}" srcOrd="1" destOrd="0" presId="urn:microsoft.com/office/officeart/2009/3/layout/HorizontalOrganizationChart"/>
    <dgm:cxn modelId="{5D4AEB4C-EA24-439A-8E34-99D7892198E0}" type="presParOf" srcId="{851006F1-616D-48A3-9FBA-38B56A97D309}" destId="{D0740C9B-6B97-4600-8322-9E969283AFA0}" srcOrd="1" destOrd="0" presId="urn:microsoft.com/office/officeart/2009/3/layout/HorizontalOrganizationChart"/>
    <dgm:cxn modelId="{AE4871E3-1926-424B-8640-55EBB18DD244}" type="presParOf" srcId="{D0740C9B-6B97-4600-8322-9E969283AFA0}" destId="{BA32E3A3-C3E5-4E5D-9A10-6AB8813A23ED}" srcOrd="0" destOrd="0" presId="urn:microsoft.com/office/officeart/2009/3/layout/HorizontalOrganizationChart"/>
    <dgm:cxn modelId="{00B6A82C-2599-4CD8-BC1A-A94250ED171A}" type="presParOf" srcId="{D0740C9B-6B97-4600-8322-9E969283AFA0}" destId="{CB420228-A544-43D2-9940-2F3C169597F1}" srcOrd="1" destOrd="0" presId="urn:microsoft.com/office/officeart/2009/3/layout/HorizontalOrganizationChart"/>
    <dgm:cxn modelId="{578EB5C7-6C02-4BD2-8E5F-3AB39023C8B7}" type="presParOf" srcId="{CB420228-A544-43D2-9940-2F3C169597F1}" destId="{EF7B8BBF-1F09-4A6F-9113-FE0A36ABDDFF}" srcOrd="0" destOrd="0" presId="urn:microsoft.com/office/officeart/2009/3/layout/HorizontalOrganizationChart"/>
    <dgm:cxn modelId="{E488EF7C-156C-4C18-89AC-4BA55D8FB5B9}" type="presParOf" srcId="{EF7B8BBF-1F09-4A6F-9113-FE0A36ABDDFF}" destId="{CE1CDFBD-055C-48F8-976D-52867A222963}" srcOrd="0" destOrd="0" presId="urn:microsoft.com/office/officeart/2009/3/layout/HorizontalOrganizationChart"/>
    <dgm:cxn modelId="{086010F0-98F9-488B-BED0-497C48558643}" type="presParOf" srcId="{EF7B8BBF-1F09-4A6F-9113-FE0A36ABDDFF}" destId="{D08CAB6E-9419-4088-AA9C-671FC5EB0E48}" srcOrd="1" destOrd="0" presId="urn:microsoft.com/office/officeart/2009/3/layout/HorizontalOrganizationChart"/>
    <dgm:cxn modelId="{5237A697-3FCA-4CF7-8279-2C320C861CBE}" type="presParOf" srcId="{CB420228-A544-43D2-9940-2F3C169597F1}" destId="{6DB78892-3F15-4707-8290-A41963D75569}" srcOrd="1" destOrd="0" presId="urn:microsoft.com/office/officeart/2009/3/layout/HorizontalOrganizationChart"/>
    <dgm:cxn modelId="{E3A68491-BC0B-414F-A717-8404ECAD9006}" type="presParOf" srcId="{6DB78892-3F15-4707-8290-A41963D75569}" destId="{91299214-C1F1-443E-A784-626EA08EFA29}" srcOrd="0" destOrd="0" presId="urn:microsoft.com/office/officeart/2009/3/layout/HorizontalOrganizationChart"/>
    <dgm:cxn modelId="{A48E2782-706E-4705-8B42-43271420934C}" type="presParOf" srcId="{6DB78892-3F15-4707-8290-A41963D75569}" destId="{B1E5587B-1869-4A67-83C2-F0B51F52B125}" srcOrd="1" destOrd="0" presId="urn:microsoft.com/office/officeart/2009/3/layout/HorizontalOrganizationChart"/>
    <dgm:cxn modelId="{94721342-CEB6-46CB-9979-C2ED8A077F00}" type="presParOf" srcId="{B1E5587B-1869-4A67-83C2-F0B51F52B125}" destId="{7E6D1FF1-15E9-4DC7-AF9C-0073A8161E8C}" srcOrd="0" destOrd="0" presId="urn:microsoft.com/office/officeart/2009/3/layout/HorizontalOrganizationChart"/>
    <dgm:cxn modelId="{9F88F635-2A14-4993-9EAB-C1A47B3A0615}" type="presParOf" srcId="{7E6D1FF1-15E9-4DC7-AF9C-0073A8161E8C}" destId="{E3B4E9FD-86D4-46BC-AA27-3CA3B166EFCF}" srcOrd="0" destOrd="0" presId="urn:microsoft.com/office/officeart/2009/3/layout/HorizontalOrganizationChart"/>
    <dgm:cxn modelId="{5927FE47-EE89-46D7-AEB1-63C97B0B52A7}" type="presParOf" srcId="{7E6D1FF1-15E9-4DC7-AF9C-0073A8161E8C}" destId="{7522B766-06A0-48C6-A17A-CF7EABA9CD0B}" srcOrd="1" destOrd="0" presId="urn:microsoft.com/office/officeart/2009/3/layout/HorizontalOrganizationChart"/>
    <dgm:cxn modelId="{974D27FA-5BD1-40D7-90E0-53CF478D2EA4}" type="presParOf" srcId="{B1E5587B-1869-4A67-83C2-F0B51F52B125}" destId="{F49FDDFC-FDD5-4C5B-BC16-4BBC14D41DF4}" srcOrd="1" destOrd="0" presId="urn:microsoft.com/office/officeart/2009/3/layout/HorizontalOrganizationChart"/>
    <dgm:cxn modelId="{185FA447-49E5-4612-AAC4-8B8C3CEFF0F5}" type="presParOf" srcId="{B1E5587B-1869-4A67-83C2-F0B51F52B125}" destId="{E49CCEF1-6A5C-48D3-9B93-90D0C603E252}" srcOrd="2" destOrd="0" presId="urn:microsoft.com/office/officeart/2009/3/layout/HorizontalOrganizationChart"/>
    <dgm:cxn modelId="{30465DE0-B9F0-437B-91AF-DD17C4F346DD}" type="presParOf" srcId="{CB420228-A544-43D2-9940-2F3C169597F1}" destId="{B2DA0357-F7FA-48AB-9603-6431FF549067}" srcOrd="2" destOrd="0" presId="urn:microsoft.com/office/officeart/2009/3/layout/HorizontalOrganizationChart"/>
    <dgm:cxn modelId="{5FFE917C-762C-448E-88C1-54DA5772E248}" type="presParOf" srcId="{D0740C9B-6B97-4600-8322-9E969283AFA0}" destId="{A174195D-5ED8-4950-8EB1-19D5E5B2BB1E}" srcOrd="2" destOrd="0" presId="urn:microsoft.com/office/officeart/2009/3/layout/HorizontalOrganizationChart"/>
    <dgm:cxn modelId="{A3E34F5D-9A35-4080-BAC1-A62757FFF5AF}" type="presParOf" srcId="{D0740C9B-6B97-4600-8322-9E969283AFA0}" destId="{B3C35F30-95DD-433C-879A-EABD83B2DE30}" srcOrd="3" destOrd="0" presId="urn:microsoft.com/office/officeart/2009/3/layout/HorizontalOrganizationChart"/>
    <dgm:cxn modelId="{FF76B241-78F2-4E44-A5C9-487E90529C2D}" type="presParOf" srcId="{B3C35F30-95DD-433C-879A-EABD83B2DE30}" destId="{3819E251-2B81-40F2-A1E3-1E46303F8CD5}" srcOrd="0" destOrd="0" presId="urn:microsoft.com/office/officeart/2009/3/layout/HorizontalOrganizationChart"/>
    <dgm:cxn modelId="{2DF49432-BA67-49C0-B112-AA120215E77E}" type="presParOf" srcId="{3819E251-2B81-40F2-A1E3-1E46303F8CD5}" destId="{BDE78E21-23EB-41A6-9B9B-6EEC39E02131}" srcOrd="0" destOrd="0" presId="urn:microsoft.com/office/officeart/2009/3/layout/HorizontalOrganizationChart"/>
    <dgm:cxn modelId="{6312DE5C-EE06-40BA-90FD-8945253E1240}" type="presParOf" srcId="{3819E251-2B81-40F2-A1E3-1E46303F8CD5}" destId="{DB349C3D-195E-410C-B84F-B0AD559AD491}" srcOrd="1" destOrd="0" presId="urn:microsoft.com/office/officeart/2009/3/layout/HorizontalOrganizationChart"/>
    <dgm:cxn modelId="{CB8BBD66-5CBA-4156-BBB5-09BFBFF79233}" type="presParOf" srcId="{B3C35F30-95DD-433C-879A-EABD83B2DE30}" destId="{FDF91BAD-9AA6-4614-8CBD-05DDB0CF3A68}" srcOrd="1" destOrd="0" presId="urn:microsoft.com/office/officeart/2009/3/layout/HorizontalOrganizationChart"/>
    <dgm:cxn modelId="{EBD4AAC9-9616-4914-98C7-A4FAD335E430}" type="presParOf" srcId="{B3C35F30-95DD-433C-879A-EABD83B2DE30}" destId="{F0139AB6-33EC-429A-B94D-EA5EB8640BD8}" srcOrd="2" destOrd="0" presId="urn:microsoft.com/office/officeart/2009/3/layout/HorizontalOrganizationChart"/>
    <dgm:cxn modelId="{195AA05A-617D-430F-A60C-8AF978507459}" type="presParOf" srcId="{851006F1-616D-48A3-9FBA-38B56A97D309}" destId="{7EFE9587-ED98-4F86-9DEB-D9CAEAB14110}" srcOrd="2" destOrd="0" presId="urn:microsoft.com/office/officeart/2009/3/layout/HorizontalOrganizationChart"/>
    <dgm:cxn modelId="{86B83EA4-C919-4F65-AF36-3D2C6C72003C}" type="presParOf" srcId="{C8A65050-E468-4A33-BC1C-D342E47D466A}" destId="{FF98F04E-58A3-475C-8044-F1C41E1B7A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F4053-A4C5-43BF-ACFF-429431054790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Understanding</a:t>
          </a:r>
          <a:endParaRPr lang="en-IN" sz="1300" kern="1200" dirty="0"/>
        </a:p>
      </dsp:txBody>
      <dsp:txXfrm>
        <a:off x="355203" y="2356114"/>
        <a:ext cx="1059656" cy="706437"/>
      </dsp:txXfrm>
    </dsp:sp>
    <dsp:sp modelId="{333D9901-D931-4714-A734-91B3E1520DB0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IN" sz="1300" kern="1200" dirty="0"/>
        </a:p>
      </dsp:txBody>
      <dsp:txXfrm>
        <a:off x="1944687" y="2356114"/>
        <a:ext cx="1059656" cy="706437"/>
      </dsp:txXfrm>
    </dsp:sp>
    <dsp:sp modelId="{2913A6F0-4B60-4066-8361-B783CE054104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Exploratory Data Analysis</a:t>
          </a:r>
          <a:endParaRPr lang="en-IN" sz="1300" kern="1200" dirty="0"/>
        </a:p>
      </dsp:txBody>
      <dsp:txXfrm>
        <a:off x="3534172" y="2356114"/>
        <a:ext cx="1059656" cy="706437"/>
      </dsp:txXfrm>
    </dsp:sp>
    <dsp:sp modelId="{6888CB30-E1EC-4F20-9E1A-6CCE8AA6D837}">
      <dsp:nvSpPr>
        <dsp:cNvPr id="0" name=""/>
        <dsp:cNvSpPr/>
      </dsp:nvSpPr>
      <dsp:spPr>
        <a:xfrm>
          <a:off x="4838942" y="2356114"/>
          <a:ext cx="1766093" cy="70643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Preparation</a:t>
          </a:r>
          <a:endParaRPr lang="en-IN" sz="1300" kern="1200" dirty="0"/>
        </a:p>
      </dsp:txBody>
      <dsp:txXfrm>
        <a:off x="5192161" y="2356114"/>
        <a:ext cx="1059656" cy="706437"/>
      </dsp:txXfrm>
    </dsp:sp>
    <dsp:sp modelId="{E7203818-7D96-43CB-8B16-A9F00E591D26}">
      <dsp:nvSpPr>
        <dsp:cNvPr id="0" name=""/>
        <dsp:cNvSpPr/>
      </dsp:nvSpPr>
      <dsp:spPr>
        <a:xfrm>
          <a:off x="6359921" y="2356114"/>
          <a:ext cx="1766093" cy="70643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Modelling and Deployment</a:t>
          </a:r>
          <a:endParaRPr lang="en-IN" sz="1300" kern="1200" dirty="0"/>
        </a:p>
      </dsp:txBody>
      <dsp:txXfrm>
        <a:off x="6713140" y="2356114"/>
        <a:ext cx="1059656" cy="706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BF1ED-532B-4361-9317-47341EAD84E4}">
      <dsp:nvSpPr>
        <dsp:cNvPr id="0" name=""/>
        <dsp:cNvSpPr/>
      </dsp:nvSpPr>
      <dsp:spPr>
        <a:xfrm>
          <a:off x="5257799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1BF9-BE11-4213-826F-46371063BE34}">
      <dsp:nvSpPr>
        <dsp:cNvPr id="0" name=""/>
        <dsp:cNvSpPr/>
      </dsp:nvSpPr>
      <dsp:spPr>
        <a:xfrm>
          <a:off x="5212079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AADB2-219B-48EE-AF46-AD957297D89E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67916-24B0-4090-A009-8AC7275A35F4}">
      <dsp:nvSpPr>
        <dsp:cNvPr id="0" name=""/>
        <dsp:cNvSpPr/>
      </dsp:nvSpPr>
      <dsp:spPr>
        <a:xfrm>
          <a:off x="4003960" y="315702"/>
          <a:ext cx="2507679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5AD25-CEB9-4FA8-8845-7381556F7D98}">
      <dsp:nvSpPr>
        <dsp:cNvPr id="0" name=""/>
        <dsp:cNvSpPr/>
      </dsp:nvSpPr>
      <dsp:spPr>
        <a:xfrm>
          <a:off x="4003960" y="315702"/>
          <a:ext cx="2507679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4B638-C836-47D0-9282-8A063400C64C}">
      <dsp:nvSpPr>
        <dsp:cNvPr id="0" name=""/>
        <dsp:cNvSpPr/>
      </dsp:nvSpPr>
      <dsp:spPr>
        <a:xfrm>
          <a:off x="2750120" y="592392"/>
          <a:ext cx="5015359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EDA Components</a:t>
          </a:r>
          <a:endParaRPr lang="en-IN" sz="3200" kern="1200" dirty="0"/>
        </a:p>
      </dsp:txBody>
      <dsp:txXfrm>
        <a:off x="2750120" y="592392"/>
        <a:ext cx="5015359" cy="983783"/>
      </dsp:txXfrm>
    </dsp:sp>
    <dsp:sp modelId="{A022189D-F182-446D-B4B6-2DAAE1342815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F14EC-A228-4D81-9F9F-3A96874E0A66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E5546-A51C-4934-B09C-6050F8D139B1}">
      <dsp:nvSpPr>
        <dsp:cNvPr id="0" name=""/>
        <dsp:cNvSpPr/>
      </dsp:nvSpPr>
      <dsp:spPr>
        <a:xfrm>
          <a:off x="706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Summary</a:t>
          </a:r>
          <a:endParaRPr lang="en-IN" sz="3200" kern="1200" dirty="0"/>
        </a:p>
      </dsp:txBody>
      <dsp:txXfrm>
        <a:off x="706" y="2775162"/>
        <a:ext cx="3074323" cy="983783"/>
      </dsp:txXfrm>
    </dsp:sp>
    <dsp:sp modelId="{3A363146-EA1F-44AA-B227-2A701ED7B27F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C76AB-7F49-45D0-82F0-047DFB48AEAA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3AD1B-8CF5-4DB2-8524-1FBC4A139AC0}">
      <dsp:nvSpPr>
        <dsp:cNvPr id="0" name=""/>
        <dsp:cNvSpPr/>
      </dsp:nvSpPr>
      <dsp:spPr>
        <a:xfrm>
          <a:off x="3720638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Visualization</a:t>
          </a:r>
          <a:endParaRPr lang="en-IN" sz="3200" kern="1200" dirty="0"/>
        </a:p>
      </dsp:txBody>
      <dsp:txXfrm>
        <a:off x="3720638" y="2775162"/>
        <a:ext cx="3074323" cy="983783"/>
      </dsp:txXfrm>
    </dsp:sp>
    <dsp:sp modelId="{44F7A182-7986-48AA-A267-C35D7F88C476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2A929-C2BD-4663-8CCD-C93485E30FF8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9A4CD-83A7-40A8-83A7-331CE2763C38}">
      <dsp:nvSpPr>
        <dsp:cNvPr id="0" name=""/>
        <dsp:cNvSpPr/>
      </dsp:nvSpPr>
      <dsp:spPr>
        <a:xfrm>
          <a:off x="7440570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Cleaning</a:t>
          </a:r>
          <a:endParaRPr lang="en-IN" sz="3200" kern="1200" dirty="0"/>
        </a:p>
      </dsp:txBody>
      <dsp:txXfrm>
        <a:off x="7440570" y="2775162"/>
        <a:ext cx="3074323" cy="98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49D53-ED92-44BD-9E78-5AE7023AF7AE}">
      <dsp:nvSpPr>
        <dsp:cNvPr id="0" name=""/>
        <dsp:cNvSpPr/>
      </dsp:nvSpPr>
      <dsp:spPr>
        <a:xfrm>
          <a:off x="5135597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4032691" y="435958"/>
              </a:lnTo>
              <a:lnTo>
                <a:pt x="4032691" y="63973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F32F1-2BDE-4C42-B5CE-769EF50C4BB8}">
      <dsp:nvSpPr>
        <dsp:cNvPr id="0" name=""/>
        <dsp:cNvSpPr/>
      </dsp:nvSpPr>
      <dsp:spPr>
        <a:xfrm>
          <a:off x="513559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0FC92-079E-41E3-9AEA-88CEB6A655C0}">
      <dsp:nvSpPr>
        <dsp:cNvPr id="0" name=""/>
        <dsp:cNvSpPr/>
      </dsp:nvSpPr>
      <dsp:spPr>
        <a:xfrm>
          <a:off x="379136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055F7-2FA5-4B51-9AFC-BC6575B4A37B}">
      <dsp:nvSpPr>
        <dsp:cNvPr id="0" name=""/>
        <dsp:cNvSpPr/>
      </dsp:nvSpPr>
      <dsp:spPr>
        <a:xfrm>
          <a:off x="1102905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4032691" y="0"/>
              </a:moveTo>
              <a:lnTo>
                <a:pt x="403269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5A74D-8754-473A-8042-5453B202F262}">
      <dsp:nvSpPr>
        <dsp:cNvPr id="0" name=""/>
        <dsp:cNvSpPr/>
      </dsp:nvSpPr>
      <dsp:spPr>
        <a:xfrm>
          <a:off x="4035772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545A3-91B1-4D8D-A692-013B06EF2B7E}">
      <dsp:nvSpPr>
        <dsp:cNvPr id="0" name=""/>
        <dsp:cNvSpPr/>
      </dsp:nvSpPr>
      <dsp:spPr>
        <a:xfrm>
          <a:off x="428017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Description</a:t>
          </a:r>
          <a:endParaRPr lang="en-IN" sz="2500" kern="1200" dirty="0"/>
        </a:p>
      </dsp:txBody>
      <dsp:txXfrm>
        <a:off x="4321087" y="616028"/>
        <a:ext cx="2117829" cy="1314957"/>
      </dsp:txXfrm>
    </dsp:sp>
    <dsp:sp modelId="{C4D3A090-5D7C-4D58-8017-44FABB6F8292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097A9-33E2-48ED-8330-62D4E1985FC8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Dimension, variable name</a:t>
          </a:r>
          <a:endParaRPr lang="en-IN" sz="2500" kern="1200" dirty="0"/>
        </a:p>
      </dsp:txBody>
      <dsp:txXfrm>
        <a:off x="288396" y="2652537"/>
        <a:ext cx="2117829" cy="1314957"/>
      </dsp:txXfrm>
    </dsp:sp>
    <dsp:sp modelId="{B4E135EB-88AB-4373-9ADE-F104C2F8BF69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37FB-50F6-4299-ABEB-FB1A726EB3C5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Schema Check</a:t>
          </a:r>
          <a:endParaRPr lang="en-IN" sz="2500" kern="1200" dirty="0"/>
        </a:p>
      </dsp:txBody>
      <dsp:txXfrm>
        <a:off x="2976857" y="2652537"/>
        <a:ext cx="2117829" cy="1314957"/>
      </dsp:txXfrm>
    </dsp:sp>
    <dsp:sp modelId="{D7F596EA-4D58-4E00-B7F9-E8071893F6E2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907F5-6BEF-410A-9B0D-844454A3FA63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Snapshot of sample of data</a:t>
          </a:r>
          <a:endParaRPr lang="en-IN" sz="2500" kern="1200" dirty="0"/>
        </a:p>
      </dsp:txBody>
      <dsp:txXfrm>
        <a:off x="5665318" y="2652537"/>
        <a:ext cx="2117829" cy="1314957"/>
      </dsp:txXfrm>
    </dsp:sp>
    <dsp:sp modelId="{C73D61B7-FD1B-4EB7-889A-5BE0AB724771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ED89-CD1F-4208-B00C-A91E2D2DB535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summary of complete data</a:t>
          </a:r>
          <a:endParaRPr lang="en-IN" sz="2500" kern="1200" dirty="0"/>
        </a:p>
      </dsp:txBody>
      <dsp:txXfrm>
        <a:off x="8353779" y="2652537"/>
        <a:ext cx="2117829" cy="1314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4195D-5ED8-4950-8EB1-19D5E5B2BB1E}">
      <dsp:nvSpPr>
        <dsp:cNvPr id="0" name=""/>
        <dsp:cNvSpPr/>
      </dsp:nvSpPr>
      <dsp:spPr>
        <a:xfrm>
          <a:off x="4890778" y="3678401"/>
          <a:ext cx="567793" cy="67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305" y="0"/>
              </a:lnTo>
              <a:lnTo>
                <a:pt x="339305" y="671361"/>
              </a:lnTo>
              <a:lnTo>
                <a:pt x="567793" y="67136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99214-C1F1-443E-A784-626EA08EFA29}">
      <dsp:nvSpPr>
        <dsp:cNvPr id="0" name=""/>
        <dsp:cNvSpPr/>
      </dsp:nvSpPr>
      <dsp:spPr>
        <a:xfrm>
          <a:off x="7715763" y="2703631"/>
          <a:ext cx="973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82"/>
              </a:moveTo>
              <a:lnTo>
                <a:pt x="744666" y="45782"/>
              </a:lnTo>
              <a:lnTo>
                <a:pt x="744666" y="45720"/>
              </a:lnTo>
              <a:lnTo>
                <a:pt x="973154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2E3A3-C3E5-4E5D-9A10-6AB8813A23ED}">
      <dsp:nvSpPr>
        <dsp:cNvPr id="0" name=""/>
        <dsp:cNvSpPr/>
      </dsp:nvSpPr>
      <dsp:spPr>
        <a:xfrm>
          <a:off x="4890778" y="2749414"/>
          <a:ext cx="540100" cy="928987"/>
        </a:xfrm>
        <a:custGeom>
          <a:avLst/>
          <a:gdLst/>
          <a:ahLst/>
          <a:cxnLst/>
          <a:rect l="0" t="0" r="0" b="0"/>
          <a:pathLst>
            <a:path>
              <a:moveTo>
                <a:pt x="0" y="928987"/>
              </a:moveTo>
              <a:lnTo>
                <a:pt x="311612" y="928987"/>
              </a:lnTo>
              <a:lnTo>
                <a:pt x="311612" y="0"/>
              </a:lnTo>
              <a:lnTo>
                <a:pt x="540100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9B786-099C-48B5-A103-8B59D601620C}">
      <dsp:nvSpPr>
        <dsp:cNvPr id="0" name=""/>
        <dsp:cNvSpPr/>
      </dsp:nvSpPr>
      <dsp:spPr>
        <a:xfrm>
          <a:off x="2287450" y="2490111"/>
          <a:ext cx="318444" cy="11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55" y="0"/>
              </a:lnTo>
              <a:lnTo>
                <a:pt x="89955" y="1188289"/>
              </a:lnTo>
              <a:lnTo>
                <a:pt x="318444" y="118828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D7544-3724-46D3-9788-A8A56866487B}">
      <dsp:nvSpPr>
        <dsp:cNvPr id="0" name=""/>
        <dsp:cNvSpPr/>
      </dsp:nvSpPr>
      <dsp:spPr>
        <a:xfrm>
          <a:off x="7687293" y="1255076"/>
          <a:ext cx="1018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8029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0D0F9-03B3-4232-9899-3FC244782BE1}">
      <dsp:nvSpPr>
        <dsp:cNvPr id="0" name=""/>
        <dsp:cNvSpPr/>
      </dsp:nvSpPr>
      <dsp:spPr>
        <a:xfrm>
          <a:off x="5046082" y="506859"/>
          <a:ext cx="356327" cy="793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839" y="0"/>
              </a:lnTo>
              <a:lnTo>
                <a:pt x="127839" y="793936"/>
              </a:lnTo>
              <a:lnTo>
                <a:pt x="356327" y="79393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6790-E907-4286-8E03-70967F1EB536}">
      <dsp:nvSpPr>
        <dsp:cNvPr id="0" name=""/>
        <dsp:cNvSpPr/>
      </dsp:nvSpPr>
      <dsp:spPr>
        <a:xfrm>
          <a:off x="7704064" y="302724"/>
          <a:ext cx="424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851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C4B96-9865-4627-AFB4-FCCBADE1C096}">
      <dsp:nvSpPr>
        <dsp:cNvPr id="0" name=""/>
        <dsp:cNvSpPr/>
      </dsp:nvSpPr>
      <dsp:spPr>
        <a:xfrm>
          <a:off x="5046082" y="348444"/>
          <a:ext cx="373098" cy="158414"/>
        </a:xfrm>
        <a:custGeom>
          <a:avLst/>
          <a:gdLst/>
          <a:ahLst/>
          <a:cxnLst/>
          <a:rect l="0" t="0" r="0" b="0"/>
          <a:pathLst>
            <a:path>
              <a:moveTo>
                <a:pt x="0" y="158414"/>
              </a:moveTo>
              <a:lnTo>
                <a:pt x="144610" y="158414"/>
              </a:lnTo>
              <a:lnTo>
                <a:pt x="144610" y="0"/>
              </a:lnTo>
              <a:lnTo>
                <a:pt x="373098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F80CB-9DEC-4BC3-B655-951ADA24691E}">
      <dsp:nvSpPr>
        <dsp:cNvPr id="0" name=""/>
        <dsp:cNvSpPr/>
      </dsp:nvSpPr>
      <dsp:spPr>
        <a:xfrm>
          <a:off x="2287450" y="506859"/>
          <a:ext cx="473747" cy="1983252"/>
        </a:xfrm>
        <a:custGeom>
          <a:avLst/>
          <a:gdLst/>
          <a:ahLst/>
          <a:cxnLst/>
          <a:rect l="0" t="0" r="0" b="0"/>
          <a:pathLst>
            <a:path>
              <a:moveTo>
                <a:pt x="0" y="1983252"/>
              </a:moveTo>
              <a:lnTo>
                <a:pt x="245259" y="1983252"/>
              </a:lnTo>
              <a:lnTo>
                <a:pt x="245259" y="0"/>
              </a:lnTo>
              <a:lnTo>
                <a:pt x="47374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C949F-3816-4777-8435-6E7104042102}">
      <dsp:nvSpPr>
        <dsp:cNvPr id="0" name=""/>
        <dsp:cNvSpPr/>
      </dsp:nvSpPr>
      <dsp:spPr>
        <a:xfrm>
          <a:off x="2567" y="2141666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Univariate Analysis</a:t>
          </a:r>
          <a:endParaRPr lang="en-IN" sz="1800" kern="1200" dirty="0"/>
        </a:p>
      </dsp:txBody>
      <dsp:txXfrm>
        <a:off x="2567" y="2141666"/>
        <a:ext cx="2284883" cy="696889"/>
      </dsp:txXfrm>
    </dsp:sp>
    <dsp:sp modelId="{50C9051E-8BBB-4373-A907-83156EA1CC4C}">
      <dsp:nvSpPr>
        <dsp:cNvPr id="0" name=""/>
        <dsp:cNvSpPr/>
      </dsp:nvSpPr>
      <dsp:spPr>
        <a:xfrm>
          <a:off x="2761198" y="158414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Categorical Columns</a:t>
          </a:r>
          <a:endParaRPr lang="en-IN" sz="1800" kern="1200" dirty="0"/>
        </a:p>
      </dsp:txBody>
      <dsp:txXfrm>
        <a:off x="2761198" y="158414"/>
        <a:ext cx="2284883" cy="696889"/>
      </dsp:txXfrm>
    </dsp:sp>
    <dsp:sp modelId="{17D54113-2055-4756-AE3C-9926F94EE85E}">
      <dsp:nvSpPr>
        <dsp:cNvPr id="0" name=""/>
        <dsp:cNvSpPr/>
      </dsp:nvSpPr>
      <dsp:spPr>
        <a:xfrm>
          <a:off x="5419180" y="0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Category Grouping</a:t>
          </a:r>
          <a:endParaRPr lang="en-IN" sz="1800" kern="1200" dirty="0"/>
        </a:p>
      </dsp:txBody>
      <dsp:txXfrm>
        <a:off x="5419180" y="0"/>
        <a:ext cx="2284883" cy="696889"/>
      </dsp:txXfrm>
    </dsp:sp>
    <dsp:sp modelId="{C9B22E20-A1B5-4E2C-A37C-012965AC838A}">
      <dsp:nvSpPr>
        <dsp:cNvPr id="0" name=""/>
        <dsp:cNvSpPr/>
      </dsp:nvSpPr>
      <dsp:spPr>
        <a:xfrm>
          <a:off x="8128915" y="0"/>
          <a:ext cx="2284883" cy="696889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e.g. Unmarried / bachelor into unmarried</a:t>
          </a:r>
          <a:endParaRPr lang="en-IN" sz="1800" kern="1200" dirty="0"/>
        </a:p>
      </dsp:txBody>
      <dsp:txXfrm>
        <a:off x="8128915" y="0"/>
        <a:ext cx="2284883" cy="696889"/>
      </dsp:txXfrm>
    </dsp:sp>
    <dsp:sp modelId="{4D881ED2-97B7-49C2-A8DC-FD7C8C7840C8}">
      <dsp:nvSpPr>
        <dsp:cNvPr id="0" name=""/>
        <dsp:cNvSpPr/>
      </dsp:nvSpPr>
      <dsp:spPr>
        <a:xfrm>
          <a:off x="5402409" y="952351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</a:t>
          </a:r>
          <a:endParaRPr lang="en-IN" sz="1800" kern="1200" dirty="0"/>
        </a:p>
      </dsp:txBody>
      <dsp:txXfrm>
        <a:off x="5402409" y="952351"/>
        <a:ext cx="2284883" cy="696889"/>
      </dsp:txXfrm>
    </dsp:sp>
    <dsp:sp modelId="{FE96D7DE-E183-46D0-8069-139580C07BFE}">
      <dsp:nvSpPr>
        <dsp:cNvPr id="0" name=""/>
        <dsp:cNvSpPr/>
      </dsp:nvSpPr>
      <dsp:spPr>
        <a:xfrm>
          <a:off x="8705323" y="834981"/>
          <a:ext cx="1132045" cy="9316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705323" y="834981"/>
        <a:ext cx="1132045" cy="931629"/>
      </dsp:txXfrm>
    </dsp:sp>
    <dsp:sp modelId="{BCE1F031-D052-4A1C-B955-6C00733B1DDF}">
      <dsp:nvSpPr>
        <dsp:cNvPr id="0" name=""/>
        <dsp:cNvSpPr/>
      </dsp:nvSpPr>
      <dsp:spPr>
        <a:xfrm>
          <a:off x="2605895" y="3329956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 Columns</a:t>
          </a:r>
          <a:endParaRPr lang="en-IN" sz="1800" kern="1200" dirty="0"/>
        </a:p>
      </dsp:txBody>
      <dsp:txXfrm>
        <a:off x="2605895" y="3329956"/>
        <a:ext cx="2284883" cy="696889"/>
      </dsp:txXfrm>
    </dsp:sp>
    <dsp:sp modelId="{CE1CDFBD-055C-48F8-976D-52867A222963}">
      <dsp:nvSpPr>
        <dsp:cNvPr id="0" name=""/>
        <dsp:cNvSpPr/>
      </dsp:nvSpPr>
      <dsp:spPr>
        <a:xfrm>
          <a:off x="5430879" y="2400969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</a:t>
          </a:r>
          <a:endParaRPr lang="en-IN" sz="1800" kern="1200" dirty="0"/>
        </a:p>
      </dsp:txBody>
      <dsp:txXfrm>
        <a:off x="5430879" y="2400969"/>
        <a:ext cx="2284883" cy="696889"/>
      </dsp:txXfrm>
    </dsp:sp>
    <dsp:sp modelId="{E3B4E9FD-86D4-46BC-AA27-3CA3B166EFCF}">
      <dsp:nvSpPr>
        <dsp:cNvPr id="0" name=""/>
        <dsp:cNvSpPr/>
      </dsp:nvSpPr>
      <dsp:spPr>
        <a:xfrm>
          <a:off x="8688917" y="2387048"/>
          <a:ext cx="1164879" cy="7246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688917" y="2387048"/>
        <a:ext cx="1164879" cy="724604"/>
      </dsp:txXfrm>
    </dsp:sp>
    <dsp:sp modelId="{BDE78E21-23EB-41A6-9B9B-6EEC39E02131}">
      <dsp:nvSpPr>
        <dsp:cNvPr id="0" name=""/>
        <dsp:cNvSpPr/>
      </dsp:nvSpPr>
      <dsp:spPr>
        <a:xfrm>
          <a:off x="5458572" y="4001317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Inspection of Outlier/skewness</a:t>
          </a:r>
          <a:endParaRPr lang="en-IN" sz="1800" kern="1200" dirty="0"/>
        </a:p>
      </dsp:txBody>
      <dsp:txXfrm>
        <a:off x="5458572" y="4001317"/>
        <a:ext cx="2284883" cy="696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4195D-5ED8-4950-8EB1-19D5E5B2BB1E}">
      <dsp:nvSpPr>
        <dsp:cNvPr id="0" name=""/>
        <dsp:cNvSpPr/>
      </dsp:nvSpPr>
      <dsp:spPr>
        <a:xfrm>
          <a:off x="4852863" y="3581376"/>
          <a:ext cx="563008" cy="665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445" y="0"/>
              </a:lnTo>
              <a:lnTo>
                <a:pt x="336445" y="665703"/>
              </a:lnTo>
              <a:lnTo>
                <a:pt x="563008" y="6657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99214-C1F1-443E-A784-626EA08EFA29}">
      <dsp:nvSpPr>
        <dsp:cNvPr id="0" name=""/>
        <dsp:cNvSpPr/>
      </dsp:nvSpPr>
      <dsp:spPr>
        <a:xfrm>
          <a:off x="7654041" y="2614435"/>
          <a:ext cx="96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82"/>
              </a:moveTo>
              <a:lnTo>
                <a:pt x="738391" y="45782"/>
              </a:lnTo>
              <a:lnTo>
                <a:pt x="738391" y="45720"/>
              </a:lnTo>
              <a:lnTo>
                <a:pt x="964954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2E3A3-C3E5-4E5D-9A10-6AB8813A23ED}">
      <dsp:nvSpPr>
        <dsp:cNvPr id="0" name=""/>
        <dsp:cNvSpPr/>
      </dsp:nvSpPr>
      <dsp:spPr>
        <a:xfrm>
          <a:off x="4852863" y="2660217"/>
          <a:ext cx="535549" cy="921158"/>
        </a:xfrm>
        <a:custGeom>
          <a:avLst/>
          <a:gdLst/>
          <a:ahLst/>
          <a:cxnLst/>
          <a:rect l="0" t="0" r="0" b="0"/>
          <a:pathLst>
            <a:path>
              <a:moveTo>
                <a:pt x="0" y="921158"/>
              </a:moveTo>
              <a:lnTo>
                <a:pt x="308986" y="921158"/>
              </a:lnTo>
              <a:lnTo>
                <a:pt x="308986" y="0"/>
              </a:lnTo>
              <a:lnTo>
                <a:pt x="5355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9B786-099C-48B5-A103-8B59D601620C}">
      <dsp:nvSpPr>
        <dsp:cNvPr id="0" name=""/>
        <dsp:cNvSpPr/>
      </dsp:nvSpPr>
      <dsp:spPr>
        <a:xfrm>
          <a:off x="2271474" y="2468173"/>
          <a:ext cx="315760" cy="111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97" y="0"/>
              </a:lnTo>
              <a:lnTo>
                <a:pt x="89197" y="1113202"/>
              </a:lnTo>
              <a:lnTo>
                <a:pt x="315760" y="111320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D7544-3724-46D3-9788-A8A56866487B}">
      <dsp:nvSpPr>
        <dsp:cNvPr id="0" name=""/>
        <dsp:cNvSpPr/>
      </dsp:nvSpPr>
      <dsp:spPr>
        <a:xfrm>
          <a:off x="7625812" y="1264851"/>
          <a:ext cx="542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14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0D0F9-03B3-4232-9899-3FC244782BE1}">
      <dsp:nvSpPr>
        <dsp:cNvPr id="0" name=""/>
        <dsp:cNvSpPr/>
      </dsp:nvSpPr>
      <dsp:spPr>
        <a:xfrm>
          <a:off x="5006858" y="566706"/>
          <a:ext cx="353324" cy="743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761" y="0"/>
              </a:lnTo>
              <a:lnTo>
                <a:pt x="126761" y="743864"/>
              </a:lnTo>
              <a:lnTo>
                <a:pt x="353324" y="7438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6790-E907-4286-8E03-70967F1EB536}">
      <dsp:nvSpPr>
        <dsp:cNvPr id="0" name=""/>
        <dsp:cNvSpPr/>
      </dsp:nvSpPr>
      <dsp:spPr>
        <a:xfrm>
          <a:off x="7642441" y="299788"/>
          <a:ext cx="421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271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C4B96-9865-4627-AFB4-FCCBADE1C096}">
      <dsp:nvSpPr>
        <dsp:cNvPr id="0" name=""/>
        <dsp:cNvSpPr/>
      </dsp:nvSpPr>
      <dsp:spPr>
        <a:xfrm>
          <a:off x="5006858" y="345508"/>
          <a:ext cx="369954" cy="221198"/>
        </a:xfrm>
        <a:custGeom>
          <a:avLst/>
          <a:gdLst/>
          <a:ahLst/>
          <a:cxnLst/>
          <a:rect l="0" t="0" r="0" b="0"/>
          <a:pathLst>
            <a:path>
              <a:moveTo>
                <a:pt x="0" y="221198"/>
              </a:moveTo>
              <a:lnTo>
                <a:pt x="143391" y="221198"/>
              </a:lnTo>
              <a:lnTo>
                <a:pt x="143391" y="0"/>
              </a:lnTo>
              <a:lnTo>
                <a:pt x="369954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F80CB-9DEC-4BC3-B655-951ADA24691E}">
      <dsp:nvSpPr>
        <dsp:cNvPr id="0" name=""/>
        <dsp:cNvSpPr/>
      </dsp:nvSpPr>
      <dsp:spPr>
        <a:xfrm>
          <a:off x="2271474" y="566706"/>
          <a:ext cx="469755" cy="1901466"/>
        </a:xfrm>
        <a:custGeom>
          <a:avLst/>
          <a:gdLst/>
          <a:ahLst/>
          <a:cxnLst/>
          <a:rect l="0" t="0" r="0" b="0"/>
          <a:pathLst>
            <a:path>
              <a:moveTo>
                <a:pt x="0" y="1901466"/>
              </a:moveTo>
              <a:lnTo>
                <a:pt x="243192" y="1901466"/>
              </a:lnTo>
              <a:lnTo>
                <a:pt x="243192" y="0"/>
              </a:lnTo>
              <a:lnTo>
                <a:pt x="469755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C949F-3816-4777-8435-6E7104042102}">
      <dsp:nvSpPr>
        <dsp:cNvPr id="0" name=""/>
        <dsp:cNvSpPr/>
      </dsp:nvSpPr>
      <dsp:spPr>
        <a:xfrm>
          <a:off x="5845" y="2122664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Bivariate Analysis</a:t>
          </a:r>
          <a:endParaRPr lang="en-IN" sz="1700" kern="1200" dirty="0"/>
        </a:p>
      </dsp:txBody>
      <dsp:txXfrm>
        <a:off x="5845" y="2122664"/>
        <a:ext cx="2265628" cy="691016"/>
      </dsp:txXfrm>
    </dsp:sp>
    <dsp:sp modelId="{50C9051E-8BBB-4373-A907-83156EA1CC4C}">
      <dsp:nvSpPr>
        <dsp:cNvPr id="0" name=""/>
        <dsp:cNvSpPr/>
      </dsp:nvSpPr>
      <dsp:spPr>
        <a:xfrm>
          <a:off x="2741229" y="221198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Numerical/Numerical Columns</a:t>
          </a:r>
          <a:endParaRPr lang="en-IN" sz="1700" kern="1200" dirty="0"/>
        </a:p>
      </dsp:txBody>
      <dsp:txXfrm>
        <a:off x="2741229" y="221198"/>
        <a:ext cx="2265628" cy="691016"/>
      </dsp:txXfrm>
    </dsp:sp>
    <dsp:sp modelId="{17D54113-2055-4756-AE3C-9926F94EE85E}">
      <dsp:nvSpPr>
        <dsp:cNvPr id="0" name=""/>
        <dsp:cNvSpPr/>
      </dsp:nvSpPr>
      <dsp:spPr>
        <a:xfrm>
          <a:off x="5376812" y="0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check</a:t>
          </a:r>
          <a:endParaRPr lang="en-IN" sz="1700" kern="1200" dirty="0"/>
        </a:p>
      </dsp:txBody>
      <dsp:txXfrm>
        <a:off x="5376812" y="0"/>
        <a:ext cx="2265628" cy="691016"/>
      </dsp:txXfrm>
    </dsp:sp>
    <dsp:sp modelId="{C9B22E20-A1B5-4E2C-A37C-012965AC838A}">
      <dsp:nvSpPr>
        <dsp:cNvPr id="0" name=""/>
        <dsp:cNvSpPr/>
      </dsp:nvSpPr>
      <dsp:spPr>
        <a:xfrm>
          <a:off x="8063712" y="0"/>
          <a:ext cx="2265628" cy="69101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u="none" kern="1200" dirty="0"/>
            <a:t>E.g. multicollinearity</a:t>
          </a:r>
          <a:endParaRPr lang="en-IN" sz="1700" b="0" kern="1200" dirty="0"/>
        </a:p>
      </dsp:txBody>
      <dsp:txXfrm>
        <a:off x="8063712" y="0"/>
        <a:ext cx="2265628" cy="691016"/>
      </dsp:txXfrm>
    </dsp:sp>
    <dsp:sp modelId="{4D881ED2-97B7-49C2-A8DC-FD7C8C7840C8}">
      <dsp:nvSpPr>
        <dsp:cNvPr id="0" name=""/>
        <dsp:cNvSpPr/>
      </dsp:nvSpPr>
      <dsp:spPr>
        <a:xfrm>
          <a:off x="5360183" y="965062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  <a:endParaRPr lang="en-IN" sz="1700" kern="1200" dirty="0"/>
        </a:p>
      </dsp:txBody>
      <dsp:txXfrm>
        <a:off x="5360183" y="965062"/>
        <a:ext cx="2265628" cy="691016"/>
      </dsp:txXfrm>
    </dsp:sp>
    <dsp:sp modelId="{FE96D7DE-E183-46D0-8069-139580C07BFE}">
      <dsp:nvSpPr>
        <dsp:cNvPr id="0" name=""/>
        <dsp:cNvSpPr/>
      </dsp:nvSpPr>
      <dsp:spPr>
        <a:xfrm>
          <a:off x="8167954" y="935445"/>
          <a:ext cx="2347644" cy="750250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Multivariate Plots</a:t>
          </a:r>
          <a:endParaRPr lang="en-IN" sz="1700" kern="1200" dirty="0"/>
        </a:p>
      </dsp:txBody>
      <dsp:txXfrm>
        <a:off x="8167954" y="935445"/>
        <a:ext cx="2347644" cy="750250"/>
      </dsp:txXfrm>
    </dsp:sp>
    <dsp:sp modelId="{BCE1F031-D052-4A1C-B955-6C00733B1DDF}">
      <dsp:nvSpPr>
        <dsp:cNvPr id="0" name=""/>
        <dsp:cNvSpPr/>
      </dsp:nvSpPr>
      <dsp:spPr>
        <a:xfrm>
          <a:off x="2587234" y="3235867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Categorical/Numerical Columns</a:t>
          </a:r>
          <a:endParaRPr lang="en-IN" sz="1700" kern="1200" dirty="0"/>
        </a:p>
      </dsp:txBody>
      <dsp:txXfrm>
        <a:off x="2587234" y="3235867"/>
        <a:ext cx="2265628" cy="691016"/>
      </dsp:txXfrm>
    </dsp:sp>
    <dsp:sp modelId="{CE1CDFBD-055C-48F8-976D-52867A222963}">
      <dsp:nvSpPr>
        <dsp:cNvPr id="0" name=""/>
        <dsp:cNvSpPr/>
      </dsp:nvSpPr>
      <dsp:spPr>
        <a:xfrm>
          <a:off x="5388413" y="2314709"/>
          <a:ext cx="2265628" cy="691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  <a:endParaRPr lang="en-IN" sz="1700" kern="1200" dirty="0"/>
        </a:p>
      </dsp:txBody>
      <dsp:txXfrm>
        <a:off x="5388413" y="2314709"/>
        <a:ext cx="2265628" cy="691016"/>
      </dsp:txXfrm>
    </dsp:sp>
    <dsp:sp modelId="{E3B4E9FD-86D4-46BC-AA27-3CA3B166EFCF}">
      <dsp:nvSpPr>
        <dsp:cNvPr id="0" name=""/>
        <dsp:cNvSpPr/>
      </dsp:nvSpPr>
      <dsp:spPr>
        <a:xfrm>
          <a:off x="8618995" y="2300906"/>
          <a:ext cx="1155062" cy="71849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Multivariate Plots</a:t>
          </a:r>
          <a:endParaRPr lang="en-IN" sz="1700" kern="1200" dirty="0"/>
        </a:p>
      </dsp:txBody>
      <dsp:txXfrm>
        <a:off x="8618995" y="2300906"/>
        <a:ext cx="1155062" cy="718498"/>
      </dsp:txXfrm>
    </dsp:sp>
    <dsp:sp modelId="{BDE78E21-23EB-41A6-9B9B-6EEC39E02131}">
      <dsp:nvSpPr>
        <dsp:cNvPr id="0" name=""/>
        <dsp:cNvSpPr/>
      </dsp:nvSpPr>
      <dsp:spPr>
        <a:xfrm>
          <a:off x="5415872" y="3901571"/>
          <a:ext cx="2265628" cy="69101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Distribution of variables (e.g. pivot tables)</a:t>
          </a:r>
          <a:endParaRPr lang="en-IN" sz="1700" kern="1200" dirty="0"/>
        </a:p>
      </dsp:txBody>
      <dsp:txXfrm>
        <a:off x="5415872" y="3901571"/>
        <a:ext cx="2265628" cy="691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E7774-3A1F-4DB3-8789-F2EAF604D484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2BC84-16DD-433F-AEE4-135E8C73C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4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https://trumpexcel.com/find-outliers-excel/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2BC84-16DD-433F-AEE4-135E8C73C27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4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https://discuss.analyticsvidhya.com/t/effects-of-outliers-on-regression-model/2403/2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2BC84-16DD-433F-AEE4-135E8C73C27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https://www.wavemetrics.com/forum/igor-pro-wish-list/box-plot-outliers-percentile-level-rather-15-x-iqr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2BC84-16DD-433F-AEE4-135E8C73C27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7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4ACC-7EE9-43BB-B00D-B23C7E934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8E8CE-1260-472B-96E6-C65EA2BD5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3B7F-71A8-484B-BBDC-4FE07187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C418-49D4-46E1-8DA0-434F7649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36A1-3B59-4E9F-9094-61E4141C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58C1-C582-493A-B20B-1DCCE1DE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3080-D13F-4E25-8CE6-93F1A4AD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BEE6-7C5B-4680-BFF8-CAF3E86C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C9C5-99FE-48E6-B528-59B3E298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1E30-82B4-4674-811D-B1A95D37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5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D2483-1784-4392-85D8-7BF1FE178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D356-ABB7-4201-87AD-47621AD94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3947-2956-4FED-8769-42688A7F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C580-7FE6-4E2B-ADF8-61271DD6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4C26-5849-4CCC-A20B-9C03A55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9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7C46-C788-4DEE-A61B-B65E1576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E774-FBA0-4704-B373-F052AF3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F0A-0E14-4DB9-AFA7-521AC94E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D5EE-61B9-4195-8B93-F84AE67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BD0A-45A7-4B59-BAD6-043ABE6F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27F2-7265-49DC-9CB6-0F3E5953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48AD-DAFF-4CDC-BFEF-EA947BA4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BFFB-B99B-4FA7-8CFE-B3EB0A7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1C88-821A-4B6C-A06C-C992A857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844A-A0A3-4421-AC9F-1D917103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3497-1DCB-4DEA-8293-257BA31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DAC6-84C4-4E5C-A60B-ADCBEC80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552E2-1145-4D74-983C-B50602AF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9140-CADA-4051-8243-945C6137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0EA33-46C4-4429-AA00-6ECD5224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4D75-22B4-4F0E-B741-CA2F878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8E0D-A473-4503-BA3B-C868EDFF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972F-9041-4F4E-BA66-605EE671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FD2F5-B6AF-412F-9CCC-89F0D9AE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0BD8-D456-4A6D-AC5E-EED25E3F4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53F5E-0A88-4D68-A01D-FAE22F0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217CC-29F4-44E1-B1EA-150FF718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FCA47-CBEF-441F-9D90-569B0745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C737-5407-484D-A79B-FCB71A5D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3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C00-3A82-4E9C-A620-6DC096B2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18B03-1E89-4394-B201-21ED182C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8ACDE-BA05-429E-A968-6DA64429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D190-13EB-48F6-AC42-040F5A48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9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5B174-EA32-45E3-B38B-4FBF2E8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48C91-8639-4F19-8880-B86902D7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A904-39DF-416E-B938-67DDAFA0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A197-D517-42BF-A57E-494224D4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274A-0832-4B7B-8D26-43A3319B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BBDAE-99AE-4E8D-A2B5-392FEBE9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57B7C-3A6E-4C9E-A437-98D1ACA5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AFE1D-4F5C-4C7D-9F25-CEBFD12B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AF7F-F2F6-4BC5-8A98-9B082024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8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B4B4-8398-44D2-B07C-362DC2BA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6460-7DEB-45D8-ABCD-9953C8095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76A10-E295-4455-9425-0A215A48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D381-2BF7-4C2B-A088-D17E1EA5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A765B-C54A-4687-840B-25BC107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65DE-2C45-4413-9800-0E17A061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D75A-F544-4018-A4F9-4C417B2F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1EB9-17B4-4EA1-A7A4-188C385C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CA2D-F282-4A83-A547-37CAFF93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7710-B377-4CE9-83F5-E869311394D3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51FD-8EBA-4E94-92C8-8AE799AEE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B34-279D-42CE-98AC-53125A32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8BEF-19CF-477A-80F9-53DBA3A66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065-3298-4016-83EC-6094574A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6E99-8AF1-4EFE-A432-791866D3C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3202-73CB-41FB-AF49-0560B633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dirty="0">
                <a:solidFill>
                  <a:srgbClr val="202122"/>
                </a:solidFill>
                <a:effectLst/>
              </a:rPr>
              <a:t>It is represented by many ways depend on tools:</a:t>
            </a:r>
          </a:p>
          <a:p>
            <a:pPr marL="0" indent="0">
              <a:buNone/>
            </a:pPr>
            <a:endParaRPr lang="en-IN" sz="18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IN" sz="1800" b="0" i="0" dirty="0">
                <a:solidFill>
                  <a:srgbClr val="202122"/>
                </a:solidFill>
                <a:effectLst/>
              </a:rPr>
              <a:t>R</a:t>
            </a:r>
            <a:r>
              <a:rPr lang="en-IN" sz="1800" dirty="0">
                <a:solidFill>
                  <a:srgbClr val="202122"/>
                </a:solidFill>
              </a:rPr>
              <a:t> language 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NA (not available)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Impossible values (e.g., dividing by zero) are represented by the symbol </a:t>
            </a:r>
            <a:r>
              <a:rPr lang="en-IN" sz="1800" b="0" i="0" dirty="0" err="1">
                <a:solidFill>
                  <a:srgbClr val="202122"/>
                </a:solidFill>
                <a:effectLst/>
              </a:rPr>
              <a:t>NaN</a:t>
            </a:r>
            <a:r>
              <a:rPr lang="en-IN" sz="1800" b="0" i="0" dirty="0">
                <a:solidFill>
                  <a:srgbClr val="202122"/>
                </a:solidFill>
                <a:effectLst/>
              </a:rPr>
              <a:t> (not a number)</a:t>
            </a:r>
          </a:p>
          <a:p>
            <a:endParaRPr lang="en-IN" sz="18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IN" sz="1800" b="0" i="0" dirty="0">
                <a:solidFill>
                  <a:srgbClr val="202122"/>
                </a:solidFill>
                <a:effectLst/>
              </a:rPr>
              <a:t>Python</a:t>
            </a:r>
          </a:p>
          <a:p>
            <a:r>
              <a:rPr lang="en-IN" sz="1800" dirty="0">
                <a:solidFill>
                  <a:srgbClr val="202122"/>
                </a:solidFill>
              </a:rPr>
              <a:t>None</a:t>
            </a:r>
          </a:p>
          <a:p>
            <a:r>
              <a:rPr lang="en-IN" sz="1800" b="0" i="0" dirty="0" err="1">
                <a:solidFill>
                  <a:srgbClr val="202122"/>
                </a:solidFill>
                <a:effectLst/>
              </a:rPr>
              <a:t>NaN</a:t>
            </a:r>
            <a:endParaRPr lang="en-IN" sz="18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7599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  <a:endParaRPr lang="en-IN" dirty="0"/>
          </a:p>
        </p:txBody>
      </p:sp>
      <p:pic>
        <p:nvPicPr>
          <p:cNvPr id="3076" name="Picture 4" descr="Handling Missing Data Using Pandas in Python - CodeSpeedy">
            <a:extLst>
              <a:ext uri="{FF2B5EF4-FFF2-40B4-BE49-F238E27FC236}">
                <a16:creationId xmlns:a16="http://schemas.microsoft.com/office/drawing/2014/main" id="{57A465C8-8614-437E-9593-36FC9987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02" y="2852593"/>
            <a:ext cx="4205288" cy="20117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25D82-98D6-4EB2-804D-AB1E3AFD6F0C}"/>
              </a:ext>
            </a:extLst>
          </p:cNvPr>
          <p:cNvSpPr txBox="1"/>
          <p:nvPr/>
        </p:nvSpPr>
        <p:spPr>
          <a:xfrm>
            <a:off x="4311473" y="2086974"/>
            <a:ext cx="356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missing values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28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3C91-7288-4BB4-8B84-65651A2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EAF6-B54C-4B83-8E4C-FBE8A1A5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Treatment of missing values 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1800" dirty="0">
                <a:latin typeface="+mj-lt"/>
              </a:rPr>
              <a:t>Ignore and continue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+mj-lt"/>
              </a:rPr>
              <a:t>Remove rows which contains missing records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+mj-lt"/>
              </a:rPr>
              <a:t>Remove columns which contains missing records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+mj-lt"/>
              </a:rPr>
              <a:t>Imputation (Filling)</a:t>
            </a:r>
          </a:p>
          <a:p>
            <a:pPr marL="803275" indent="-539750">
              <a:buAutoNum type="alphaLcPeriod"/>
            </a:pPr>
            <a:r>
              <a:rPr lang="en-US" sz="1800" dirty="0">
                <a:latin typeface="+mj-lt"/>
              </a:rPr>
              <a:t>Using central statistics (mean /median / mode)</a:t>
            </a:r>
          </a:p>
          <a:p>
            <a:pPr marL="803275" indent="-539750">
              <a:buAutoNum type="alphaLcPeriod"/>
            </a:pPr>
            <a:r>
              <a:rPr lang="en-US" sz="1800" dirty="0">
                <a:latin typeface="+mj-lt"/>
              </a:rPr>
              <a:t>Using previous or next values (forward and backward fill)</a:t>
            </a:r>
          </a:p>
          <a:p>
            <a:pPr marL="803275" indent="-539750">
              <a:buAutoNum type="alphaLcPeriod"/>
            </a:pPr>
            <a:r>
              <a:rPr lang="en-US" sz="1800" dirty="0">
                <a:latin typeface="+mj-lt"/>
              </a:rPr>
              <a:t>Using modelling approach (Modelling missing value column as a target variable)</a:t>
            </a:r>
          </a:p>
          <a:p>
            <a:pPr marL="803275" indent="-539750">
              <a:buAutoNum type="alphaLcPeriod"/>
            </a:pPr>
            <a:r>
              <a:rPr lang="en-US" sz="1800" dirty="0">
                <a:latin typeface="+mj-lt"/>
              </a:rPr>
              <a:t>KNN imputation (Find nearest attributes based upon Euclidean distance)</a:t>
            </a:r>
          </a:p>
          <a:p>
            <a:pPr marL="514350" indent="-514350">
              <a:buAutoNum type="alphaL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67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616-370E-471D-8BE4-F1766684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EA7-D15A-4A90-8065-2FB7D8D3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 data point that differs significantly from other observations Or most extreme with respect to remaining of the population.</a:t>
            </a:r>
          </a:p>
          <a:p>
            <a:r>
              <a:rPr lang="en-IN" sz="1800" dirty="0"/>
              <a:t>You will also find ‘</a:t>
            </a:r>
            <a:r>
              <a:rPr lang="en-IN" sz="1800" dirty="0" err="1"/>
              <a:t>anamoly</a:t>
            </a:r>
            <a:r>
              <a:rPr lang="en-IN" sz="1800" dirty="0"/>
              <a:t>’ in place of outlier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i="0" dirty="0">
                <a:solidFill>
                  <a:srgbClr val="202122"/>
                </a:solidFill>
                <a:effectLst/>
              </a:rPr>
              <a:t>Probable reasons for outliers :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Variability/Defects in measurement instrument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Experimental error (knowingly or unknowingly)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Te</a:t>
            </a:r>
            <a:r>
              <a:rPr lang="en-IN" sz="1800" dirty="0">
                <a:solidFill>
                  <a:srgbClr val="202122"/>
                </a:solidFill>
              </a:rPr>
              <a:t>chnical error during data collection</a:t>
            </a:r>
          </a:p>
          <a:p>
            <a:endParaRPr lang="en-IN" sz="1800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2050" name="Picture 2" descr="Outlier - Definition and examples - Cuemath">
            <a:extLst>
              <a:ext uri="{FF2B5EF4-FFF2-40B4-BE49-F238E27FC236}">
                <a16:creationId xmlns:a16="http://schemas.microsoft.com/office/drawing/2014/main" id="{1A0B5A82-5B03-4857-B097-85429824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65" y="2594697"/>
            <a:ext cx="3125035" cy="28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616-370E-471D-8BE4-F1766684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N" dirty="0"/>
          </a:p>
        </p:txBody>
      </p:sp>
      <p:pic>
        <p:nvPicPr>
          <p:cNvPr id="1026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D9D9286F-6AEB-447A-B723-3E5CB6DD3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60" y="2401385"/>
            <a:ext cx="4426027" cy="3512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Find Outliers in Excel (and how to handle these) - Trump Excel">
            <a:extLst>
              <a:ext uri="{FF2B5EF4-FFF2-40B4-BE49-F238E27FC236}">
                <a16:creationId xmlns:a16="http://schemas.microsoft.com/office/drawing/2014/main" id="{F14E2B5E-FF26-408B-9040-C8AF07A5C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 bwMode="auto">
          <a:xfrm>
            <a:off x="1338877" y="2394446"/>
            <a:ext cx="3218374" cy="35196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0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616-370E-471D-8BE4-F1766684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EA7-D15A-4A90-8065-2FB7D8D3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dirty="0">
                <a:solidFill>
                  <a:srgbClr val="202122"/>
                </a:solidFill>
                <a:effectLst/>
              </a:rPr>
              <a:t>Impact :</a:t>
            </a:r>
          </a:p>
          <a:p>
            <a:r>
              <a:rPr lang="en-IN" sz="1800" b="0" i="0" dirty="0">
                <a:solidFill>
                  <a:srgbClr val="202124"/>
                </a:solidFill>
                <a:effectLst/>
              </a:rPr>
              <a:t>It can change the </a:t>
            </a:r>
            <a:r>
              <a:rPr lang="en-IN" sz="1800" b="1" i="0" dirty="0">
                <a:solidFill>
                  <a:srgbClr val="202124"/>
                </a:solidFill>
                <a:effectLst/>
              </a:rPr>
              <a:t>model</a:t>
            </a:r>
            <a:r>
              <a:rPr lang="en-IN" sz="1800" b="0" i="0" dirty="0">
                <a:solidFill>
                  <a:srgbClr val="202124"/>
                </a:solidFill>
                <a:effectLst/>
              </a:rPr>
              <a:t> equation completely i.e. bad prediction or estimation</a:t>
            </a:r>
          </a:p>
          <a:p>
            <a:endParaRPr lang="en-IN" sz="1800" dirty="0">
              <a:solidFill>
                <a:srgbClr val="202124"/>
              </a:solidFill>
            </a:endParaRPr>
          </a:p>
          <a:p>
            <a:endParaRPr lang="en-IN" sz="1800" dirty="0">
              <a:solidFill>
                <a:srgbClr val="202124"/>
              </a:solidFill>
            </a:endParaRPr>
          </a:p>
          <a:p>
            <a:endParaRPr lang="en-IN" sz="1800" dirty="0">
              <a:solidFill>
                <a:srgbClr val="202124"/>
              </a:solidFill>
            </a:endParaRPr>
          </a:p>
          <a:p>
            <a:endParaRPr lang="en-IN" sz="1800" dirty="0">
              <a:solidFill>
                <a:srgbClr val="202124"/>
              </a:solidFill>
            </a:endParaRPr>
          </a:p>
          <a:p>
            <a:endParaRPr lang="en-IN" sz="1800" b="0" i="0" dirty="0">
              <a:solidFill>
                <a:srgbClr val="202124"/>
              </a:solidFill>
              <a:effectLst/>
            </a:endParaRPr>
          </a:p>
          <a:p>
            <a:endParaRPr lang="en-IN" sz="1800" dirty="0">
              <a:solidFill>
                <a:srgbClr val="202124"/>
              </a:solidFill>
            </a:endParaRPr>
          </a:p>
          <a:p>
            <a:endParaRPr lang="en-IN" sz="1800" b="0" i="0" dirty="0">
              <a:solidFill>
                <a:srgbClr val="666666"/>
              </a:solidFill>
              <a:effectLst/>
            </a:endParaRPr>
          </a:p>
          <a:p>
            <a:endParaRPr lang="en-IN" sz="1800" b="0" i="0" dirty="0">
              <a:solidFill>
                <a:srgbClr val="666666"/>
              </a:solidFill>
              <a:effectLst/>
            </a:endParaRPr>
          </a:p>
          <a:p>
            <a:r>
              <a:rPr lang="en-IN" sz="1800" dirty="0">
                <a:solidFill>
                  <a:srgbClr val="202124"/>
                </a:solidFill>
              </a:rPr>
              <a:t>Cause anomalies in the results obtained through data analysis.</a:t>
            </a:r>
          </a:p>
          <a:p>
            <a:pPr marL="0" indent="0">
              <a:buNone/>
            </a:pPr>
            <a:endParaRPr lang="en-IN" sz="18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C9714C-17D4-49EC-9FD7-03168C08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581588"/>
            <a:ext cx="4686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150AB16-15C9-4D87-9619-1F929F9B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67" y="2610163"/>
            <a:ext cx="47815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3C91-7288-4BB4-8B84-65651A2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EAF6-B54C-4B83-8E4C-FBE8A1A5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For a large datasets visualization of numerical data helps to identify if data contains outliers or not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4098" name="Picture 2" descr="Box Plot outliers at Percentile Level rather than 1.5 x IQR | Igor Pro by  WaveMetrics">
            <a:extLst>
              <a:ext uri="{FF2B5EF4-FFF2-40B4-BE49-F238E27FC236}">
                <a16:creationId xmlns:a16="http://schemas.microsoft.com/office/drawing/2014/main" id="{F39EFE18-FC88-42AD-AEC2-8C79D619E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b="17519"/>
          <a:stretch/>
        </p:blipFill>
        <p:spPr bwMode="auto">
          <a:xfrm>
            <a:off x="3362633" y="2627006"/>
            <a:ext cx="4207541" cy="27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4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3A6E-401C-4AE7-B4C1-DE2ED14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8A67-99CA-4EC7-90F3-47FDB6CB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Objective Approach :</a:t>
            </a:r>
            <a:r>
              <a:rPr lang="en-US" sz="1800" dirty="0"/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Intuitive and business judgment approach : Decide a meaningful extreme</a:t>
            </a:r>
          </a:p>
          <a:p>
            <a:pPr marL="342900" indent="-342900">
              <a:buAutoNum type="arabicPeriod"/>
            </a:pPr>
            <a:r>
              <a:rPr lang="en-US" sz="1800" dirty="0"/>
              <a:t>Check visualization and decide a cut off </a:t>
            </a:r>
          </a:p>
          <a:p>
            <a:pPr marL="342900" indent="-342900">
              <a:buAutoNum type="arabicPeriod"/>
            </a:pPr>
            <a:r>
              <a:rPr lang="en-US" sz="1800" dirty="0"/>
              <a:t>IQR Formulae (Turkey Method):</a:t>
            </a:r>
          </a:p>
          <a:p>
            <a:pPr marL="0" indent="0" algn="l" fontAlgn="base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Point beyond the upper boundary of  Q3+1.5 IQR</a:t>
            </a:r>
          </a:p>
          <a:p>
            <a:pPr marL="0" indent="0" algn="l" fontAlgn="base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 and the lower boundary of Q1−1.5 IQR. </a:t>
            </a:r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5124" name="Picture 4" descr="Box plot – EzBioCloud Help center">
            <a:extLst>
              <a:ext uri="{FF2B5EF4-FFF2-40B4-BE49-F238E27FC236}">
                <a16:creationId xmlns:a16="http://schemas.microsoft.com/office/drawing/2014/main" id="{63821BF1-EF9C-487D-9408-E036BD3D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34" y="3703692"/>
            <a:ext cx="5372714" cy="25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3A6E-401C-4AE7-B4C1-DE2ED14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8A67-99CA-4EC7-90F3-47FDB6CB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Ignore and continue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Replace with Median value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Replace with 99</a:t>
            </a:r>
            <a:r>
              <a:rPr lang="en-US" sz="1800" baseline="30000" dirty="0"/>
              <a:t>th</a:t>
            </a:r>
            <a:r>
              <a:rPr lang="en-US" sz="1800" dirty="0"/>
              <a:t> percentile or 1</a:t>
            </a:r>
            <a:r>
              <a:rPr lang="en-US" sz="1800" baseline="30000" dirty="0"/>
              <a:t>st</a:t>
            </a:r>
            <a:r>
              <a:rPr lang="en-US" sz="1800" dirty="0"/>
              <a:t> percentile value.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Replace with manual values based upon business judgment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47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4162-EDAA-46E0-BD90-8476F96C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07FAD-B5A1-415D-AC4E-723C9A0D010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27A3D5B-5976-474A-9A89-FBEBB9067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0043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94FACEC5-44A1-4BD1-A6DA-F8D1DB65A4AA}"/>
              </a:ext>
            </a:extLst>
          </p:cNvPr>
          <p:cNvSpPr/>
          <p:nvPr/>
        </p:nvSpPr>
        <p:spPr>
          <a:xfrm>
            <a:off x="2620811" y="2479964"/>
            <a:ext cx="1452419" cy="581891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8144C956-52E0-45EA-8FDE-23D1574F8C72}"/>
              </a:ext>
            </a:extLst>
          </p:cNvPr>
          <p:cNvSpPr/>
          <p:nvPr/>
        </p:nvSpPr>
        <p:spPr>
          <a:xfrm>
            <a:off x="4364182" y="2479965"/>
            <a:ext cx="1450109" cy="58189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B9F74801-860D-4F9C-82A4-A33ACDB07FAC}"/>
              </a:ext>
            </a:extLst>
          </p:cNvPr>
          <p:cNvSpPr/>
          <p:nvPr/>
        </p:nvSpPr>
        <p:spPr>
          <a:xfrm>
            <a:off x="6223000" y="2479964"/>
            <a:ext cx="1452418" cy="58189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6F15A42C-928F-4EB9-A6D5-FAC1F0B63C8D}"/>
              </a:ext>
            </a:extLst>
          </p:cNvPr>
          <p:cNvSpPr/>
          <p:nvPr/>
        </p:nvSpPr>
        <p:spPr>
          <a:xfrm>
            <a:off x="8079509" y="2493817"/>
            <a:ext cx="1450109" cy="568037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99A13FEA-F010-4944-8F21-7DB8782F98C6}"/>
              </a:ext>
            </a:extLst>
          </p:cNvPr>
          <p:cNvSpPr/>
          <p:nvPr/>
        </p:nvSpPr>
        <p:spPr>
          <a:xfrm rot="10800000">
            <a:off x="2620812" y="3782285"/>
            <a:ext cx="1452419" cy="581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46F56238-059F-4A99-AE22-258C72DD3025}"/>
              </a:ext>
            </a:extLst>
          </p:cNvPr>
          <p:cNvSpPr/>
          <p:nvPr/>
        </p:nvSpPr>
        <p:spPr>
          <a:xfrm rot="10800000">
            <a:off x="4380346" y="3782280"/>
            <a:ext cx="1452419" cy="581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B7DEDC32-F52D-4ACD-AB68-E114CCBA9881}"/>
              </a:ext>
            </a:extLst>
          </p:cNvPr>
          <p:cNvSpPr/>
          <p:nvPr/>
        </p:nvSpPr>
        <p:spPr>
          <a:xfrm rot="10800000">
            <a:off x="6029043" y="3782275"/>
            <a:ext cx="1452419" cy="581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B11C537E-7DD2-4DF2-B23F-CB53922C835B}"/>
              </a:ext>
            </a:extLst>
          </p:cNvPr>
          <p:cNvSpPr/>
          <p:nvPr/>
        </p:nvSpPr>
        <p:spPr>
          <a:xfrm rot="10800000">
            <a:off x="7760872" y="3782272"/>
            <a:ext cx="1452419" cy="581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7114-7D3E-4FD7-A6DA-7FC18414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823A-C98E-40EC-B6ED-5468F341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0" u="none" strike="noStrike" dirty="0">
                <a:effectLst/>
              </a:rPr>
              <a:t>Exploratory Data Analysis (EDA) helps :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IN" b="0" dirty="0">
              <a:effectLst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effectLst/>
              </a:rPr>
              <a:t>Understanding variables and their structure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effectLst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effectLst/>
              </a:rPr>
              <a:t>Relationship between variables to prepare assumptions for ML algorithm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effectLst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effectLst/>
              </a:rPr>
              <a:t>Recommends data pre-processing and feature engineering steps essential for model development</a:t>
            </a: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5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7114-7D3E-4FD7-A6DA-7FC18414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8BBB1-2561-4E77-9A53-4202691CC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687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4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7114-7D3E-4FD7-A6DA-7FC18414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Steps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2FC2C-0ED6-4E89-BEA4-055A1988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Basic Description of data set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Univariate Analysis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Bivariate Analysis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Missing value treatment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Outlier treatment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8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06263A-84F1-481A-BDE3-8B438D664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236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37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0B2FAF-5A22-47AF-A708-B6C384927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683485"/>
              </p:ext>
            </p:extLst>
          </p:nvPr>
        </p:nvGraphicFramePr>
        <p:xfrm>
          <a:off x="838200" y="1571337"/>
          <a:ext cx="10515599" cy="492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aborn.barplot — seaborn 0.11.1 documentation">
            <a:extLst>
              <a:ext uri="{FF2B5EF4-FFF2-40B4-BE49-F238E27FC236}">
                <a16:creationId xmlns:a16="http://schemas.microsoft.com/office/drawing/2014/main" id="{65574EDF-7D8A-44F0-996A-DE60043A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7" y="2682875"/>
            <a:ext cx="2488502" cy="14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lete Guide to Histograms | Tutorial by Chartio">
            <a:extLst>
              <a:ext uri="{FF2B5EF4-FFF2-40B4-BE49-F238E27FC236}">
                <a16:creationId xmlns:a16="http://schemas.microsoft.com/office/drawing/2014/main" id="{4764FA42-0807-4D76-BA09-9913D1C1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67" y="4208895"/>
            <a:ext cx="1741162" cy="11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80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0B2FAF-5A22-47AF-A708-B6C384927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983187"/>
              </p:ext>
            </p:extLst>
          </p:nvPr>
        </p:nvGraphicFramePr>
        <p:xfrm>
          <a:off x="838200" y="1571337"/>
          <a:ext cx="10515599" cy="492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Multivariate visualization">
            <a:extLst>
              <a:ext uri="{FF2B5EF4-FFF2-40B4-BE49-F238E27FC236}">
                <a16:creationId xmlns:a16="http://schemas.microsoft.com/office/drawing/2014/main" id="{543B9C40-9B30-47EF-A6BF-388A29EC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301" y="4654550"/>
            <a:ext cx="2607253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3F-7270-4275-8A68-AF74D9C0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3202-73CB-41FB-AF49-0560B633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Missing data, or missing values, or simply black values occur when no data value is stored for the variable in an observation.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i="0" dirty="0">
                <a:solidFill>
                  <a:srgbClr val="202122"/>
                </a:solidFill>
                <a:effectLst/>
              </a:rPr>
              <a:t>Probable reasons for missing values :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No response in a survey by respondent to any questions due to personal or technical reasons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Some items are more likely to generate a nonresponse than others: for example items about private subjects such as income</a:t>
            </a:r>
          </a:p>
          <a:p>
            <a:endParaRPr lang="en-IN" sz="18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202122"/>
                </a:solidFill>
                <a:effectLst/>
              </a:rPr>
              <a:t>Impact :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It might lead to a biased or incorrect analysis and therefore impact a business decision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Once a model is deve</a:t>
            </a:r>
            <a:r>
              <a:rPr lang="en-IN" sz="1800" dirty="0">
                <a:solidFill>
                  <a:srgbClr val="202122"/>
                </a:solidFill>
              </a:rPr>
              <a:t>loped and deployed, having missing values in new records will not allow predictions</a:t>
            </a:r>
          </a:p>
          <a:p>
            <a:r>
              <a:rPr lang="en-IN" sz="1800" b="0" i="0" dirty="0">
                <a:solidFill>
                  <a:srgbClr val="202122"/>
                </a:solidFill>
                <a:effectLst/>
              </a:rPr>
              <a:t>Many packages in python do not work if data contains missing values</a:t>
            </a:r>
          </a:p>
          <a:p>
            <a:pPr marL="0" indent="0">
              <a:buNone/>
            </a:pPr>
            <a:endParaRPr lang="en-IN" sz="18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452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625</Words>
  <Application>Microsoft Office PowerPoint</Application>
  <PresentationFormat>Widescreen</PresentationFormat>
  <Paragraphs>150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Exploratory Data Analysis </vt:lpstr>
      <vt:lpstr>Exploratory Data Analysis</vt:lpstr>
      <vt:lpstr>Exploratory Data Analysis</vt:lpstr>
      <vt:lpstr>Exploratory Data Analysis</vt:lpstr>
      <vt:lpstr>EDA Steps</vt:lpstr>
      <vt:lpstr>Basic Description</vt:lpstr>
      <vt:lpstr>Univariate Analysis</vt:lpstr>
      <vt:lpstr>Bivariate Analysis</vt:lpstr>
      <vt:lpstr>Missing Value Treatment</vt:lpstr>
      <vt:lpstr>Missing Value Treatment</vt:lpstr>
      <vt:lpstr>Missing Value Treatment</vt:lpstr>
      <vt:lpstr>Missing Value Treatment</vt:lpstr>
      <vt:lpstr>Outliers</vt:lpstr>
      <vt:lpstr>Outliers</vt:lpstr>
      <vt:lpstr>Outliers</vt:lpstr>
      <vt:lpstr>Identify Outlier</vt:lpstr>
      <vt:lpstr>Identify Outlier</vt:lpstr>
      <vt:lpstr>Treatment of Outlier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gupta</dc:creator>
  <cp:lastModifiedBy>ankit gupta</cp:lastModifiedBy>
  <cp:revision>40</cp:revision>
  <dcterms:created xsi:type="dcterms:W3CDTF">2021-06-26T16:53:08Z</dcterms:created>
  <dcterms:modified xsi:type="dcterms:W3CDTF">2021-06-27T09:01:57Z</dcterms:modified>
</cp:coreProperties>
</file>