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000"/>
    <a:srgbClr val="FC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51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8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9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4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5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4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0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6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5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A030-029A-4284-9A9D-46199FE609F4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B699-9A05-4E60-92A1-4A9858B00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avi.2.Shankar@uconn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251" y="2316163"/>
            <a:ext cx="11655188" cy="1327789"/>
          </a:xfrm>
          <a:prstGeom prst="rect">
            <a:avLst/>
          </a:prstGeom>
          <a:solidFill>
            <a:srgbClr val="F6F000"/>
          </a:solidFill>
          <a:ln>
            <a:solidFill>
              <a:srgbClr val="F6F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75" y="1122363"/>
            <a:ext cx="12036425" cy="2387600"/>
          </a:xfrm>
        </p:spPr>
        <p:txBody>
          <a:bodyPr/>
          <a:lstStyle/>
          <a:p>
            <a:r>
              <a:rPr lang="en-US" dirty="0" smtClean="0"/>
              <a:t>Machine Learning with H2O &amp;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92556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Ravi Shankar</a:t>
            </a:r>
          </a:p>
          <a:p>
            <a:pPr algn="r"/>
            <a:r>
              <a:rPr lang="en-US" sz="1800" dirty="0" smtClean="0"/>
              <a:t>UConn</a:t>
            </a:r>
            <a:endParaRPr lang="en-GB" sz="1800" dirty="0"/>
          </a:p>
        </p:txBody>
      </p:sp>
      <p:sp>
        <p:nvSpPr>
          <p:cNvPr id="5" name="AutoShape 2" descr="Image result for h2o.a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Image result for h2o.a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378424" cy="13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F000"/>
          </a:solidFill>
          <a:ln>
            <a:solidFill>
              <a:srgbClr val="F6F000"/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About H2O</a:t>
            </a:r>
          </a:p>
          <a:p>
            <a:r>
              <a:rPr lang="en-US" dirty="0" smtClean="0"/>
              <a:t>H2O Architecture</a:t>
            </a:r>
          </a:p>
          <a:p>
            <a:r>
              <a:rPr lang="en-US" dirty="0" smtClean="0"/>
              <a:t>Machine Learning Algorithms on H2O</a:t>
            </a:r>
          </a:p>
          <a:p>
            <a:r>
              <a:rPr lang="en-US" dirty="0" smtClean="0"/>
              <a:t>Hands-on with H2O in Python</a:t>
            </a:r>
          </a:p>
          <a:p>
            <a:r>
              <a:rPr lang="en-US" dirty="0" smtClean="0"/>
              <a:t>Questions &amp; Answers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3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F000"/>
          </a:solidFill>
          <a:ln>
            <a:solidFill>
              <a:srgbClr val="F6F000"/>
            </a:solidFill>
          </a:ln>
        </p:spPr>
        <p:txBody>
          <a:bodyPr/>
          <a:lstStyle/>
          <a:p>
            <a:r>
              <a:rPr lang="en-US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Bachelors from Indian Institute of Technology (IIT) Roorkee</a:t>
            </a:r>
          </a:p>
          <a:p>
            <a:r>
              <a:rPr lang="en-US" dirty="0" smtClean="0"/>
              <a:t>Currently pursuing MS in Business Analytics from UCONN</a:t>
            </a:r>
          </a:p>
          <a:p>
            <a:r>
              <a:rPr lang="en-US" dirty="0" smtClean="0"/>
              <a:t>4 Years of experience in Analytics field</a:t>
            </a:r>
          </a:p>
          <a:p>
            <a:r>
              <a:rPr lang="en-US" dirty="0" smtClean="0"/>
              <a:t>Worked with Python, R, Java</a:t>
            </a:r>
          </a:p>
          <a:p>
            <a:r>
              <a:rPr lang="en-US" dirty="0" smtClean="0">
                <a:hlinkClick r:id="rId2"/>
              </a:rPr>
              <a:t>Ravi.2.Shankar@uconn.edu</a:t>
            </a:r>
            <a:endParaRPr lang="en-US" dirty="0" smtClean="0"/>
          </a:p>
          <a:p>
            <a:r>
              <a:rPr lang="en-US" dirty="0" smtClean="0"/>
              <a:t>Linkedin.com/in/ravishankar001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F000"/>
          </a:solidFill>
          <a:ln>
            <a:solidFill>
              <a:srgbClr val="F6F000"/>
            </a:solidFill>
          </a:ln>
        </p:spPr>
        <p:txBody>
          <a:bodyPr/>
          <a:lstStyle/>
          <a:p>
            <a:r>
              <a:rPr lang="en-US" dirty="0" smtClean="0"/>
              <a:t>About H2O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Fast, Scalable, Open source application for machine/deep learning </a:t>
            </a:r>
          </a:p>
          <a:p>
            <a:r>
              <a:rPr lang="en-GB" dirty="0" smtClean="0"/>
              <a:t>Big names such as PayPal, Nielsen Catalina, Cisco use H2O</a:t>
            </a:r>
          </a:p>
          <a:p>
            <a:r>
              <a:rPr lang="en-US" dirty="0" smtClean="0"/>
              <a:t>Using in-memory compression, H2O handles billions of data rows in-memory even on small cluster</a:t>
            </a:r>
            <a:endParaRPr lang="en-GB" dirty="0" smtClean="0"/>
          </a:p>
          <a:p>
            <a:r>
              <a:rPr lang="en-US" dirty="0" smtClean="0"/>
              <a:t>Easy to Use APIs with R, Python, Scala, Java, JSON, and </a:t>
            </a:r>
            <a:r>
              <a:rPr lang="en-US" dirty="0" err="1" smtClean="0"/>
              <a:t>CoffeeScript</a:t>
            </a:r>
            <a:r>
              <a:rPr lang="en-US" dirty="0" smtClean="0"/>
              <a:t>/JavaScript, as well as a built-in web interface, Flow</a:t>
            </a:r>
          </a:p>
          <a:p>
            <a:r>
              <a:rPr lang="en-US" dirty="0" smtClean="0"/>
              <a:t>H2O is designed to run in standalone mode, on Hadoop, or within a Spark Cluster</a:t>
            </a:r>
          </a:p>
          <a:p>
            <a:r>
              <a:rPr lang="en-US" dirty="0" smtClean="0"/>
              <a:t>http://www.h2o.ai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F000"/>
          </a:solidFill>
          <a:ln>
            <a:solidFill>
              <a:srgbClr val="F6F000"/>
            </a:solidFill>
          </a:ln>
        </p:spPr>
        <p:txBody>
          <a:bodyPr/>
          <a:lstStyle/>
          <a:p>
            <a:r>
              <a:rPr lang="en-US" dirty="0" smtClean="0"/>
              <a:t>H2O Architecture</a:t>
            </a:r>
            <a:endParaRPr lang="en-GB" dirty="0"/>
          </a:p>
        </p:txBody>
      </p:sp>
      <p:pic>
        <p:nvPicPr>
          <p:cNvPr id="1026" name="Picture 2" descr="Image result for h2o.ai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046" y="1433014"/>
            <a:ext cx="6667500" cy="57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7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F000"/>
          </a:solidFill>
          <a:ln>
            <a:solidFill>
              <a:srgbClr val="F6F000"/>
            </a:solidFill>
          </a:ln>
        </p:spPr>
        <p:txBody>
          <a:bodyPr/>
          <a:lstStyle/>
          <a:p>
            <a:r>
              <a:rPr lang="en-US" dirty="0" smtClean="0"/>
              <a:t>Machine Learning Algorithms on H2O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H2O includes many common machine learning algorithms, such as generalized linear modeling (linear regression, logistic regression, etc.), Naive Bayes, principal components analysis, k-means clustering, and others. H2O also implements best-in-class algorithms at scale, such as distributed random forest, gradient boosting, and deep learning.</a:t>
            </a:r>
          </a:p>
          <a:p>
            <a:r>
              <a:rPr lang="en-US" dirty="0" smtClean="0"/>
              <a:t>Sparkling Water</a:t>
            </a:r>
          </a:p>
          <a:p>
            <a:r>
              <a:rPr lang="en-US" dirty="0" smtClean="0"/>
              <a:t>Steam</a:t>
            </a:r>
          </a:p>
          <a:p>
            <a:r>
              <a:rPr lang="en-US" dirty="0" smtClean="0"/>
              <a:t>Deep Water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6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F000"/>
          </a:solidFill>
          <a:ln>
            <a:solidFill>
              <a:srgbClr val="F6F000"/>
            </a:solidFill>
          </a:ln>
        </p:spPr>
        <p:txBody>
          <a:bodyPr/>
          <a:lstStyle/>
          <a:p>
            <a:r>
              <a:rPr lang="en-US" dirty="0" smtClean="0"/>
              <a:t>Hands-on with H2O using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up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Go to bit.ly(TBD) link to download the </a:t>
            </a:r>
            <a:r>
              <a:rPr lang="en-US" dirty="0" err="1" smtClean="0"/>
              <a:t>IPython</a:t>
            </a:r>
            <a:r>
              <a:rPr lang="en-US" dirty="0" smtClean="0"/>
              <a:t> notebook &amp; data</a:t>
            </a:r>
          </a:p>
          <a:p>
            <a:r>
              <a:rPr lang="en-US" dirty="0" smtClean="0"/>
              <a:t>Looking at Marketing data set from UCI </a:t>
            </a:r>
            <a:r>
              <a:rPr lang="en-US" dirty="0"/>
              <a:t>web repository (http://archive.ics.uci.edu/ml</a:t>
            </a:r>
            <a:r>
              <a:rPr lang="en-US" dirty="0" smtClean="0"/>
              <a:t>/)</a:t>
            </a:r>
          </a:p>
          <a:p>
            <a:r>
              <a:rPr lang="en-US" dirty="0" smtClean="0"/>
              <a:t>Classification </a:t>
            </a:r>
            <a:r>
              <a:rPr lang="en-US" dirty="0"/>
              <a:t>Problem (http://</a:t>
            </a:r>
            <a:r>
              <a:rPr lang="en-US" dirty="0" smtClean="0"/>
              <a:t>archive.ics.uci.edu/ml/datasets/Bank+Marketing)</a:t>
            </a:r>
            <a:endParaRPr lang="en-US" dirty="0"/>
          </a:p>
          <a:p>
            <a:r>
              <a:rPr lang="en-US" dirty="0" smtClean="0"/>
              <a:t>Goal - </a:t>
            </a:r>
            <a:r>
              <a:rPr lang="en-US" dirty="0"/>
              <a:t>The classification goal is to predict if the client will subscribe (yes/no) a term deposit (variable y).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get Started!!</a:t>
            </a:r>
          </a:p>
        </p:txBody>
      </p:sp>
    </p:spTree>
    <p:extLst>
      <p:ext uri="{BB962C8B-B14F-4D97-AF65-F5344CB8AC3E}">
        <p14:creationId xmlns:p14="http://schemas.microsoft.com/office/powerpoint/2010/main" val="41790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2153"/>
          </a:xfrm>
          <a:solidFill>
            <a:srgbClr val="F6F000"/>
          </a:solidFill>
          <a:ln>
            <a:solidFill>
              <a:srgbClr val="F6F000"/>
            </a:solidFill>
          </a:ln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with H2O &amp; Python</vt:lpstr>
      <vt:lpstr>Agenda</vt:lpstr>
      <vt:lpstr>About Me</vt:lpstr>
      <vt:lpstr>About H2O</vt:lpstr>
      <vt:lpstr>H2O Architecture</vt:lpstr>
      <vt:lpstr>Machine Learning Algorithms on H2O</vt:lpstr>
      <vt:lpstr>Hands-on with H2O using Python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H2O</dc:title>
  <dc:creator>Ravi</dc:creator>
  <cp:lastModifiedBy>Ravi</cp:lastModifiedBy>
  <cp:revision>10</cp:revision>
  <dcterms:created xsi:type="dcterms:W3CDTF">2017-02-19T05:52:06Z</dcterms:created>
  <dcterms:modified xsi:type="dcterms:W3CDTF">2017-03-02T20:29:32Z</dcterms:modified>
</cp:coreProperties>
</file>