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69" r:id="rId4"/>
    <p:sldId id="268" r:id="rId5"/>
    <p:sldId id="270" r:id="rId6"/>
    <p:sldId id="264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K Nearest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 smtClean="0"/>
              <a:t>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726"/>
            <a:ext cx="8596668" cy="4762612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K Nearest </a:t>
            </a:r>
            <a:r>
              <a:rPr lang="en-US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Neighbor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simple algorithm that stores all the available cases and classifies the new data or case based on a similarity measure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KNN is a lazy learning, non-parametric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KNN is non-parametric since it doesn’t make any assumptions on the data being studied, i.e., the model is distributed from the data. 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K-NN is a lazy learner because it doesn’t learn a discriminative function from the training data but “memorizes” the training dataset instead</a:t>
            </a:r>
            <a:r>
              <a:rPr lang="en-US" dirty="0" smtClean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Distance Metrics-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Euclidean Distance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Cosine Similarity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Chebyshev Distance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Manhattan Distance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076" y="58384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Features of </a:t>
            </a:r>
            <a:r>
              <a:rPr lang="en-US" dirty="0" smtClean="0"/>
              <a:t>KNN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07076" y="1640400"/>
            <a:ext cx="8002073" cy="205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 calculation time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algorithm 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be used for regression and classification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accuracy algorithm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assumptions about data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https://cdn-images-1.medium.com/max/800/1*ohGbB709_A9s4wuAM1Cs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96" y="4198894"/>
            <a:ext cx="2578918" cy="96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images-1.medium.com/max/800/1*6bayMtk2wqzCSyzf4z1xwg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83" y="4258115"/>
            <a:ext cx="2578918" cy="87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2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 smtClean="0"/>
              <a:t> How </a:t>
            </a:r>
            <a:r>
              <a:rPr lang="en-US" dirty="0" smtClean="0"/>
              <a:t>KNN Works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4349" y="1608305"/>
            <a:ext cx="8658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Load the data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need to choose the value of K i.e. the nearest data points. K can be any integer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Iterate from 1 to Training Size of rows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Calculate the distance between test data &amp; each row of the training set.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metrics used are Euclidean distance/cosine similarity </a:t>
            </a:r>
            <a:r>
              <a:rPr lang="en-US" b="0" i="0" dirty="0" err="1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b="0" i="0" dirty="0" smtClean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Sort the values on ascending order based on the metric selected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 the TOP K Rows from them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If it is classification, choose the MODE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b="0" i="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it is Regression, choose the mean from them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Concept of 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74" y="4249925"/>
            <a:ext cx="36004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NN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15" y="4249925"/>
            <a:ext cx="3619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Hyper </a:t>
            </a:r>
            <a:r>
              <a:rPr lang="en-US" dirty="0" smtClean="0"/>
              <a:t>parameter </a:t>
            </a:r>
            <a:r>
              <a:rPr lang="en-US" dirty="0" smtClean="0"/>
              <a:t>Tuning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1357" y="1508032"/>
            <a:ext cx="6750566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n_neighbors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default=5 –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neighbors to use by default 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 neighbors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queries.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61357" y="1728002"/>
            <a:ext cx="8412645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{‘uniform’, ‘distance’} or callable, default=’uniform’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weight function used in prediction.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Possible values:</a:t>
            </a:r>
          </a:p>
          <a:p>
            <a:pPr marL="1714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‘uniform’ : uniform weights. All points in each neighborhood are weighted equally.</a:t>
            </a:r>
          </a:p>
          <a:p>
            <a:pPr marL="1714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‘distance’ : weight points by the inverse of their distance. in this case, closer neighbors of a query point will have a greater influence than neighbors which are further away.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61357" y="3725175"/>
            <a:ext cx="8412645" cy="144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leaf_size </a:t>
            </a:r>
            <a:r>
              <a:rPr kumimoji="0" lang="en-US" sz="16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default=30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Leaf size passed to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BallTree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KDTree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This can affect the speed of the construction and query, as well as the memory required to store the tree.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optimal value depends on the nature of the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Model Evaluation Metrics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0811" y="1399677"/>
            <a:ext cx="3353459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various metrics used to evaluate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results of the prediction are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Area Under ROC Curve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MAPE/ MAD/ RMSE (For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Regressors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0" y="3857156"/>
            <a:ext cx="8204489" cy="24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KNN –Cons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7336" y="1330235"/>
            <a:ext cx="69457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Depends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quality of the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large data, the prediction stage might be slow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Sensitive to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quality of data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irrelevant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 high memory – need to store all of the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Computationally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expensive</a:t>
            </a: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327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2175</TotalTime>
  <Words>432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K Nearest Neighbor</vt:lpstr>
      <vt:lpstr> Introduction</vt:lpstr>
      <vt:lpstr>Features of KNN</vt:lpstr>
      <vt:lpstr> How KNN Works</vt:lpstr>
      <vt:lpstr> Hyper parameter Tuning</vt:lpstr>
      <vt:lpstr> Model Evaluation Metrics</vt:lpstr>
      <vt:lpstr> KNN –Cons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user</cp:lastModifiedBy>
  <cp:revision>139</cp:revision>
  <dcterms:created xsi:type="dcterms:W3CDTF">2020-03-09T07:30:05Z</dcterms:created>
  <dcterms:modified xsi:type="dcterms:W3CDTF">2020-07-02T12:56:56Z</dcterms:modified>
</cp:coreProperties>
</file>