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7"/>
  </p:notesMasterIdLst>
  <p:sldIdLst>
    <p:sldId id="256" r:id="rId2"/>
    <p:sldId id="445" r:id="rId3"/>
    <p:sldId id="851" r:id="rId4"/>
    <p:sldId id="852" r:id="rId5"/>
    <p:sldId id="853" r:id="rId6"/>
    <p:sldId id="854" r:id="rId7"/>
    <p:sldId id="856" r:id="rId8"/>
    <p:sldId id="860" r:id="rId9"/>
    <p:sldId id="861" r:id="rId10"/>
    <p:sldId id="863" r:id="rId11"/>
    <p:sldId id="858" r:id="rId12"/>
    <p:sldId id="859" r:id="rId13"/>
    <p:sldId id="865" r:id="rId14"/>
    <p:sldId id="866" r:id="rId15"/>
    <p:sldId id="868" r:id="rId16"/>
    <p:sldId id="867" r:id="rId17"/>
    <p:sldId id="825" r:id="rId18"/>
    <p:sldId id="826" r:id="rId19"/>
    <p:sldId id="869" r:id="rId20"/>
    <p:sldId id="829" r:id="rId21"/>
    <p:sldId id="830" r:id="rId22"/>
    <p:sldId id="831" r:id="rId23"/>
    <p:sldId id="832" r:id="rId24"/>
    <p:sldId id="864" r:id="rId25"/>
    <p:sldId id="871" r:id="rId26"/>
    <p:sldId id="872" r:id="rId27"/>
    <p:sldId id="873" r:id="rId28"/>
    <p:sldId id="874" r:id="rId29"/>
    <p:sldId id="876" r:id="rId30"/>
    <p:sldId id="875" r:id="rId31"/>
    <p:sldId id="843" r:id="rId32"/>
    <p:sldId id="845" r:id="rId33"/>
    <p:sldId id="847" r:id="rId34"/>
    <p:sldId id="848" r:id="rId35"/>
    <p:sldId id="84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ED56BC-5EF8-48B0-B166-1AECA260CF37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8FE021E-10A3-4DD4-9F2E-F6506CABCBA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Descriptive Analytics</a:t>
          </a:r>
          <a:endParaRPr lang="en-IN" dirty="0">
            <a:solidFill>
              <a:schemeClr val="tx1"/>
            </a:solidFill>
          </a:endParaRPr>
        </a:p>
      </dgm:t>
    </dgm:pt>
    <dgm:pt modelId="{A5696038-B29B-42B0-8BD7-09ACD344AF7A}" type="parTrans" cxnId="{9C052AD6-9F65-48E0-9014-93F436D08529}">
      <dgm:prSet/>
      <dgm:spPr/>
      <dgm:t>
        <a:bodyPr/>
        <a:lstStyle/>
        <a:p>
          <a:endParaRPr lang="en-IN"/>
        </a:p>
      </dgm:t>
    </dgm:pt>
    <dgm:pt modelId="{F0744A91-1A13-4E1B-9B6F-DC94CD494F15}" type="sibTrans" cxnId="{9C052AD6-9F65-48E0-9014-93F436D08529}">
      <dgm:prSet/>
      <dgm:spPr/>
      <dgm:t>
        <a:bodyPr/>
        <a:lstStyle/>
        <a:p>
          <a:endParaRPr lang="en-IN"/>
        </a:p>
      </dgm:t>
    </dgm:pt>
    <dgm:pt modelId="{FA5E51C4-7C72-4168-A254-4204A7E2C19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Predictive Analytics</a:t>
          </a:r>
          <a:endParaRPr lang="en-IN" dirty="0">
            <a:solidFill>
              <a:schemeClr val="tx1"/>
            </a:solidFill>
          </a:endParaRPr>
        </a:p>
      </dgm:t>
    </dgm:pt>
    <dgm:pt modelId="{A05E5FFF-4B59-45B5-A9C0-86039CD18CB2}" type="parTrans" cxnId="{7C72DA73-09D2-482A-AE70-D68680BD51EB}">
      <dgm:prSet/>
      <dgm:spPr/>
      <dgm:t>
        <a:bodyPr/>
        <a:lstStyle/>
        <a:p>
          <a:endParaRPr lang="en-IN"/>
        </a:p>
      </dgm:t>
    </dgm:pt>
    <dgm:pt modelId="{AA65618D-EA09-4E9E-94D4-05C9ECCCF8DA}" type="sibTrans" cxnId="{7C72DA73-09D2-482A-AE70-D68680BD51EB}">
      <dgm:prSet/>
      <dgm:spPr/>
      <dgm:t>
        <a:bodyPr/>
        <a:lstStyle/>
        <a:p>
          <a:endParaRPr lang="en-IN"/>
        </a:p>
      </dgm:t>
    </dgm:pt>
    <dgm:pt modelId="{BCD7CAB6-F0E0-4F68-A159-A8453901F276}">
      <dgm:prSet phldrT="[Text]"/>
      <dgm:spPr/>
      <dgm:t>
        <a:bodyPr/>
        <a:lstStyle/>
        <a:p>
          <a:r>
            <a:rPr lang="en-US" dirty="0"/>
            <a:t>What will happen in future?</a:t>
          </a:r>
          <a:endParaRPr lang="en-IN" dirty="0"/>
        </a:p>
      </dgm:t>
    </dgm:pt>
    <dgm:pt modelId="{7B261363-306A-4790-BC7C-2F9748635F28}" type="parTrans" cxnId="{15EDE0FE-B5C9-4801-A6C2-0F0DBD5C8088}">
      <dgm:prSet/>
      <dgm:spPr/>
      <dgm:t>
        <a:bodyPr/>
        <a:lstStyle/>
        <a:p>
          <a:endParaRPr lang="en-IN"/>
        </a:p>
      </dgm:t>
    </dgm:pt>
    <dgm:pt modelId="{9135AA5B-B0DC-49BE-A2F4-21B3E0AD7CAE}" type="sibTrans" cxnId="{15EDE0FE-B5C9-4801-A6C2-0F0DBD5C8088}">
      <dgm:prSet/>
      <dgm:spPr/>
      <dgm:t>
        <a:bodyPr/>
        <a:lstStyle/>
        <a:p>
          <a:endParaRPr lang="en-IN"/>
        </a:p>
      </dgm:t>
    </dgm:pt>
    <dgm:pt modelId="{9BB7F1F9-6C2A-4346-9EE9-524A274CBE9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Prescriptive Analytics</a:t>
          </a:r>
          <a:endParaRPr lang="en-IN" dirty="0">
            <a:solidFill>
              <a:schemeClr val="tx1"/>
            </a:solidFill>
          </a:endParaRPr>
        </a:p>
      </dgm:t>
    </dgm:pt>
    <dgm:pt modelId="{5C54F07A-F0EF-4DD1-9840-C0BB0AB5F24A}" type="parTrans" cxnId="{900F9657-FE6D-4AF5-A944-393CC7D6E2A5}">
      <dgm:prSet/>
      <dgm:spPr/>
      <dgm:t>
        <a:bodyPr/>
        <a:lstStyle/>
        <a:p>
          <a:endParaRPr lang="en-IN"/>
        </a:p>
      </dgm:t>
    </dgm:pt>
    <dgm:pt modelId="{F1ADFD92-D67A-47D9-8D92-61DE6E725DDB}" type="sibTrans" cxnId="{900F9657-FE6D-4AF5-A944-393CC7D6E2A5}">
      <dgm:prSet/>
      <dgm:spPr/>
      <dgm:t>
        <a:bodyPr/>
        <a:lstStyle/>
        <a:p>
          <a:endParaRPr lang="en-IN"/>
        </a:p>
      </dgm:t>
    </dgm:pt>
    <dgm:pt modelId="{15C6CEDF-998C-474A-AD35-8D6F4F12F043}">
      <dgm:prSet phldrT="[Text]"/>
      <dgm:spPr/>
      <dgm:t>
        <a:bodyPr/>
        <a:lstStyle/>
        <a:p>
          <a:r>
            <a:rPr lang="en-US" dirty="0"/>
            <a:t>Recommendation to affect outcome</a:t>
          </a:r>
          <a:endParaRPr lang="en-IN" dirty="0"/>
        </a:p>
      </dgm:t>
    </dgm:pt>
    <dgm:pt modelId="{9C389A24-413C-4E25-8964-935F168C6468}" type="parTrans" cxnId="{136A0075-9A71-4F19-A22A-D19A16283CB0}">
      <dgm:prSet/>
      <dgm:spPr/>
      <dgm:t>
        <a:bodyPr/>
        <a:lstStyle/>
        <a:p>
          <a:endParaRPr lang="en-IN"/>
        </a:p>
      </dgm:t>
    </dgm:pt>
    <dgm:pt modelId="{808A0B5E-0F1C-4D36-8033-4B54F25BC728}" type="sibTrans" cxnId="{136A0075-9A71-4F19-A22A-D19A16283CB0}">
      <dgm:prSet/>
      <dgm:spPr/>
      <dgm:t>
        <a:bodyPr/>
        <a:lstStyle/>
        <a:p>
          <a:endParaRPr lang="en-IN"/>
        </a:p>
      </dgm:t>
    </dgm:pt>
    <dgm:pt modelId="{1899C8AD-95F3-4639-9B9B-757B042DC357}">
      <dgm:prSet phldrT="[Text]"/>
      <dgm:spPr/>
      <dgm:t>
        <a:bodyPr/>
        <a:lstStyle/>
        <a:p>
          <a:r>
            <a:rPr lang="en-US" dirty="0"/>
            <a:t>What has happened so far?</a:t>
          </a:r>
          <a:endParaRPr lang="en-IN" dirty="0"/>
        </a:p>
      </dgm:t>
    </dgm:pt>
    <dgm:pt modelId="{B38FEDA3-3C29-4AF0-B317-6735DDDFECB9}" type="sibTrans" cxnId="{488D0CDD-3DEF-43A4-9D4B-00DE595ACA30}">
      <dgm:prSet/>
      <dgm:spPr/>
      <dgm:t>
        <a:bodyPr/>
        <a:lstStyle/>
        <a:p>
          <a:endParaRPr lang="en-IN"/>
        </a:p>
      </dgm:t>
    </dgm:pt>
    <dgm:pt modelId="{287A80EE-186C-4D7E-BA10-11307DB9ED58}" type="parTrans" cxnId="{488D0CDD-3DEF-43A4-9D4B-00DE595ACA30}">
      <dgm:prSet/>
      <dgm:spPr/>
      <dgm:t>
        <a:bodyPr/>
        <a:lstStyle/>
        <a:p>
          <a:endParaRPr lang="en-IN"/>
        </a:p>
      </dgm:t>
    </dgm:pt>
    <dgm:pt modelId="{B7EEE6BB-1084-4216-B4C9-6CBD9F983438}">
      <dgm:prSet phldrT="[Text]"/>
      <dgm:spPr/>
      <dgm:t>
        <a:bodyPr/>
        <a:lstStyle/>
        <a:p>
          <a:endParaRPr lang="en-IN" dirty="0"/>
        </a:p>
      </dgm:t>
    </dgm:pt>
    <dgm:pt modelId="{18A9AD4B-4988-493D-B972-446299ACA793}" type="parTrans" cxnId="{FDA36692-B0A7-400B-9BA4-DED8DE3AABD2}">
      <dgm:prSet/>
      <dgm:spPr/>
      <dgm:t>
        <a:bodyPr/>
        <a:lstStyle/>
        <a:p>
          <a:endParaRPr lang="en-IN"/>
        </a:p>
      </dgm:t>
    </dgm:pt>
    <dgm:pt modelId="{6ACBFA3A-0D9D-46D4-8E8A-29C1B9D52E57}" type="sibTrans" cxnId="{FDA36692-B0A7-400B-9BA4-DED8DE3AABD2}">
      <dgm:prSet/>
      <dgm:spPr/>
      <dgm:t>
        <a:bodyPr/>
        <a:lstStyle/>
        <a:p>
          <a:endParaRPr lang="en-IN"/>
        </a:p>
      </dgm:t>
    </dgm:pt>
    <dgm:pt modelId="{22686496-2B7E-4888-9058-639608667127}">
      <dgm:prSet phldrT="[Text]"/>
      <dgm:spPr/>
      <dgm:t>
        <a:bodyPr/>
        <a:lstStyle/>
        <a:p>
          <a:endParaRPr lang="en-IN" dirty="0"/>
        </a:p>
      </dgm:t>
    </dgm:pt>
    <dgm:pt modelId="{E8EDCA9C-490F-4D66-ADED-EA1B2FE1BB32}" type="parTrans" cxnId="{D915804B-C6FD-4545-8389-5884D8353F42}">
      <dgm:prSet/>
      <dgm:spPr/>
      <dgm:t>
        <a:bodyPr/>
        <a:lstStyle/>
        <a:p>
          <a:endParaRPr lang="en-IN"/>
        </a:p>
      </dgm:t>
    </dgm:pt>
    <dgm:pt modelId="{3C1B053E-C3A9-44BF-A298-4F62F89F48EE}" type="sibTrans" cxnId="{D915804B-C6FD-4545-8389-5884D8353F42}">
      <dgm:prSet/>
      <dgm:spPr/>
      <dgm:t>
        <a:bodyPr/>
        <a:lstStyle/>
        <a:p>
          <a:endParaRPr lang="en-IN"/>
        </a:p>
      </dgm:t>
    </dgm:pt>
    <dgm:pt modelId="{298658E0-FFD0-4C33-B587-100B96A2F397}">
      <dgm:prSet phldrT="[Text]"/>
      <dgm:spPr/>
      <dgm:t>
        <a:bodyPr/>
        <a:lstStyle/>
        <a:p>
          <a:endParaRPr lang="en-IN" dirty="0"/>
        </a:p>
      </dgm:t>
    </dgm:pt>
    <dgm:pt modelId="{8811BCD5-43F9-4A2D-AC1C-E11D242BB876}" type="parTrans" cxnId="{7CE421A6-C376-4D4C-A584-7199D02A9366}">
      <dgm:prSet/>
      <dgm:spPr/>
      <dgm:t>
        <a:bodyPr/>
        <a:lstStyle/>
        <a:p>
          <a:endParaRPr lang="en-IN"/>
        </a:p>
      </dgm:t>
    </dgm:pt>
    <dgm:pt modelId="{370AD8C6-12FA-4B65-9E2B-1E50E1AD0C93}" type="sibTrans" cxnId="{7CE421A6-C376-4D4C-A584-7199D02A9366}">
      <dgm:prSet/>
      <dgm:spPr/>
      <dgm:t>
        <a:bodyPr/>
        <a:lstStyle/>
        <a:p>
          <a:endParaRPr lang="en-IN"/>
        </a:p>
      </dgm:t>
    </dgm:pt>
    <dgm:pt modelId="{2C985574-9B9D-49C1-B215-7B93B0C373AF}" type="pres">
      <dgm:prSet presAssocID="{32ED56BC-5EF8-48B0-B166-1AECA260CF37}" presName="Name0" presStyleCnt="0">
        <dgm:presLayoutVars>
          <dgm:dir/>
          <dgm:resizeHandles val="exact"/>
        </dgm:presLayoutVars>
      </dgm:prSet>
      <dgm:spPr/>
    </dgm:pt>
    <dgm:pt modelId="{A83BA62B-3C89-432F-B229-B09AE90A41C4}" type="pres">
      <dgm:prSet presAssocID="{A8FE021E-10A3-4DD4-9F2E-F6506CABCBAC}" presName="composite" presStyleCnt="0"/>
      <dgm:spPr/>
    </dgm:pt>
    <dgm:pt modelId="{5A67A794-539A-4DA7-ABB9-2EA9653FDF0E}" type="pres">
      <dgm:prSet presAssocID="{A8FE021E-10A3-4DD4-9F2E-F6506CABCBAC}" presName="imagSh" presStyleLbl="bgImgPlace1" presStyleIdx="0" presStyleCnt="3" custLinFactNeighborX="-3698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52" r="-37662" b="30644"/>
          </a:stretch>
        </a:blipFill>
      </dgm:spPr>
    </dgm:pt>
    <dgm:pt modelId="{A58562A1-79D4-47AA-A255-00D5E0EB4C7A}" type="pres">
      <dgm:prSet presAssocID="{A8FE021E-10A3-4DD4-9F2E-F6506CABCBAC}" presName="txNode" presStyleLbl="node1" presStyleIdx="0" presStyleCnt="3">
        <dgm:presLayoutVars>
          <dgm:bulletEnabled val="1"/>
        </dgm:presLayoutVars>
      </dgm:prSet>
      <dgm:spPr/>
    </dgm:pt>
    <dgm:pt modelId="{B5BD8149-F821-4D13-9291-722A285A81A9}" type="pres">
      <dgm:prSet presAssocID="{F0744A91-1A13-4E1B-9B6F-DC94CD494F15}" presName="sibTrans" presStyleLbl="sibTrans2D1" presStyleIdx="0" presStyleCnt="2"/>
      <dgm:spPr/>
    </dgm:pt>
    <dgm:pt modelId="{C8D16660-006C-4B32-ADA0-4BBF32D08F83}" type="pres">
      <dgm:prSet presAssocID="{F0744A91-1A13-4E1B-9B6F-DC94CD494F15}" presName="connTx" presStyleLbl="sibTrans2D1" presStyleIdx="0" presStyleCnt="2"/>
      <dgm:spPr/>
    </dgm:pt>
    <dgm:pt modelId="{0F1FED7F-7F35-442A-B9F9-CEF24F554D67}" type="pres">
      <dgm:prSet presAssocID="{FA5E51C4-7C72-4168-A254-4204A7E2C19C}" presName="composite" presStyleCnt="0"/>
      <dgm:spPr/>
    </dgm:pt>
    <dgm:pt modelId="{63E6C7A7-3380-46CB-9AA5-5E77BE4A1E3C}" type="pres">
      <dgm:prSet presAssocID="{FA5E51C4-7C72-4168-A254-4204A7E2C19C}" presName="imagSh" presStyleLbl="bgImgPlace1" presStyleIdx="1" presStyleCnt="3" custLinFactNeighborX="-682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11" t="-17960" r="3493" b="41818"/>
          </a:stretch>
        </a:blipFill>
      </dgm:spPr>
    </dgm:pt>
    <dgm:pt modelId="{37022364-9243-4D91-9349-605D015BBA6F}" type="pres">
      <dgm:prSet presAssocID="{FA5E51C4-7C72-4168-A254-4204A7E2C19C}" presName="txNode" presStyleLbl="node1" presStyleIdx="1" presStyleCnt="3">
        <dgm:presLayoutVars>
          <dgm:bulletEnabled val="1"/>
        </dgm:presLayoutVars>
      </dgm:prSet>
      <dgm:spPr/>
    </dgm:pt>
    <dgm:pt modelId="{C39412A9-9A34-4D62-8526-3431E61C82A7}" type="pres">
      <dgm:prSet presAssocID="{AA65618D-EA09-4E9E-94D4-05C9ECCCF8DA}" presName="sibTrans" presStyleLbl="sibTrans2D1" presStyleIdx="1" presStyleCnt="2"/>
      <dgm:spPr/>
    </dgm:pt>
    <dgm:pt modelId="{6D51B5C8-FEEF-4E9C-A058-D8E6E148AC83}" type="pres">
      <dgm:prSet presAssocID="{AA65618D-EA09-4E9E-94D4-05C9ECCCF8DA}" presName="connTx" presStyleLbl="sibTrans2D1" presStyleIdx="1" presStyleCnt="2"/>
      <dgm:spPr/>
    </dgm:pt>
    <dgm:pt modelId="{86D6CBA2-D0A9-46DD-97DA-42F7520EDAAD}" type="pres">
      <dgm:prSet presAssocID="{9BB7F1F9-6C2A-4346-9EE9-524A274CBE98}" presName="composite" presStyleCnt="0"/>
      <dgm:spPr/>
    </dgm:pt>
    <dgm:pt modelId="{18B06DB0-13A6-49F3-AEF7-51A46FFB7AD2}" type="pres">
      <dgm:prSet presAssocID="{9BB7F1F9-6C2A-4346-9EE9-524A274CBE98}" presName="imagSh" presStyleLbl="b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67" t="1974" r="-315" b="41295"/>
          </a:stretch>
        </a:blipFill>
      </dgm:spPr>
    </dgm:pt>
    <dgm:pt modelId="{C8173EA0-1942-4C3C-A2D4-DD5CDCA219BE}" type="pres">
      <dgm:prSet presAssocID="{9BB7F1F9-6C2A-4346-9EE9-524A274CBE98}" presName="txNode" presStyleLbl="node1" presStyleIdx="2" presStyleCnt="3">
        <dgm:presLayoutVars>
          <dgm:bulletEnabled val="1"/>
        </dgm:presLayoutVars>
      </dgm:prSet>
      <dgm:spPr/>
    </dgm:pt>
  </dgm:ptLst>
  <dgm:cxnLst>
    <dgm:cxn modelId="{C957420D-7E89-4A11-B23F-CE18D5D09CB9}" type="presOf" srcId="{15C6CEDF-998C-474A-AD35-8D6F4F12F043}" destId="{C8173EA0-1942-4C3C-A2D4-DD5CDCA219BE}" srcOrd="0" destOrd="2" presId="urn:microsoft.com/office/officeart/2005/8/layout/hProcess10"/>
    <dgm:cxn modelId="{154F263C-9155-4FD7-91F2-34D98726283B}" type="presOf" srcId="{32ED56BC-5EF8-48B0-B166-1AECA260CF37}" destId="{2C985574-9B9D-49C1-B215-7B93B0C373AF}" srcOrd="0" destOrd="0" presId="urn:microsoft.com/office/officeart/2005/8/layout/hProcess10"/>
    <dgm:cxn modelId="{8130D63E-8C4F-4DFB-BD19-FBFB8529CF4A}" type="presOf" srcId="{AA65618D-EA09-4E9E-94D4-05C9ECCCF8DA}" destId="{C39412A9-9A34-4D62-8526-3431E61C82A7}" srcOrd="0" destOrd="0" presId="urn:microsoft.com/office/officeart/2005/8/layout/hProcess10"/>
    <dgm:cxn modelId="{EEE2465C-2E00-41FF-A3A4-E6DBED062CD8}" type="presOf" srcId="{F0744A91-1A13-4E1B-9B6F-DC94CD494F15}" destId="{C8D16660-006C-4B32-ADA0-4BBF32D08F83}" srcOrd="1" destOrd="0" presId="urn:microsoft.com/office/officeart/2005/8/layout/hProcess10"/>
    <dgm:cxn modelId="{9C6F0566-BA2B-48B9-85D1-EC47CE76D380}" type="presOf" srcId="{A8FE021E-10A3-4DD4-9F2E-F6506CABCBAC}" destId="{A58562A1-79D4-47AA-A255-00D5E0EB4C7A}" srcOrd="0" destOrd="0" presId="urn:microsoft.com/office/officeart/2005/8/layout/hProcess10"/>
    <dgm:cxn modelId="{D915804B-C6FD-4545-8389-5884D8353F42}" srcId="{FA5E51C4-7C72-4168-A254-4204A7E2C19C}" destId="{22686496-2B7E-4888-9058-639608667127}" srcOrd="0" destOrd="0" parTransId="{E8EDCA9C-490F-4D66-ADED-EA1B2FE1BB32}" sibTransId="{3C1B053E-C3A9-44BF-A298-4F62F89F48EE}"/>
    <dgm:cxn modelId="{7C72DA73-09D2-482A-AE70-D68680BD51EB}" srcId="{32ED56BC-5EF8-48B0-B166-1AECA260CF37}" destId="{FA5E51C4-7C72-4168-A254-4204A7E2C19C}" srcOrd="1" destOrd="0" parTransId="{A05E5FFF-4B59-45B5-A9C0-86039CD18CB2}" sibTransId="{AA65618D-EA09-4E9E-94D4-05C9ECCCF8DA}"/>
    <dgm:cxn modelId="{136A0075-9A71-4F19-A22A-D19A16283CB0}" srcId="{9BB7F1F9-6C2A-4346-9EE9-524A274CBE98}" destId="{15C6CEDF-998C-474A-AD35-8D6F4F12F043}" srcOrd="1" destOrd="0" parTransId="{9C389A24-413C-4E25-8964-935F168C6468}" sibTransId="{808A0B5E-0F1C-4D36-8033-4B54F25BC728}"/>
    <dgm:cxn modelId="{900F9657-FE6D-4AF5-A944-393CC7D6E2A5}" srcId="{32ED56BC-5EF8-48B0-B166-1AECA260CF37}" destId="{9BB7F1F9-6C2A-4346-9EE9-524A274CBE98}" srcOrd="2" destOrd="0" parTransId="{5C54F07A-F0EF-4DD1-9840-C0BB0AB5F24A}" sibTransId="{F1ADFD92-D67A-47D9-8D92-61DE6E725DDB}"/>
    <dgm:cxn modelId="{FDA36692-B0A7-400B-9BA4-DED8DE3AABD2}" srcId="{A8FE021E-10A3-4DD4-9F2E-F6506CABCBAC}" destId="{B7EEE6BB-1084-4216-B4C9-6CBD9F983438}" srcOrd="0" destOrd="0" parTransId="{18A9AD4B-4988-493D-B972-446299ACA793}" sibTransId="{6ACBFA3A-0D9D-46D4-8E8A-29C1B9D52E57}"/>
    <dgm:cxn modelId="{18D9969F-E4CA-4577-91ED-3B195E78317E}" type="presOf" srcId="{1899C8AD-95F3-4639-9B9B-757B042DC357}" destId="{A58562A1-79D4-47AA-A255-00D5E0EB4C7A}" srcOrd="0" destOrd="2" presId="urn:microsoft.com/office/officeart/2005/8/layout/hProcess10"/>
    <dgm:cxn modelId="{7CE421A6-C376-4D4C-A584-7199D02A9366}" srcId="{9BB7F1F9-6C2A-4346-9EE9-524A274CBE98}" destId="{298658E0-FFD0-4C33-B587-100B96A2F397}" srcOrd="0" destOrd="0" parTransId="{8811BCD5-43F9-4A2D-AC1C-E11D242BB876}" sibTransId="{370AD8C6-12FA-4B65-9E2B-1E50E1AD0C93}"/>
    <dgm:cxn modelId="{FE45B1B3-57D8-459C-AEA4-FE4EAC9B842D}" type="presOf" srcId="{22686496-2B7E-4888-9058-639608667127}" destId="{37022364-9243-4D91-9349-605D015BBA6F}" srcOrd="0" destOrd="1" presId="urn:microsoft.com/office/officeart/2005/8/layout/hProcess10"/>
    <dgm:cxn modelId="{FE562EB6-6A8C-4CE4-8DE4-8722EA962C5B}" type="presOf" srcId="{B7EEE6BB-1084-4216-B4C9-6CBD9F983438}" destId="{A58562A1-79D4-47AA-A255-00D5E0EB4C7A}" srcOrd="0" destOrd="1" presId="urn:microsoft.com/office/officeart/2005/8/layout/hProcess10"/>
    <dgm:cxn modelId="{DCB759BB-A0D7-44C0-A2DD-37CB2B97DD37}" type="presOf" srcId="{298658E0-FFD0-4C33-B587-100B96A2F397}" destId="{C8173EA0-1942-4C3C-A2D4-DD5CDCA219BE}" srcOrd="0" destOrd="1" presId="urn:microsoft.com/office/officeart/2005/8/layout/hProcess10"/>
    <dgm:cxn modelId="{B5C681C4-E3D2-4911-8D4C-1F6D4EB7A195}" type="presOf" srcId="{AA65618D-EA09-4E9E-94D4-05C9ECCCF8DA}" destId="{6D51B5C8-FEEF-4E9C-A058-D8E6E148AC83}" srcOrd="1" destOrd="0" presId="urn:microsoft.com/office/officeart/2005/8/layout/hProcess10"/>
    <dgm:cxn modelId="{5AF88ACE-FF8F-43A8-8F34-D2749B989449}" type="presOf" srcId="{F0744A91-1A13-4E1B-9B6F-DC94CD494F15}" destId="{B5BD8149-F821-4D13-9291-722A285A81A9}" srcOrd="0" destOrd="0" presId="urn:microsoft.com/office/officeart/2005/8/layout/hProcess10"/>
    <dgm:cxn modelId="{9C052AD6-9F65-48E0-9014-93F436D08529}" srcId="{32ED56BC-5EF8-48B0-B166-1AECA260CF37}" destId="{A8FE021E-10A3-4DD4-9F2E-F6506CABCBAC}" srcOrd="0" destOrd="0" parTransId="{A5696038-B29B-42B0-8BD7-09ACD344AF7A}" sibTransId="{F0744A91-1A13-4E1B-9B6F-DC94CD494F15}"/>
    <dgm:cxn modelId="{488D0CDD-3DEF-43A4-9D4B-00DE595ACA30}" srcId="{A8FE021E-10A3-4DD4-9F2E-F6506CABCBAC}" destId="{1899C8AD-95F3-4639-9B9B-757B042DC357}" srcOrd="1" destOrd="0" parTransId="{287A80EE-186C-4D7E-BA10-11307DB9ED58}" sibTransId="{B38FEDA3-3C29-4AF0-B317-6735DDDFECB9}"/>
    <dgm:cxn modelId="{C52FEAE1-70C6-4E8D-8235-BE25A0BAAE94}" type="presOf" srcId="{9BB7F1F9-6C2A-4346-9EE9-524A274CBE98}" destId="{C8173EA0-1942-4C3C-A2D4-DD5CDCA219BE}" srcOrd="0" destOrd="0" presId="urn:microsoft.com/office/officeart/2005/8/layout/hProcess10"/>
    <dgm:cxn modelId="{8EE9CAEB-8C6A-48C4-9240-B431779A49F0}" type="presOf" srcId="{FA5E51C4-7C72-4168-A254-4204A7E2C19C}" destId="{37022364-9243-4D91-9349-605D015BBA6F}" srcOrd="0" destOrd="0" presId="urn:microsoft.com/office/officeart/2005/8/layout/hProcess10"/>
    <dgm:cxn modelId="{BB1A31F2-86C4-4CB8-9B78-8CC892AF6766}" type="presOf" srcId="{BCD7CAB6-F0E0-4F68-A159-A8453901F276}" destId="{37022364-9243-4D91-9349-605D015BBA6F}" srcOrd="0" destOrd="2" presId="urn:microsoft.com/office/officeart/2005/8/layout/hProcess10"/>
    <dgm:cxn modelId="{15EDE0FE-B5C9-4801-A6C2-0F0DBD5C8088}" srcId="{FA5E51C4-7C72-4168-A254-4204A7E2C19C}" destId="{BCD7CAB6-F0E0-4F68-A159-A8453901F276}" srcOrd="1" destOrd="0" parTransId="{7B261363-306A-4790-BC7C-2F9748635F28}" sibTransId="{9135AA5B-B0DC-49BE-A2F4-21B3E0AD7CAE}"/>
    <dgm:cxn modelId="{4C9DBE04-D48A-4353-9CAA-9F0481B44098}" type="presParOf" srcId="{2C985574-9B9D-49C1-B215-7B93B0C373AF}" destId="{A83BA62B-3C89-432F-B229-B09AE90A41C4}" srcOrd="0" destOrd="0" presId="urn:microsoft.com/office/officeart/2005/8/layout/hProcess10"/>
    <dgm:cxn modelId="{8CDC58CA-01EE-4CE1-838D-14366AEDDF14}" type="presParOf" srcId="{A83BA62B-3C89-432F-B229-B09AE90A41C4}" destId="{5A67A794-539A-4DA7-ABB9-2EA9653FDF0E}" srcOrd="0" destOrd="0" presId="urn:microsoft.com/office/officeart/2005/8/layout/hProcess10"/>
    <dgm:cxn modelId="{29D0F9A2-A3CB-4123-A3F2-0A540F7C116B}" type="presParOf" srcId="{A83BA62B-3C89-432F-B229-B09AE90A41C4}" destId="{A58562A1-79D4-47AA-A255-00D5E0EB4C7A}" srcOrd="1" destOrd="0" presId="urn:microsoft.com/office/officeart/2005/8/layout/hProcess10"/>
    <dgm:cxn modelId="{BBFC3892-2F1B-4305-905F-507C246F48B1}" type="presParOf" srcId="{2C985574-9B9D-49C1-B215-7B93B0C373AF}" destId="{B5BD8149-F821-4D13-9291-722A285A81A9}" srcOrd="1" destOrd="0" presId="urn:microsoft.com/office/officeart/2005/8/layout/hProcess10"/>
    <dgm:cxn modelId="{400B4FBD-B9EA-43D1-88D3-D923D76535C3}" type="presParOf" srcId="{B5BD8149-F821-4D13-9291-722A285A81A9}" destId="{C8D16660-006C-4B32-ADA0-4BBF32D08F83}" srcOrd="0" destOrd="0" presId="urn:microsoft.com/office/officeart/2005/8/layout/hProcess10"/>
    <dgm:cxn modelId="{6A93BD3F-5479-4D41-9702-62988891D1F0}" type="presParOf" srcId="{2C985574-9B9D-49C1-B215-7B93B0C373AF}" destId="{0F1FED7F-7F35-442A-B9F9-CEF24F554D67}" srcOrd="2" destOrd="0" presId="urn:microsoft.com/office/officeart/2005/8/layout/hProcess10"/>
    <dgm:cxn modelId="{B7768F1B-819C-4F73-A632-9822238D0FF5}" type="presParOf" srcId="{0F1FED7F-7F35-442A-B9F9-CEF24F554D67}" destId="{63E6C7A7-3380-46CB-9AA5-5E77BE4A1E3C}" srcOrd="0" destOrd="0" presId="urn:microsoft.com/office/officeart/2005/8/layout/hProcess10"/>
    <dgm:cxn modelId="{0D767843-C203-4404-B3E7-C8FCCBA2A033}" type="presParOf" srcId="{0F1FED7F-7F35-442A-B9F9-CEF24F554D67}" destId="{37022364-9243-4D91-9349-605D015BBA6F}" srcOrd="1" destOrd="0" presId="urn:microsoft.com/office/officeart/2005/8/layout/hProcess10"/>
    <dgm:cxn modelId="{C5D2DACA-B843-41B6-9F8C-A694C23DA6B0}" type="presParOf" srcId="{2C985574-9B9D-49C1-B215-7B93B0C373AF}" destId="{C39412A9-9A34-4D62-8526-3431E61C82A7}" srcOrd="3" destOrd="0" presId="urn:microsoft.com/office/officeart/2005/8/layout/hProcess10"/>
    <dgm:cxn modelId="{04250000-5DA7-45DE-A014-7D7309C94EFD}" type="presParOf" srcId="{C39412A9-9A34-4D62-8526-3431E61C82A7}" destId="{6D51B5C8-FEEF-4E9C-A058-D8E6E148AC83}" srcOrd="0" destOrd="0" presId="urn:microsoft.com/office/officeart/2005/8/layout/hProcess10"/>
    <dgm:cxn modelId="{899A4DDD-A046-44E2-9416-2751AA0190C8}" type="presParOf" srcId="{2C985574-9B9D-49C1-B215-7B93B0C373AF}" destId="{86D6CBA2-D0A9-46DD-97DA-42F7520EDAAD}" srcOrd="4" destOrd="0" presId="urn:microsoft.com/office/officeart/2005/8/layout/hProcess10"/>
    <dgm:cxn modelId="{EB1AE5A4-4B13-4F1B-8FD9-25EFE0506EA9}" type="presParOf" srcId="{86D6CBA2-D0A9-46DD-97DA-42F7520EDAAD}" destId="{18B06DB0-13A6-49F3-AEF7-51A46FFB7AD2}" srcOrd="0" destOrd="0" presId="urn:microsoft.com/office/officeart/2005/8/layout/hProcess10"/>
    <dgm:cxn modelId="{70A887CF-0AA0-45FC-8917-86C293247700}" type="presParOf" srcId="{86D6CBA2-D0A9-46DD-97DA-42F7520EDAAD}" destId="{C8173EA0-1942-4C3C-A2D4-DD5CDCA219BE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81CBD5-EA48-4417-9417-FCB937904D6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78EF38B-1B15-44A0-93C9-14609F247284}">
      <dgm:prSet phldrT="[Text]" custT="1"/>
      <dgm:spPr/>
      <dgm:t>
        <a:bodyPr/>
        <a:lstStyle/>
        <a:p>
          <a:r>
            <a:rPr lang="en-US" sz="1400" dirty="0"/>
            <a:t>Machine Learning</a:t>
          </a:r>
          <a:endParaRPr lang="en-IN" sz="1400" dirty="0"/>
        </a:p>
      </dgm:t>
    </dgm:pt>
    <dgm:pt modelId="{84B13078-C7F7-46C3-8CA4-F8823E9A6EC2}" type="parTrans" cxnId="{4BD2B7BD-3009-4CB9-AAC3-ED0EBA56A540}">
      <dgm:prSet/>
      <dgm:spPr/>
      <dgm:t>
        <a:bodyPr/>
        <a:lstStyle/>
        <a:p>
          <a:endParaRPr lang="en-IN" sz="1000"/>
        </a:p>
      </dgm:t>
    </dgm:pt>
    <dgm:pt modelId="{07119138-4707-4E56-9B68-1B0D78F4AF57}" type="sibTrans" cxnId="{4BD2B7BD-3009-4CB9-AAC3-ED0EBA56A540}">
      <dgm:prSet/>
      <dgm:spPr/>
      <dgm:t>
        <a:bodyPr/>
        <a:lstStyle/>
        <a:p>
          <a:endParaRPr lang="en-IN" sz="1000"/>
        </a:p>
      </dgm:t>
    </dgm:pt>
    <dgm:pt modelId="{D70F4273-6C1B-4914-BDE7-CE3CFA286737}">
      <dgm:prSet phldrT="[Text]" custT="1"/>
      <dgm:spPr/>
      <dgm:t>
        <a:bodyPr/>
        <a:lstStyle/>
        <a:p>
          <a:r>
            <a:rPr lang="en-US" sz="1400" dirty="0"/>
            <a:t>Unsupervised ML</a:t>
          </a:r>
        </a:p>
        <a:p>
          <a:r>
            <a:rPr lang="en-US" sz="1400" dirty="0"/>
            <a:t>(No Target Variable)</a:t>
          </a:r>
        </a:p>
      </dgm:t>
    </dgm:pt>
    <dgm:pt modelId="{DD5B54B5-F4DD-48D0-8F27-964C0E0100E4}" type="parTrans" cxnId="{27F27938-1924-4779-860B-3E37570C66F3}">
      <dgm:prSet/>
      <dgm:spPr/>
      <dgm:t>
        <a:bodyPr/>
        <a:lstStyle/>
        <a:p>
          <a:endParaRPr lang="en-IN" sz="1000"/>
        </a:p>
      </dgm:t>
    </dgm:pt>
    <dgm:pt modelId="{77189746-0310-416A-BEF8-0A571F267179}" type="sibTrans" cxnId="{27F27938-1924-4779-860B-3E37570C66F3}">
      <dgm:prSet/>
      <dgm:spPr/>
      <dgm:t>
        <a:bodyPr/>
        <a:lstStyle/>
        <a:p>
          <a:endParaRPr lang="en-IN" sz="1000"/>
        </a:p>
      </dgm:t>
    </dgm:pt>
    <dgm:pt modelId="{DC889A33-2ADB-44CE-B499-92498A4D3D8F}">
      <dgm:prSet phldrT="[Text]" custT="1"/>
      <dgm:spPr/>
      <dgm:t>
        <a:bodyPr/>
        <a:lstStyle/>
        <a:p>
          <a:r>
            <a:rPr lang="en-US" sz="1400" dirty="0"/>
            <a:t>Supervised ML</a:t>
          </a:r>
        </a:p>
        <a:p>
          <a:r>
            <a:rPr lang="en-US" sz="1400" dirty="0"/>
            <a:t>(Target Variables)</a:t>
          </a:r>
          <a:endParaRPr lang="en-IN" sz="1400" dirty="0"/>
        </a:p>
      </dgm:t>
    </dgm:pt>
    <dgm:pt modelId="{76CD1ABF-C343-4DA5-88AF-22F2F408B522}" type="parTrans" cxnId="{9F885522-26CA-4B7A-89E3-238A8EA4E669}">
      <dgm:prSet/>
      <dgm:spPr/>
      <dgm:t>
        <a:bodyPr/>
        <a:lstStyle/>
        <a:p>
          <a:endParaRPr lang="en-IN" sz="1000"/>
        </a:p>
      </dgm:t>
    </dgm:pt>
    <dgm:pt modelId="{8E993672-2FDF-43A0-92CB-A12DB99F7E60}" type="sibTrans" cxnId="{9F885522-26CA-4B7A-89E3-238A8EA4E669}">
      <dgm:prSet/>
      <dgm:spPr/>
      <dgm:t>
        <a:bodyPr/>
        <a:lstStyle/>
        <a:p>
          <a:endParaRPr lang="en-IN" sz="1000"/>
        </a:p>
      </dgm:t>
    </dgm:pt>
    <dgm:pt modelId="{F16EE1EF-E459-4FBB-870C-7EAE8FC52AA8}">
      <dgm:prSet phldrT="[Text]" custT="1"/>
      <dgm:spPr/>
      <dgm:t>
        <a:bodyPr/>
        <a:lstStyle/>
        <a:p>
          <a:r>
            <a:rPr lang="en-IN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Reinforcement </a:t>
          </a:r>
        </a:p>
        <a:p>
          <a:r>
            <a:rPr lang="en-IN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Leaning</a:t>
          </a:r>
        </a:p>
        <a:p>
          <a:r>
            <a:rPr lang="en-IN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(Risk and Reward)</a:t>
          </a:r>
        </a:p>
      </dgm:t>
    </dgm:pt>
    <dgm:pt modelId="{69CABDB9-5007-43C6-AA54-86F892A32636}" type="parTrans" cxnId="{240A284F-6074-41DB-8E0D-76C5B41FCDEC}">
      <dgm:prSet/>
      <dgm:spPr/>
      <dgm:t>
        <a:bodyPr/>
        <a:lstStyle/>
        <a:p>
          <a:endParaRPr lang="en-IN" sz="1000"/>
        </a:p>
      </dgm:t>
    </dgm:pt>
    <dgm:pt modelId="{7DC32C17-9C19-4C77-AFE1-AD2E27CAD973}" type="sibTrans" cxnId="{240A284F-6074-41DB-8E0D-76C5B41FCDEC}">
      <dgm:prSet/>
      <dgm:spPr/>
      <dgm:t>
        <a:bodyPr/>
        <a:lstStyle/>
        <a:p>
          <a:endParaRPr lang="en-IN" sz="1000"/>
        </a:p>
      </dgm:t>
    </dgm:pt>
    <dgm:pt modelId="{467C0A00-14F7-469A-AFA1-22DCA5A992FA}">
      <dgm:prSet custT="1"/>
      <dgm:spPr/>
      <dgm:t>
        <a:bodyPr/>
        <a:lstStyle/>
        <a:p>
          <a:r>
            <a:rPr lang="en-US" sz="1400" dirty="0"/>
            <a:t>Clustering, Recommendation Engine, PCA</a:t>
          </a:r>
          <a:endParaRPr lang="en-IN" sz="1400" dirty="0"/>
        </a:p>
      </dgm:t>
    </dgm:pt>
    <dgm:pt modelId="{4D8FE0C1-8E3E-42BF-8F32-FB6EF409CFDF}" type="parTrans" cxnId="{7A40596F-26C2-478A-B818-937831F6190F}">
      <dgm:prSet/>
      <dgm:spPr/>
      <dgm:t>
        <a:bodyPr/>
        <a:lstStyle/>
        <a:p>
          <a:endParaRPr lang="en-IN" sz="1200"/>
        </a:p>
      </dgm:t>
    </dgm:pt>
    <dgm:pt modelId="{E653839B-F070-4846-9685-01A977745494}" type="sibTrans" cxnId="{7A40596F-26C2-478A-B818-937831F6190F}">
      <dgm:prSet/>
      <dgm:spPr/>
      <dgm:t>
        <a:bodyPr/>
        <a:lstStyle/>
        <a:p>
          <a:endParaRPr lang="en-IN" sz="1200"/>
        </a:p>
      </dgm:t>
    </dgm:pt>
    <dgm:pt modelId="{FFC6566D-B217-4030-ABC4-0ACE3317E82E}">
      <dgm:prSet custT="1"/>
      <dgm:spPr/>
      <dgm:t>
        <a:bodyPr/>
        <a:lstStyle/>
        <a:p>
          <a:r>
            <a:rPr lang="en-US" sz="1400" dirty="0"/>
            <a:t>Regression, Classification</a:t>
          </a:r>
          <a:endParaRPr lang="en-IN" sz="1400" dirty="0"/>
        </a:p>
      </dgm:t>
    </dgm:pt>
    <dgm:pt modelId="{3D0DAE20-271A-4AD7-9EF7-749F10ADD5B5}" type="parTrans" cxnId="{EB234E0C-441F-468D-8B98-66774D69FCA9}">
      <dgm:prSet/>
      <dgm:spPr/>
      <dgm:t>
        <a:bodyPr/>
        <a:lstStyle/>
        <a:p>
          <a:endParaRPr lang="en-IN" sz="1200"/>
        </a:p>
      </dgm:t>
    </dgm:pt>
    <dgm:pt modelId="{610D6EBA-D306-42D1-9418-3941505BC3FF}" type="sibTrans" cxnId="{EB234E0C-441F-468D-8B98-66774D69FCA9}">
      <dgm:prSet/>
      <dgm:spPr/>
      <dgm:t>
        <a:bodyPr/>
        <a:lstStyle/>
        <a:p>
          <a:endParaRPr lang="en-IN" sz="1200"/>
        </a:p>
      </dgm:t>
    </dgm:pt>
    <dgm:pt modelId="{6220FBFB-3C80-4EAA-BF2F-19A14E80B690}">
      <dgm:prSet custT="1"/>
      <dgm:spPr/>
      <dgm:t>
        <a:bodyPr/>
        <a:lstStyle/>
        <a:p>
          <a:r>
            <a:rPr lang="en-US" sz="1400" dirty="0"/>
            <a:t>Deep Learning</a:t>
          </a:r>
          <a:endParaRPr lang="en-IN" sz="1400" dirty="0"/>
        </a:p>
      </dgm:t>
    </dgm:pt>
    <dgm:pt modelId="{AB1B5D11-BEBC-46C7-9A78-22051B16C313}" type="parTrans" cxnId="{295353B6-2F5A-40E0-A537-2F065886B32C}">
      <dgm:prSet/>
      <dgm:spPr/>
      <dgm:t>
        <a:bodyPr/>
        <a:lstStyle/>
        <a:p>
          <a:endParaRPr lang="en-IN"/>
        </a:p>
      </dgm:t>
    </dgm:pt>
    <dgm:pt modelId="{9C1090FF-1F50-49FD-8195-C4CE7AE0910A}" type="sibTrans" cxnId="{295353B6-2F5A-40E0-A537-2F065886B32C}">
      <dgm:prSet/>
      <dgm:spPr/>
      <dgm:t>
        <a:bodyPr/>
        <a:lstStyle/>
        <a:p>
          <a:endParaRPr lang="en-IN"/>
        </a:p>
      </dgm:t>
    </dgm:pt>
    <dgm:pt modelId="{DF5DE229-22AC-4657-9006-0D4C33A85328}" type="pres">
      <dgm:prSet presAssocID="{8781CBD5-EA48-4417-9417-FCB937904D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F1B6B9-50A1-4169-B138-9DC489BD40EC}" type="pres">
      <dgm:prSet presAssocID="{078EF38B-1B15-44A0-93C9-14609F247284}" presName="hierRoot1" presStyleCnt="0">
        <dgm:presLayoutVars>
          <dgm:hierBranch val="init"/>
        </dgm:presLayoutVars>
      </dgm:prSet>
      <dgm:spPr/>
    </dgm:pt>
    <dgm:pt modelId="{583077F8-A369-4BFE-AC37-B1AE8607BBA0}" type="pres">
      <dgm:prSet presAssocID="{078EF38B-1B15-44A0-93C9-14609F247284}" presName="rootComposite1" presStyleCnt="0"/>
      <dgm:spPr/>
    </dgm:pt>
    <dgm:pt modelId="{6AA3523E-6C5C-438D-A5E0-D0107EE11FE4}" type="pres">
      <dgm:prSet presAssocID="{078EF38B-1B15-44A0-93C9-14609F247284}" presName="rootText1" presStyleLbl="node0" presStyleIdx="0" presStyleCnt="1">
        <dgm:presLayoutVars>
          <dgm:chPref val="3"/>
        </dgm:presLayoutVars>
      </dgm:prSet>
      <dgm:spPr/>
    </dgm:pt>
    <dgm:pt modelId="{53B77662-22AD-4DE5-8881-23E5AEB793A9}" type="pres">
      <dgm:prSet presAssocID="{078EF38B-1B15-44A0-93C9-14609F247284}" presName="rootConnector1" presStyleLbl="node1" presStyleIdx="0" presStyleCnt="0"/>
      <dgm:spPr/>
    </dgm:pt>
    <dgm:pt modelId="{35B1455C-F668-4C31-BEC3-80ECAC3D3817}" type="pres">
      <dgm:prSet presAssocID="{078EF38B-1B15-44A0-93C9-14609F247284}" presName="hierChild2" presStyleCnt="0"/>
      <dgm:spPr/>
    </dgm:pt>
    <dgm:pt modelId="{A2BA1616-FACC-4B52-8B79-CC38430E9B78}" type="pres">
      <dgm:prSet presAssocID="{DD5B54B5-F4DD-48D0-8F27-964C0E0100E4}" presName="Name37" presStyleLbl="parChTrans1D2" presStyleIdx="0" presStyleCnt="3"/>
      <dgm:spPr/>
    </dgm:pt>
    <dgm:pt modelId="{B6B12F03-C4DA-45AA-85C2-9AEE669EACFC}" type="pres">
      <dgm:prSet presAssocID="{D70F4273-6C1B-4914-BDE7-CE3CFA286737}" presName="hierRoot2" presStyleCnt="0">
        <dgm:presLayoutVars>
          <dgm:hierBranch val="init"/>
        </dgm:presLayoutVars>
      </dgm:prSet>
      <dgm:spPr/>
    </dgm:pt>
    <dgm:pt modelId="{035F6A9B-0B44-4126-BC86-90EAA0556F0E}" type="pres">
      <dgm:prSet presAssocID="{D70F4273-6C1B-4914-BDE7-CE3CFA286737}" presName="rootComposite" presStyleCnt="0"/>
      <dgm:spPr/>
    </dgm:pt>
    <dgm:pt modelId="{497AF608-20D6-49E0-A678-15A1F449EE14}" type="pres">
      <dgm:prSet presAssocID="{D70F4273-6C1B-4914-BDE7-CE3CFA286737}" presName="rootText" presStyleLbl="node2" presStyleIdx="0" presStyleCnt="3">
        <dgm:presLayoutVars>
          <dgm:chPref val="3"/>
        </dgm:presLayoutVars>
      </dgm:prSet>
      <dgm:spPr/>
    </dgm:pt>
    <dgm:pt modelId="{80BAC2EE-753C-4E36-892D-FB41A02A6208}" type="pres">
      <dgm:prSet presAssocID="{D70F4273-6C1B-4914-BDE7-CE3CFA286737}" presName="rootConnector" presStyleLbl="node2" presStyleIdx="0" presStyleCnt="3"/>
      <dgm:spPr/>
    </dgm:pt>
    <dgm:pt modelId="{681BC112-F8CE-4137-BBAC-CB26A6EEC38E}" type="pres">
      <dgm:prSet presAssocID="{D70F4273-6C1B-4914-BDE7-CE3CFA286737}" presName="hierChild4" presStyleCnt="0"/>
      <dgm:spPr/>
    </dgm:pt>
    <dgm:pt modelId="{64F0BE23-9646-488C-9407-14B572F54FC8}" type="pres">
      <dgm:prSet presAssocID="{4D8FE0C1-8E3E-42BF-8F32-FB6EF409CFDF}" presName="Name37" presStyleLbl="parChTrans1D3" presStyleIdx="0" presStyleCnt="2"/>
      <dgm:spPr/>
    </dgm:pt>
    <dgm:pt modelId="{4EAFD104-688B-434C-92D4-B3C048885B2F}" type="pres">
      <dgm:prSet presAssocID="{467C0A00-14F7-469A-AFA1-22DCA5A992FA}" presName="hierRoot2" presStyleCnt="0">
        <dgm:presLayoutVars>
          <dgm:hierBranch val="init"/>
        </dgm:presLayoutVars>
      </dgm:prSet>
      <dgm:spPr/>
    </dgm:pt>
    <dgm:pt modelId="{18992A03-8551-4880-A92A-BBD45290CC84}" type="pres">
      <dgm:prSet presAssocID="{467C0A00-14F7-469A-AFA1-22DCA5A992FA}" presName="rootComposite" presStyleCnt="0"/>
      <dgm:spPr/>
    </dgm:pt>
    <dgm:pt modelId="{6F40DE1D-EC8A-405C-BCEC-B54C685C881F}" type="pres">
      <dgm:prSet presAssocID="{467C0A00-14F7-469A-AFA1-22DCA5A992FA}" presName="rootText" presStyleLbl="node3" presStyleIdx="0" presStyleCnt="2">
        <dgm:presLayoutVars>
          <dgm:chPref val="3"/>
        </dgm:presLayoutVars>
      </dgm:prSet>
      <dgm:spPr/>
    </dgm:pt>
    <dgm:pt modelId="{576C2E40-1CDB-4A98-8B75-80F36FD69D33}" type="pres">
      <dgm:prSet presAssocID="{467C0A00-14F7-469A-AFA1-22DCA5A992FA}" presName="rootConnector" presStyleLbl="node3" presStyleIdx="0" presStyleCnt="2"/>
      <dgm:spPr/>
    </dgm:pt>
    <dgm:pt modelId="{793AD33E-CA9B-4917-BCDD-F84765CAE52C}" type="pres">
      <dgm:prSet presAssocID="{467C0A00-14F7-469A-AFA1-22DCA5A992FA}" presName="hierChild4" presStyleCnt="0"/>
      <dgm:spPr/>
    </dgm:pt>
    <dgm:pt modelId="{C3756E4E-8384-4F21-A914-A765987E41B1}" type="pres">
      <dgm:prSet presAssocID="{467C0A00-14F7-469A-AFA1-22DCA5A992FA}" presName="hierChild5" presStyleCnt="0"/>
      <dgm:spPr/>
    </dgm:pt>
    <dgm:pt modelId="{A333CAA3-72C6-4ADA-AE2D-9293F7A2716A}" type="pres">
      <dgm:prSet presAssocID="{D70F4273-6C1B-4914-BDE7-CE3CFA286737}" presName="hierChild5" presStyleCnt="0"/>
      <dgm:spPr/>
    </dgm:pt>
    <dgm:pt modelId="{E27CA105-0DCF-4071-8C5B-87E2001A8E72}" type="pres">
      <dgm:prSet presAssocID="{76CD1ABF-C343-4DA5-88AF-22F2F408B522}" presName="Name37" presStyleLbl="parChTrans1D2" presStyleIdx="1" presStyleCnt="3"/>
      <dgm:spPr/>
    </dgm:pt>
    <dgm:pt modelId="{9B5FBB24-1875-4C21-951A-6F0B8710B6DB}" type="pres">
      <dgm:prSet presAssocID="{DC889A33-2ADB-44CE-B499-92498A4D3D8F}" presName="hierRoot2" presStyleCnt="0">
        <dgm:presLayoutVars>
          <dgm:hierBranch val="init"/>
        </dgm:presLayoutVars>
      </dgm:prSet>
      <dgm:spPr/>
    </dgm:pt>
    <dgm:pt modelId="{AAF24299-783C-4C60-B343-81424B1FF896}" type="pres">
      <dgm:prSet presAssocID="{DC889A33-2ADB-44CE-B499-92498A4D3D8F}" presName="rootComposite" presStyleCnt="0"/>
      <dgm:spPr/>
    </dgm:pt>
    <dgm:pt modelId="{F25E0583-2C4E-408B-8A86-AD34FD3EC30C}" type="pres">
      <dgm:prSet presAssocID="{DC889A33-2ADB-44CE-B499-92498A4D3D8F}" presName="rootText" presStyleLbl="node2" presStyleIdx="1" presStyleCnt="3">
        <dgm:presLayoutVars>
          <dgm:chPref val="3"/>
        </dgm:presLayoutVars>
      </dgm:prSet>
      <dgm:spPr/>
    </dgm:pt>
    <dgm:pt modelId="{2E3AEE30-17CF-4D87-A361-AF5990CE1742}" type="pres">
      <dgm:prSet presAssocID="{DC889A33-2ADB-44CE-B499-92498A4D3D8F}" presName="rootConnector" presStyleLbl="node2" presStyleIdx="1" presStyleCnt="3"/>
      <dgm:spPr/>
    </dgm:pt>
    <dgm:pt modelId="{5C2C91A5-3487-48B4-AFF9-CDEA493F095F}" type="pres">
      <dgm:prSet presAssocID="{DC889A33-2ADB-44CE-B499-92498A4D3D8F}" presName="hierChild4" presStyleCnt="0"/>
      <dgm:spPr/>
    </dgm:pt>
    <dgm:pt modelId="{742C90C9-1601-43A8-8AA1-DBAF0F744752}" type="pres">
      <dgm:prSet presAssocID="{3D0DAE20-271A-4AD7-9EF7-749F10ADD5B5}" presName="Name37" presStyleLbl="parChTrans1D3" presStyleIdx="1" presStyleCnt="2"/>
      <dgm:spPr/>
    </dgm:pt>
    <dgm:pt modelId="{330A3D3C-5A66-44D0-B394-02167E2EC5DD}" type="pres">
      <dgm:prSet presAssocID="{FFC6566D-B217-4030-ABC4-0ACE3317E82E}" presName="hierRoot2" presStyleCnt="0">
        <dgm:presLayoutVars>
          <dgm:hierBranch val="init"/>
        </dgm:presLayoutVars>
      </dgm:prSet>
      <dgm:spPr/>
    </dgm:pt>
    <dgm:pt modelId="{DFC7DACA-1CF4-4AB3-8954-CA66944EF3AB}" type="pres">
      <dgm:prSet presAssocID="{FFC6566D-B217-4030-ABC4-0ACE3317E82E}" presName="rootComposite" presStyleCnt="0"/>
      <dgm:spPr/>
    </dgm:pt>
    <dgm:pt modelId="{AE0604E3-00FA-4F2A-8967-4842F43D2CAA}" type="pres">
      <dgm:prSet presAssocID="{FFC6566D-B217-4030-ABC4-0ACE3317E82E}" presName="rootText" presStyleLbl="node3" presStyleIdx="1" presStyleCnt="2">
        <dgm:presLayoutVars>
          <dgm:chPref val="3"/>
        </dgm:presLayoutVars>
      </dgm:prSet>
      <dgm:spPr/>
    </dgm:pt>
    <dgm:pt modelId="{BF9DA245-A23F-4672-8DA4-E8259FD02F10}" type="pres">
      <dgm:prSet presAssocID="{FFC6566D-B217-4030-ABC4-0ACE3317E82E}" presName="rootConnector" presStyleLbl="node3" presStyleIdx="1" presStyleCnt="2"/>
      <dgm:spPr/>
    </dgm:pt>
    <dgm:pt modelId="{DC0CD54C-138E-4796-977B-C593BD9CFBE6}" type="pres">
      <dgm:prSet presAssocID="{FFC6566D-B217-4030-ABC4-0ACE3317E82E}" presName="hierChild4" presStyleCnt="0"/>
      <dgm:spPr/>
    </dgm:pt>
    <dgm:pt modelId="{54816DF1-7CD4-4E1A-A4F3-D5F71671557A}" type="pres">
      <dgm:prSet presAssocID="{AB1B5D11-BEBC-46C7-9A78-22051B16C313}" presName="Name37" presStyleLbl="parChTrans1D4" presStyleIdx="0" presStyleCnt="1"/>
      <dgm:spPr/>
    </dgm:pt>
    <dgm:pt modelId="{B5F0DDAB-F111-41F2-92FC-F5A1AC1882BC}" type="pres">
      <dgm:prSet presAssocID="{6220FBFB-3C80-4EAA-BF2F-19A14E80B690}" presName="hierRoot2" presStyleCnt="0">
        <dgm:presLayoutVars>
          <dgm:hierBranch val="init"/>
        </dgm:presLayoutVars>
      </dgm:prSet>
      <dgm:spPr/>
    </dgm:pt>
    <dgm:pt modelId="{822D0E19-53E6-4073-A8F1-DC60C9E362F0}" type="pres">
      <dgm:prSet presAssocID="{6220FBFB-3C80-4EAA-BF2F-19A14E80B690}" presName="rootComposite" presStyleCnt="0"/>
      <dgm:spPr/>
    </dgm:pt>
    <dgm:pt modelId="{378C2ECB-4592-4650-828E-D494B11129EA}" type="pres">
      <dgm:prSet presAssocID="{6220FBFB-3C80-4EAA-BF2F-19A14E80B690}" presName="rootText" presStyleLbl="node4" presStyleIdx="0" presStyleCnt="1">
        <dgm:presLayoutVars>
          <dgm:chPref val="3"/>
        </dgm:presLayoutVars>
      </dgm:prSet>
      <dgm:spPr/>
    </dgm:pt>
    <dgm:pt modelId="{5F7055BC-7077-4087-9EAC-96A89BD412C3}" type="pres">
      <dgm:prSet presAssocID="{6220FBFB-3C80-4EAA-BF2F-19A14E80B690}" presName="rootConnector" presStyleLbl="node4" presStyleIdx="0" presStyleCnt="1"/>
      <dgm:spPr/>
    </dgm:pt>
    <dgm:pt modelId="{D6415012-5995-42B5-A4B1-9D8376F6BD6A}" type="pres">
      <dgm:prSet presAssocID="{6220FBFB-3C80-4EAA-BF2F-19A14E80B690}" presName="hierChild4" presStyleCnt="0"/>
      <dgm:spPr/>
    </dgm:pt>
    <dgm:pt modelId="{11626F1F-937A-44CC-9BE4-EEC0ED779687}" type="pres">
      <dgm:prSet presAssocID="{6220FBFB-3C80-4EAA-BF2F-19A14E80B690}" presName="hierChild5" presStyleCnt="0"/>
      <dgm:spPr/>
    </dgm:pt>
    <dgm:pt modelId="{DCFD1EDB-9EF1-4C52-A3E4-DD6D8C19AD1C}" type="pres">
      <dgm:prSet presAssocID="{FFC6566D-B217-4030-ABC4-0ACE3317E82E}" presName="hierChild5" presStyleCnt="0"/>
      <dgm:spPr/>
    </dgm:pt>
    <dgm:pt modelId="{2993AFB6-EBE4-4DEE-A265-E2EAC1E4155A}" type="pres">
      <dgm:prSet presAssocID="{DC889A33-2ADB-44CE-B499-92498A4D3D8F}" presName="hierChild5" presStyleCnt="0"/>
      <dgm:spPr/>
    </dgm:pt>
    <dgm:pt modelId="{1F9D50AF-8BFD-40E5-A695-21EC689E5AB5}" type="pres">
      <dgm:prSet presAssocID="{69CABDB9-5007-43C6-AA54-86F892A32636}" presName="Name37" presStyleLbl="parChTrans1D2" presStyleIdx="2" presStyleCnt="3"/>
      <dgm:spPr/>
    </dgm:pt>
    <dgm:pt modelId="{50E732F9-76E8-4114-A566-178247D681B9}" type="pres">
      <dgm:prSet presAssocID="{F16EE1EF-E459-4FBB-870C-7EAE8FC52AA8}" presName="hierRoot2" presStyleCnt="0">
        <dgm:presLayoutVars>
          <dgm:hierBranch val="init"/>
        </dgm:presLayoutVars>
      </dgm:prSet>
      <dgm:spPr/>
    </dgm:pt>
    <dgm:pt modelId="{26D4882B-92CE-4DF3-AAAD-C69188CDC3D9}" type="pres">
      <dgm:prSet presAssocID="{F16EE1EF-E459-4FBB-870C-7EAE8FC52AA8}" presName="rootComposite" presStyleCnt="0"/>
      <dgm:spPr/>
    </dgm:pt>
    <dgm:pt modelId="{BCA5D898-99F2-4EBB-9A4C-29265A1BD3E6}" type="pres">
      <dgm:prSet presAssocID="{F16EE1EF-E459-4FBB-870C-7EAE8FC52AA8}" presName="rootText" presStyleLbl="node2" presStyleIdx="2" presStyleCnt="3">
        <dgm:presLayoutVars>
          <dgm:chPref val="3"/>
        </dgm:presLayoutVars>
      </dgm:prSet>
      <dgm:spPr/>
    </dgm:pt>
    <dgm:pt modelId="{7403C422-6411-4E48-A453-0D4A9D5ABFBE}" type="pres">
      <dgm:prSet presAssocID="{F16EE1EF-E459-4FBB-870C-7EAE8FC52AA8}" presName="rootConnector" presStyleLbl="node2" presStyleIdx="2" presStyleCnt="3"/>
      <dgm:spPr/>
    </dgm:pt>
    <dgm:pt modelId="{4000E2BC-2AF0-437E-B707-C7EF0DE55AD7}" type="pres">
      <dgm:prSet presAssocID="{F16EE1EF-E459-4FBB-870C-7EAE8FC52AA8}" presName="hierChild4" presStyleCnt="0"/>
      <dgm:spPr/>
    </dgm:pt>
    <dgm:pt modelId="{A0ADD72C-5B56-4B61-80BB-C7A9803F82D1}" type="pres">
      <dgm:prSet presAssocID="{F16EE1EF-E459-4FBB-870C-7EAE8FC52AA8}" presName="hierChild5" presStyleCnt="0"/>
      <dgm:spPr/>
    </dgm:pt>
    <dgm:pt modelId="{CCFA1295-4191-4D62-986D-10FEF4E8F243}" type="pres">
      <dgm:prSet presAssocID="{078EF38B-1B15-44A0-93C9-14609F247284}" presName="hierChild3" presStyleCnt="0"/>
      <dgm:spPr/>
    </dgm:pt>
  </dgm:ptLst>
  <dgm:cxnLst>
    <dgm:cxn modelId="{EB234E0C-441F-468D-8B98-66774D69FCA9}" srcId="{DC889A33-2ADB-44CE-B499-92498A4D3D8F}" destId="{FFC6566D-B217-4030-ABC4-0ACE3317E82E}" srcOrd="0" destOrd="0" parTransId="{3D0DAE20-271A-4AD7-9EF7-749F10ADD5B5}" sibTransId="{610D6EBA-D306-42D1-9418-3941505BC3FF}"/>
    <dgm:cxn modelId="{F64E950C-2E18-4FA2-9324-D1142E7F6901}" type="presOf" srcId="{D70F4273-6C1B-4914-BDE7-CE3CFA286737}" destId="{80BAC2EE-753C-4E36-892D-FB41A02A6208}" srcOrd="1" destOrd="0" presId="urn:microsoft.com/office/officeart/2005/8/layout/orgChart1"/>
    <dgm:cxn modelId="{362A0C21-73B4-4C96-B92F-6FE72634B34D}" type="presOf" srcId="{8781CBD5-EA48-4417-9417-FCB937904D6B}" destId="{DF5DE229-22AC-4657-9006-0D4C33A85328}" srcOrd="0" destOrd="0" presId="urn:microsoft.com/office/officeart/2005/8/layout/orgChart1"/>
    <dgm:cxn modelId="{7D272621-1643-444C-8BD5-CF33DBD1A24C}" type="presOf" srcId="{69CABDB9-5007-43C6-AA54-86F892A32636}" destId="{1F9D50AF-8BFD-40E5-A695-21EC689E5AB5}" srcOrd="0" destOrd="0" presId="urn:microsoft.com/office/officeart/2005/8/layout/orgChart1"/>
    <dgm:cxn modelId="{9F885522-26CA-4B7A-89E3-238A8EA4E669}" srcId="{078EF38B-1B15-44A0-93C9-14609F247284}" destId="{DC889A33-2ADB-44CE-B499-92498A4D3D8F}" srcOrd="1" destOrd="0" parTransId="{76CD1ABF-C343-4DA5-88AF-22F2F408B522}" sibTransId="{8E993672-2FDF-43A0-92CB-A12DB99F7E60}"/>
    <dgm:cxn modelId="{B7665326-866D-42E7-8F10-2E3BC5C35DED}" type="presOf" srcId="{FFC6566D-B217-4030-ABC4-0ACE3317E82E}" destId="{BF9DA245-A23F-4672-8DA4-E8259FD02F10}" srcOrd="1" destOrd="0" presId="urn:microsoft.com/office/officeart/2005/8/layout/orgChart1"/>
    <dgm:cxn modelId="{27F27938-1924-4779-860B-3E37570C66F3}" srcId="{078EF38B-1B15-44A0-93C9-14609F247284}" destId="{D70F4273-6C1B-4914-BDE7-CE3CFA286737}" srcOrd="0" destOrd="0" parTransId="{DD5B54B5-F4DD-48D0-8F27-964C0E0100E4}" sibTransId="{77189746-0310-416A-BEF8-0A571F267179}"/>
    <dgm:cxn modelId="{FA44B13D-56AF-4061-9BE4-05EAF34FB8B8}" type="presOf" srcId="{078EF38B-1B15-44A0-93C9-14609F247284}" destId="{6AA3523E-6C5C-438D-A5E0-D0107EE11FE4}" srcOrd="0" destOrd="0" presId="urn:microsoft.com/office/officeart/2005/8/layout/orgChart1"/>
    <dgm:cxn modelId="{1C769260-EE48-4B91-896A-5CF876042BA4}" type="presOf" srcId="{DC889A33-2ADB-44CE-B499-92498A4D3D8F}" destId="{2E3AEE30-17CF-4D87-A361-AF5990CE1742}" srcOrd="1" destOrd="0" presId="urn:microsoft.com/office/officeart/2005/8/layout/orgChart1"/>
    <dgm:cxn modelId="{3ED3A041-FCC0-44C3-B928-4DA6C1FFB116}" type="presOf" srcId="{6220FBFB-3C80-4EAA-BF2F-19A14E80B690}" destId="{378C2ECB-4592-4650-828E-D494B11129EA}" srcOrd="0" destOrd="0" presId="urn:microsoft.com/office/officeart/2005/8/layout/orgChart1"/>
    <dgm:cxn modelId="{1F9A3E69-C181-4220-924B-E973B5D36543}" type="presOf" srcId="{3D0DAE20-271A-4AD7-9EF7-749F10ADD5B5}" destId="{742C90C9-1601-43A8-8AA1-DBAF0F744752}" srcOrd="0" destOrd="0" presId="urn:microsoft.com/office/officeart/2005/8/layout/orgChart1"/>
    <dgm:cxn modelId="{BA32FD4E-61FE-42DD-B979-62C690A8F08B}" type="presOf" srcId="{467C0A00-14F7-469A-AFA1-22DCA5A992FA}" destId="{6F40DE1D-EC8A-405C-BCEC-B54C685C881F}" srcOrd="0" destOrd="0" presId="urn:microsoft.com/office/officeart/2005/8/layout/orgChart1"/>
    <dgm:cxn modelId="{240A284F-6074-41DB-8E0D-76C5B41FCDEC}" srcId="{078EF38B-1B15-44A0-93C9-14609F247284}" destId="{F16EE1EF-E459-4FBB-870C-7EAE8FC52AA8}" srcOrd="2" destOrd="0" parTransId="{69CABDB9-5007-43C6-AA54-86F892A32636}" sibTransId="{7DC32C17-9C19-4C77-AFE1-AD2E27CAD973}"/>
    <dgm:cxn modelId="{7A40596F-26C2-478A-B818-937831F6190F}" srcId="{D70F4273-6C1B-4914-BDE7-CE3CFA286737}" destId="{467C0A00-14F7-469A-AFA1-22DCA5A992FA}" srcOrd="0" destOrd="0" parTransId="{4D8FE0C1-8E3E-42BF-8F32-FB6EF409CFDF}" sibTransId="{E653839B-F070-4846-9685-01A977745494}"/>
    <dgm:cxn modelId="{FED43674-3C5A-4A4C-ACCA-F1AE3AC0A8C7}" type="presOf" srcId="{DC889A33-2ADB-44CE-B499-92498A4D3D8F}" destId="{F25E0583-2C4E-408B-8A86-AD34FD3EC30C}" srcOrd="0" destOrd="0" presId="urn:microsoft.com/office/officeart/2005/8/layout/orgChart1"/>
    <dgm:cxn modelId="{7B563977-72F7-4DE0-A9A2-0B9FEF0A3225}" type="presOf" srcId="{F16EE1EF-E459-4FBB-870C-7EAE8FC52AA8}" destId="{7403C422-6411-4E48-A453-0D4A9D5ABFBE}" srcOrd="1" destOrd="0" presId="urn:microsoft.com/office/officeart/2005/8/layout/orgChart1"/>
    <dgm:cxn modelId="{55014381-0500-4E8B-81CA-B77360EF9028}" type="presOf" srcId="{467C0A00-14F7-469A-AFA1-22DCA5A992FA}" destId="{576C2E40-1CDB-4A98-8B75-80F36FD69D33}" srcOrd="1" destOrd="0" presId="urn:microsoft.com/office/officeart/2005/8/layout/orgChart1"/>
    <dgm:cxn modelId="{D805038F-E7A5-44D6-875F-981E2B07DB3E}" type="presOf" srcId="{4D8FE0C1-8E3E-42BF-8F32-FB6EF409CFDF}" destId="{64F0BE23-9646-488C-9407-14B572F54FC8}" srcOrd="0" destOrd="0" presId="urn:microsoft.com/office/officeart/2005/8/layout/orgChart1"/>
    <dgm:cxn modelId="{D2FAA199-BA9F-4FDA-B0F6-3CD80797299F}" type="presOf" srcId="{DD5B54B5-F4DD-48D0-8F27-964C0E0100E4}" destId="{A2BA1616-FACC-4B52-8B79-CC38430E9B78}" srcOrd="0" destOrd="0" presId="urn:microsoft.com/office/officeart/2005/8/layout/orgChart1"/>
    <dgm:cxn modelId="{1EA9559B-90B1-4AC8-A6C9-B085746C1B70}" type="presOf" srcId="{FFC6566D-B217-4030-ABC4-0ACE3317E82E}" destId="{AE0604E3-00FA-4F2A-8967-4842F43D2CAA}" srcOrd="0" destOrd="0" presId="urn:microsoft.com/office/officeart/2005/8/layout/orgChart1"/>
    <dgm:cxn modelId="{1DCF109D-09CB-44B0-8776-30D073C0826A}" type="presOf" srcId="{76CD1ABF-C343-4DA5-88AF-22F2F408B522}" destId="{E27CA105-0DCF-4071-8C5B-87E2001A8E72}" srcOrd="0" destOrd="0" presId="urn:microsoft.com/office/officeart/2005/8/layout/orgChart1"/>
    <dgm:cxn modelId="{295353B6-2F5A-40E0-A537-2F065886B32C}" srcId="{FFC6566D-B217-4030-ABC4-0ACE3317E82E}" destId="{6220FBFB-3C80-4EAA-BF2F-19A14E80B690}" srcOrd="0" destOrd="0" parTransId="{AB1B5D11-BEBC-46C7-9A78-22051B16C313}" sibTransId="{9C1090FF-1F50-49FD-8195-C4CE7AE0910A}"/>
    <dgm:cxn modelId="{4BD2B7BD-3009-4CB9-AAC3-ED0EBA56A540}" srcId="{8781CBD5-EA48-4417-9417-FCB937904D6B}" destId="{078EF38B-1B15-44A0-93C9-14609F247284}" srcOrd="0" destOrd="0" parTransId="{84B13078-C7F7-46C3-8CA4-F8823E9A6EC2}" sibTransId="{07119138-4707-4E56-9B68-1B0D78F4AF57}"/>
    <dgm:cxn modelId="{53DC6ABF-B625-4F3E-A829-22A4E6F701BF}" type="presOf" srcId="{D70F4273-6C1B-4914-BDE7-CE3CFA286737}" destId="{497AF608-20D6-49E0-A678-15A1F449EE14}" srcOrd="0" destOrd="0" presId="urn:microsoft.com/office/officeart/2005/8/layout/orgChart1"/>
    <dgm:cxn modelId="{2A13AAD0-90AF-429C-8A0A-97A0780A7A98}" type="presOf" srcId="{6220FBFB-3C80-4EAA-BF2F-19A14E80B690}" destId="{5F7055BC-7077-4087-9EAC-96A89BD412C3}" srcOrd="1" destOrd="0" presId="urn:microsoft.com/office/officeart/2005/8/layout/orgChart1"/>
    <dgm:cxn modelId="{25652EDD-E5F4-4BB5-B3B6-BD3C0DC854AD}" type="presOf" srcId="{AB1B5D11-BEBC-46C7-9A78-22051B16C313}" destId="{54816DF1-7CD4-4E1A-A4F3-D5F71671557A}" srcOrd="0" destOrd="0" presId="urn:microsoft.com/office/officeart/2005/8/layout/orgChart1"/>
    <dgm:cxn modelId="{F56FFBDE-D00B-4B22-B172-253F0F3EE749}" type="presOf" srcId="{F16EE1EF-E459-4FBB-870C-7EAE8FC52AA8}" destId="{BCA5D898-99F2-4EBB-9A4C-29265A1BD3E6}" srcOrd="0" destOrd="0" presId="urn:microsoft.com/office/officeart/2005/8/layout/orgChart1"/>
    <dgm:cxn modelId="{092757F7-0262-422E-A2CE-E22FA19E6277}" type="presOf" srcId="{078EF38B-1B15-44A0-93C9-14609F247284}" destId="{53B77662-22AD-4DE5-8881-23E5AEB793A9}" srcOrd="1" destOrd="0" presId="urn:microsoft.com/office/officeart/2005/8/layout/orgChart1"/>
    <dgm:cxn modelId="{718FF2ED-C5C3-41BB-88CE-4B97A9C9AEA9}" type="presParOf" srcId="{DF5DE229-22AC-4657-9006-0D4C33A85328}" destId="{65F1B6B9-50A1-4169-B138-9DC489BD40EC}" srcOrd="0" destOrd="0" presId="urn:microsoft.com/office/officeart/2005/8/layout/orgChart1"/>
    <dgm:cxn modelId="{126BEBD6-A525-4F86-9272-F556FE24CD90}" type="presParOf" srcId="{65F1B6B9-50A1-4169-B138-9DC489BD40EC}" destId="{583077F8-A369-4BFE-AC37-B1AE8607BBA0}" srcOrd="0" destOrd="0" presId="urn:microsoft.com/office/officeart/2005/8/layout/orgChart1"/>
    <dgm:cxn modelId="{1F194EF6-0A8A-4D42-86FD-254D0E2ABB88}" type="presParOf" srcId="{583077F8-A369-4BFE-AC37-B1AE8607BBA0}" destId="{6AA3523E-6C5C-438D-A5E0-D0107EE11FE4}" srcOrd="0" destOrd="0" presId="urn:microsoft.com/office/officeart/2005/8/layout/orgChart1"/>
    <dgm:cxn modelId="{BA59EE41-D59C-4617-A8F7-B5AB80F327BF}" type="presParOf" srcId="{583077F8-A369-4BFE-AC37-B1AE8607BBA0}" destId="{53B77662-22AD-4DE5-8881-23E5AEB793A9}" srcOrd="1" destOrd="0" presId="urn:microsoft.com/office/officeart/2005/8/layout/orgChart1"/>
    <dgm:cxn modelId="{5D332AAD-A12B-4038-9EFE-6B23DE18E0F5}" type="presParOf" srcId="{65F1B6B9-50A1-4169-B138-9DC489BD40EC}" destId="{35B1455C-F668-4C31-BEC3-80ECAC3D3817}" srcOrd="1" destOrd="0" presId="urn:microsoft.com/office/officeart/2005/8/layout/orgChart1"/>
    <dgm:cxn modelId="{C32CB6AE-5CAB-483A-91AF-74C41F794275}" type="presParOf" srcId="{35B1455C-F668-4C31-BEC3-80ECAC3D3817}" destId="{A2BA1616-FACC-4B52-8B79-CC38430E9B78}" srcOrd="0" destOrd="0" presId="urn:microsoft.com/office/officeart/2005/8/layout/orgChart1"/>
    <dgm:cxn modelId="{B89A2253-5F7E-4362-80F9-863BCD1166D8}" type="presParOf" srcId="{35B1455C-F668-4C31-BEC3-80ECAC3D3817}" destId="{B6B12F03-C4DA-45AA-85C2-9AEE669EACFC}" srcOrd="1" destOrd="0" presId="urn:microsoft.com/office/officeart/2005/8/layout/orgChart1"/>
    <dgm:cxn modelId="{7038CAF6-A40F-4376-A877-0D55FC6E42B0}" type="presParOf" srcId="{B6B12F03-C4DA-45AA-85C2-9AEE669EACFC}" destId="{035F6A9B-0B44-4126-BC86-90EAA0556F0E}" srcOrd="0" destOrd="0" presId="urn:microsoft.com/office/officeart/2005/8/layout/orgChart1"/>
    <dgm:cxn modelId="{95F48584-1090-4A25-B24D-1B4D5CB5230E}" type="presParOf" srcId="{035F6A9B-0B44-4126-BC86-90EAA0556F0E}" destId="{497AF608-20D6-49E0-A678-15A1F449EE14}" srcOrd="0" destOrd="0" presId="urn:microsoft.com/office/officeart/2005/8/layout/orgChart1"/>
    <dgm:cxn modelId="{2C299B94-0987-4D4D-AE7A-4C01D4E38F09}" type="presParOf" srcId="{035F6A9B-0B44-4126-BC86-90EAA0556F0E}" destId="{80BAC2EE-753C-4E36-892D-FB41A02A6208}" srcOrd="1" destOrd="0" presId="urn:microsoft.com/office/officeart/2005/8/layout/orgChart1"/>
    <dgm:cxn modelId="{B9A332E8-3AB9-4332-AFC8-3833B6F3BDD4}" type="presParOf" srcId="{B6B12F03-C4DA-45AA-85C2-9AEE669EACFC}" destId="{681BC112-F8CE-4137-BBAC-CB26A6EEC38E}" srcOrd="1" destOrd="0" presId="urn:microsoft.com/office/officeart/2005/8/layout/orgChart1"/>
    <dgm:cxn modelId="{69086750-CE38-448B-8CE5-311AD9EFE7A7}" type="presParOf" srcId="{681BC112-F8CE-4137-BBAC-CB26A6EEC38E}" destId="{64F0BE23-9646-488C-9407-14B572F54FC8}" srcOrd="0" destOrd="0" presId="urn:microsoft.com/office/officeart/2005/8/layout/orgChart1"/>
    <dgm:cxn modelId="{1518120C-80ED-402F-B2FB-761D45B37BBB}" type="presParOf" srcId="{681BC112-F8CE-4137-BBAC-CB26A6EEC38E}" destId="{4EAFD104-688B-434C-92D4-B3C048885B2F}" srcOrd="1" destOrd="0" presId="urn:microsoft.com/office/officeart/2005/8/layout/orgChart1"/>
    <dgm:cxn modelId="{B295533E-AA06-4165-A282-8727E92DB046}" type="presParOf" srcId="{4EAFD104-688B-434C-92D4-B3C048885B2F}" destId="{18992A03-8551-4880-A92A-BBD45290CC84}" srcOrd="0" destOrd="0" presId="urn:microsoft.com/office/officeart/2005/8/layout/orgChart1"/>
    <dgm:cxn modelId="{E8826406-34CC-49B5-A14F-D751D92D10C7}" type="presParOf" srcId="{18992A03-8551-4880-A92A-BBD45290CC84}" destId="{6F40DE1D-EC8A-405C-BCEC-B54C685C881F}" srcOrd="0" destOrd="0" presId="urn:microsoft.com/office/officeart/2005/8/layout/orgChart1"/>
    <dgm:cxn modelId="{0737A705-E858-4AFC-821E-F2829BE9EF20}" type="presParOf" srcId="{18992A03-8551-4880-A92A-BBD45290CC84}" destId="{576C2E40-1CDB-4A98-8B75-80F36FD69D33}" srcOrd="1" destOrd="0" presId="urn:microsoft.com/office/officeart/2005/8/layout/orgChart1"/>
    <dgm:cxn modelId="{E65CA25B-7279-4CD2-B75B-94EBBC75485C}" type="presParOf" srcId="{4EAFD104-688B-434C-92D4-B3C048885B2F}" destId="{793AD33E-CA9B-4917-BCDD-F84765CAE52C}" srcOrd="1" destOrd="0" presId="urn:microsoft.com/office/officeart/2005/8/layout/orgChart1"/>
    <dgm:cxn modelId="{40C58325-129A-4EC0-8B69-9921E724E33B}" type="presParOf" srcId="{4EAFD104-688B-434C-92D4-B3C048885B2F}" destId="{C3756E4E-8384-4F21-A914-A765987E41B1}" srcOrd="2" destOrd="0" presId="urn:microsoft.com/office/officeart/2005/8/layout/orgChart1"/>
    <dgm:cxn modelId="{16C45493-DEFC-4DCB-9BAC-E2ABBCA25E85}" type="presParOf" srcId="{B6B12F03-C4DA-45AA-85C2-9AEE669EACFC}" destId="{A333CAA3-72C6-4ADA-AE2D-9293F7A2716A}" srcOrd="2" destOrd="0" presId="urn:microsoft.com/office/officeart/2005/8/layout/orgChart1"/>
    <dgm:cxn modelId="{321DF184-EA23-4F41-A3D3-A5029EB813FF}" type="presParOf" srcId="{35B1455C-F668-4C31-BEC3-80ECAC3D3817}" destId="{E27CA105-0DCF-4071-8C5B-87E2001A8E72}" srcOrd="2" destOrd="0" presId="urn:microsoft.com/office/officeart/2005/8/layout/orgChart1"/>
    <dgm:cxn modelId="{344ECD3E-1756-4F98-9879-DBB75653D103}" type="presParOf" srcId="{35B1455C-F668-4C31-BEC3-80ECAC3D3817}" destId="{9B5FBB24-1875-4C21-951A-6F0B8710B6DB}" srcOrd="3" destOrd="0" presId="urn:microsoft.com/office/officeart/2005/8/layout/orgChart1"/>
    <dgm:cxn modelId="{F9D303C0-429B-4478-9CDB-DA1C78038677}" type="presParOf" srcId="{9B5FBB24-1875-4C21-951A-6F0B8710B6DB}" destId="{AAF24299-783C-4C60-B343-81424B1FF896}" srcOrd="0" destOrd="0" presId="urn:microsoft.com/office/officeart/2005/8/layout/orgChart1"/>
    <dgm:cxn modelId="{FD4DD41D-10D4-4D04-AA2D-AD675DC40BB0}" type="presParOf" srcId="{AAF24299-783C-4C60-B343-81424B1FF896}" destId="{F25E0583-2C4E-408B-8A86-AD34FD3EC30C}" srcOrd="0" destOrd="0" presId="urn:microsoft.com/office/officeart/2005/8/layout/orgChart1"/>
    <dgm:cxn modelId="{87B84987-CD09-4DC2-BBD4-0D24934EF3C7}" type="presParOf" srcId="{AAF24299-783C-4C60-B343-81424B1FF896}" destId="{2E3AEE30-17CF-4D87-A361-AF5990CE1742}" srcOrd="1" destOrd="0" presId="urn:microsoft.com/office/officeart/2005/8/layout/orgChart1"/>
    <dgm:cxn modelId="{E0D3A445-21B8-4FAE-B3C0-DB764597E879}" type="presParOf" srcId="{9B5FBB24-1875-4C21-951A-6F0B8710B6DB}" destId="{5C2C91A5-3487-48B4-AFF9-CDEA493F095F}" srcOrd="1" destOrd="0" presId="urn:microsoft.com/office/officeart/2005/8/layout/orgChart1"/>
    <dgm:cxn modelId="{97599E4B-F16A-4834-B244-124BE5B1B620}" type="presParOf" srcId="{5C2C91A5-3487-48B4-AFF9-CDEA493F095F}" destId="{742C90C9-1601-43A8-8AA1-DBAF0F744752}" srcOrd="0" destOrd="0" presId="urn:microsoft.com/office/officeart/2005/8/layout/orgChart1"/>
    <dgm:cxn modelId="{AB38EFAB-BE37-45E6-AC72-7CAA37CD7148}" type="presParOf" srcId="{5C2C91A5-3487-48B4-AFF9-CDEA493F095F}" destId="{330A3D3C-5A66-44D0-B394-02167E2EC5DD}" srcOrd="1" destOrd="0" presId="urn:microsoft.com/office/officeart/2005/8/layout/orgChart1"/>
    <dgm:cxn modelId="{CB7A759D-226B-4CE3-AB0F-36CCEA8FB977}" type="presParOf" srcId="{330A3D3C-5A66-44D0-B394-02167E2EC5DD}" destId="{DFC7DACA-1CF4-4AB3-8954-CA66944EF3AB}" srcOrd="0" destOrd="0" presId="urn:microsoft.com/office/officeart/2005/8/layout/orgChart1"/>
    <dgm:cxn modelId="{84E63DE1-4E54-448D-8B71-E1BC8BCC65BA}" type="presParOf" srcId="{DFC7DACA-1CF4-4AB3-8954-CA66944EF3AB}" destId="{AE0604E3-00FA-4F2A-8967-4842F43D2CAA}" srcOrd="0" destOrd="0" presId="urn:microsoft.com/office/officeart/2005/8/layout/orgChart1"/>
    <dgm:cxn modelId="{54D70BB3-6882-4551-B419-D101B43BD085}" type="presParOf" srcId="{DFC7DACA-1CF4-4AB3-8954-CA66944EF3AB}" destId="{BF9DA245-A23F-4672-8DA4-E8259FD02F10}" srcOrd="1" destOrd="0" presId="urn:microsoft.com/office/officeart/2005/8/layout/orgChart1"/>
    <dgm:cxn modelId="{C44B5415-F338-421D-9092-1BF4E47B6775}" type="presParOf" srcId="{330A3D3C-5A66-44D0-B394-02167E2EC5DD}" destId="{DC0CD54C-138E-4796-977B-C593BD9CFBE6}" srcOrd="1" destOrd="0" presId="urn:microsoft.com/office/officeart/2005/8/layout/orgChart1"/>
    <dgm:cxn modelId="{6BB45E08-EB31-451E-B115-70378809AC94}" type="presParOf" srcId="{DC0CD54C-138E-4796-977B-C593BD9CFBE6}" destId="{54816DF1-7CD4-4E1A-A4F3-D5F71671557A}" srcOrd="0" destOrd="0" presId="urn:microsoft.com/office/officeart/2005/8/layout/orgChart1"/>
    <dgm:cxn modelId="{A1AF6BA9-BCB8-4B08-A736-BF57742215B2}" type="presParOf" srcId="{DC0CD54C-138E-4796-977B-C593BD9CFBE6}" destId="{B5F0DDAB-F111-41F2-92FC-F5A1AC1882BC}" srcOrd="1" destOrd="0" presId="urn:microsoft.com/office/officeart/2005/8/layout/orgChart1"/>
    <dgm:cxn modelId="{759D0AF2-E14D-427D-AB92-C7D652003156}" type="presParOf" srcId="{B5F0DDAB-F111-41F2-92FC-F5A1AC1882BC}" destId="{822D0E19-53E6-4073-A8F1-DC60C9E362F0}" srcOrd="0" destOrd="0" presId="urn:microsoft.com/office/officeart/2005/8/layout/orgChart1"/>
    <dgm:cxn modelId="{C5812EA8-BAF7-4714-A66D-C317656DF8C7}" type="presParOf" srcId="{822D0E19-53E6-4073-A8F1-DC60C9E362F0}" destId="{378C2ECB-4592-4650-828E-D494B11129EA}" srcOrd="0" destOrd="0" presId="urn:microsoft.com/office/officeart/2005/8/layout/orgChart1"/>
    <dgm:cxn modelId="{81266AC7-F949-4001-919E-D1E3F6B63585}" type="presParOf" srcId="{822D0E19-53E6-4073-A8F1-DC60C9E362F0}" destId="{5F7055BC-7077-4087-9EAC-96A89BD412C3}" srcOrd="1" destOrd="0" presId="urn:microsoft.com/office/officeart/2005/8/layout/orgChart1"/>
    <dgm:cxn modelId="{7C72C9C8-4001-4336-BDB8-701589A27B14}" type="presParOf" srcId="{B5F0DDAB-F111-41F2-92FC-F5A1AC1882BC}" destId="{D6415012-5995-42B5-A4B1-9D8376F6BD6A}" srcOrd="1" destOrd="0" presId="urn:microsoft.com/office/officeart/2005/8/layout/orgChart1"/>
    <dgm:cxn modelId="{07716A04-D6BC-4B6A-92FF-87E32D29A697}" type="presParOf" srcId="{B5F0DDAB-F111-41F2-92FC-F5A1AC1882BC}" destId="{11626F1F-937A-44CC-9BE4-EEC0ED779687}" srcOrd="2" destOrd="0" presId="urn:microsoft.com/office/officeart/2005/8/layout/orgChart1"/>
    <dgm:cxn modelId="{9361E6BB-FE3C-4819-9D1F-588A9D955BBF}" type="presParOf" srcId="{330A3D3C-5A66-44D0-B394-02167E2EC5DD}" destId="{DCFD1EDB-9EF1-4C52-A3E4-DD6D8C19AD1C}" srcOrd="2" destOrd="0" presId="urn:microsoft.com/office/officeart/2005/8/layout/orgChart1"/>
    <dgm:cxn modelId="{4BA2EBB9-87ED-4703-A0EE-FD027BB3F1F5}" type="presParOf" srcId="{9B5FBB24-1875-4C21-951A-6F0B8710B6DB}" destId="{2993AFB6-EBE4-4DEE-A265-E2EAC1E4155A}" srcOrd="2" destOrd="0" presId="urn:microsoft.com/office/officeart/2005/8/layout/orgChart1"/>
    <dgm:cxn modelId="{A229336D-BCEC-4048-BD1C-E663FEF29D6D}" type="presParOf" srcId="{35B1455C-F668-4C31-BEC3-80ECAC3D3817}" destId="{1F9D50AF-8BFD-40E5-A695-21EC689E5AB5}" srcOrd="4" destOrd="0" presId="urn:microsoft.com/office/officeart/2005/8/layout/orgChart1"/>
    <dgm:cxn modelId="{788E2B42-0D05-46F4-A54E-1E77D5878C08}" type="presParOf" srcId="{35B1455C-F668-4C31-BEC3-80ECAC3D3817}" destId="{50E732F9-76E8-4114-A566-178247D681B9}" srcOrd="5" destOrd="0" presId="urn:microsoft.com/office/officeart/2005/8/layout/orgChart1"/>
    <dgm:cxn modelId="{499DEC81-D367-4EA2-BD8F-615060738E08}" type="presParOf" srcId="{50E732F9-76E8-4114-A566-178247D681B9}" destId="{26D4882B-92CE-4DF3-AAAD-C69188CDC3D9}" srcOrd="0" destOrd="0" presId="urn:microsoft.com/office/officeart/2005/8/layout/orgChart1"/>
    <dgm:cxn modelId="{C1B964C8-9976-4228-ADA8-B91A3C986917}" type="presParOf" srcId="{26D4882B-92CE-4DF3-AAAD-C69188CDC3D9}" destId="{BCA5D898-99F2-4EBB-9A4C-29265A1BD3E6}" srcOrd="0" destOrd="0" presId="urn:microsoft.com/office/officeart/2005/8/layout/orgChart1"/>
    <dgm:cxn modelId="{E9A406E9-F468-447E-8499-8BBC1435E986}" type="presParOf" srcId="{26D4882B-92CE-4DF3-AAAD-C69188CDC3D9}" destId="{7403C422-6411-4E48-A453-0D4A9D5ABFBE}" srcOrd="1" destOrd="0" presId="urn:microsoft.com/office/officeart/2005/8/layout/orgChart1"/>
    <dgm:cxn modelId="{15FF3CD2-E25F-4453-B304-75F5CB6BF797}" type="presParOf" srcId="{50E732F9-76E8-4114-A566-178247D681B9}" destId="{4000E2BC-2AF0-437E-B707-C7EF0DE55AD7}" srcOrd="1" destOrd="0" presId="urn:microsoft.com/office/officeart/2005/8/layout/orgChart1"/>
    <dgm:cxn modelId="{A88CA8CA-46EC-4705-B351-F2FEAE7588E9}" type="presParOf" srcId="{50E732F9-76E8-4114-A566-178247D681B9}" destId="{A0ADD72C-5B56-4B61-80BB-C7A9803F82D1}" srcOrd="2" destOrd="0" presId="urn:microsoft.com/office/officeart/2005/8/layout/orgChart1"/>
    <dgm:cxn modelId="{FE4CF26D-309C-45E4-AFE2-C513A028D6E6}" type="presParOf" srcId="{65F1B6B9-50A1-4169-B138-9DC489BD40EC}" destId="{CCFA1295-4191-4D62-986D-10FEF4E8F2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7A794-539A-4DA7-ABB9-2EA9653FDF0E}">
      <dsp:nvSpPr>
        <dsp:cNvPr id="0" name=""/>
        <dsp:cNvSpPr/>
      </dsp:nvSpPr>
      <dsp:spPr>
        <a:xfrm>
          <a:off x="0" y="1185714"/>
          <a:ext cx="1904523" cy="190452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52" r="-37662" b="30644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562A1-79D4-47AA-A255-00D5E0EB4C7A}">
      <dsp:nvSpPr>
        <dsp:cNvPr id="0" name=""/>
        <dsp:cNvSpPr/>
      </dsp:nvSpPr>
      <dsp:spPr>
        <a:xfrm>
          <a:off x="314081" y="2328428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Descriptive Analytics</a:t>
          </a:r>
          <a:endParaRPr lang="en-IN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What has happened so far?</a:t>
          </a:r>
          <a:endParaRPr lang="en-IN" sz="1500" kern="1200" dirty="0"/>
        </a:p>
      </dsp:txBody>
      <dsp:txXfrm>
        <a:off x="369863" y="2384210"/>
        <a:ext cx="1792959" cy="1792959"/>
      </dsp:txXfrm>
    </dsp:sp>
    <dsp:sp modelId="{B5BD8149-F821-4D13-9291-722A285A81A9}">
      <dsp:nvSpPr>
        <dsp:cNvPr id="0" name=""/>
        <dsp:cNvSpPr/>
      </dsp:nvSpPr>
      <dsp:spPr>
        <a:xfrm>
          <a:off x="2268245" y="1909161"/>
          <a:ext cx="36372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2268245" y="2000687"/>
        <a:ext cx="254605" cy="274578"/>
      </dsp:txXfrm>
    </dsp:sp>
    <dsp:sp modelId="{63E6C7A7-3380-46CB-9AA5-5E77BE4A1E3C}">
      <dsp:nvSpPr>
        <dsp:cNvPr id="0" name=""/>
        <dsp:cNvSpPr/>
      </dsp:nvSpPr>
      <dsp:spPr>
        <a:xfrm>
          <a:off x="2943729" y="1185714"/>
          <a:ext cx="1904523" cy="190452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11" t="-17960" r="3493" b="41818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22364-9243-4D91-9349-605D015BBA6F}">
      <dsp:nvSpPr>
        <dsp:cNvPr id="0" name=""/>
        <dsp:cNvSpPr/>
      </dsp:nvSpPr>
      <dsp:spPr>
        <a:xfrm>
          <a:off x="3266757" y="2328428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Predictive Analytics</a:t>
          </a:r>
          <a:endParaRPr lang="en-IN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What will happen in future?</a:t>
          </a:r>
          <a:endParaRPr lang="en-IN" sz="1500" kern="1200" dirty="0"/>
        </a:p>
      </dsp:txBody>
      <dsp:txXfrm>
        <a:off x="3322539" y="2384210"/>
        <a:ext cx="1792959" cy="1792959"/>
      </dsp:txXfrm>
    </dsp:sp>
    <dsp:sp modelId="{C39412A9-9A34-4D62-8526-3431E61C82A7}">
      <dsp:nvSpPr>
        <dsp:cNvPr id="0" name=""/>
        <dsp:cNvSpPr/>
      </dsp:nvSpPr>
      <dsp:spPr>
        <a:xfrm>
          <a:off x="5219653" y="1909161"/>
          <a:ext cx="371399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5219653" y="2000687"/>
        <a:ext cx="259979" cy="274578"/>
      </dsp:txXfrm>
    </dsp:sp>
    <dsp:sp modelId="{18B06DB0-13A6-49F3-AEF7-51A46FFB7AD2}">
      <dsp:nvSpPr>
        <dsp:cNvPr id="0" name=""/>
        <dsp:cNvSpPr/>
      </dsp:nvSpPr>
      <dsp:spPr>
        <a:xfrm>
          <a:off x="5909394" y="1185714"/>
          <a:ext cx="1904523" cy="190452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67" t="1974" r="-315" b="41295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73EA0-1942-4C3C-A2D4-DD5CDCA219BE}">
      <dsp:nvSpPr>
        <dsp:cNvPr id="0" name=""/>
        <dsp:cNvSpPr/>
      </dsp:nvSpPr>
      <dsp:spPr>
        <a:xfrm>
          <a:off x="6219433" y="2328428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Prescriptive Analytics</a:t>
          </a:r>
          <a:endParaRPr lang="en-IN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Recommendation to affect outcome</a:t>
          </a:r>
          <a:endParaRPr lang="en-IN" sz="1500" kern="1200" dirty="0"/>
        </a:p>
      </dsp:txBody>
      <dsp:txXfrm>
        <a:off x="6275215" y="2384210"/>
        <a:ext cx="1792959" cy="1792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D50AF-8BFD-40E5-A695-21EC689E5AB5}">
      <dsp:nvSpPr>
        <dsp:cNvPr id="0" name=""/>
        <dsp:cNvSpPr/>
      </dsp:nvSpPr>
      <dsp:spPr>
        <a:xfrm>
          <a:off x="3393767" y="819413"/>
          <a:ext cx="2187358" cy="344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39"/>
              </a:lnTo>
              <a:lnTo>
                <a:pt x="2187358" y="172039"/>
              </a:lnTo>
              <a:lnTo>
                <a:pt x="2187358" y="3440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16DF1-7CD4-4E1A-A4F3-D5F71671557A}">
      <dsp:nvSpPr>
        <dsp:cNvPr id="0" name=""/>
        <dsp:cNvSpPr/>
      </dsp:nvSpPr>
      <dsp:spPr>
        <a:xfrm>
          <a:off x="2943188" y="3146041"/>
          <a:ext cx="245770" cy="753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696"/>
              </a:lnTo>
              <a:lnTo>
                <a:pt x="245770" y="7536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C90C9-1601-43A8-8AA1-DBAF0F744752}">
      <dsp:nvSpPr>
        <dsp:cNvPr id="0" name=""/>
        <dsp:cNvSpPr/>
      </dsp:nvSpPr>
      <dsp:spPr>
        <a:xfrm>
          <a:off x="3552856" y="1982727"/>
          <a:ext cx="91440" cy="3440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07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CA105-0DCF-4071-8C5B-87E2001A8E72}">
      <dsp:nvSpPr>
        <dsp:cNvPr id="0" name=""/>
        <dsp:cNvSpPr/>
      </dsp:nvSpPr>
      <dsp:spPr>
        <a:xfrm>
          <a:off x="3393767" y="819413"/>
          <a:ext cx="204808" cy="344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39"/>
              </a:lnTo>
              <a:lnTo>
                <a:pt x="204808" y="172039"/>
              </a:lnTo>
              <a:lnTo>
                <a:pt x="204808" y="3440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0BE23-9646-488C-9407-14B572F54FC8}">
      <dsp:nvSpPr>
        <dsp:cNvPr id="0" name=""/>
        <dsp:cNvSpPr/>
      </dsp:nvSpPr>
      <dsp:spPr>
        <a:xfrm>
          <a:off x="551021" y="1982727"/>
          <a:ext cx="245770" cy="753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696"/>
              </a:lnTo>
              <a:lnTo>
                <a:pt x="245770" y="7536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A1616-FACC-4B52-8B79-CC38430E9B78}">
      <dsp:nvSpPr>
        <dsp:cNvPr id="0" name=""/>
        <dsp:cNvSpPr/>
      </dsp:nvSpPr>
      <dsp:spPr>
        <a:xfrm>
          <a:off x="1206409" y="819413"/>
          <a:ext cx="2187358" cy="344078"/>
        </a:xfrm>
        <a:custGeom>
          <a:avLst/>
          <a:gdLst/>
          <a:ahLst/>
          <a:cxnLst/>
          <a:rect l="0" t="0" r="0" b="0"/>
          <a:pathLst>
            <a:path>
              <a:moveTo>
                <a:pt x="2187358" y="0"/>
              </a:moveTo>
              <a:lnTo>
                <a:pt x="2187358" y="172039"/>
              </a:lnTo>
              <a:lnTo>
                <a:pt x="0" y="172039"/>
              </a:lnTo>
              <a:lnTo>
                <a:pt x="0" y="3440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3523E-6C5C-438D-A5E0-D0107EE11FE4}">
      <dsp:nvSpPr>
        <dsp:cNvPr id="0" name=""/>
        <dsp:cNvSpPr/>
      </dsp:nvSpPr>
      <dsp:spPr>
        <a:xfrm>
          <a:off x="2574532" y="178"/>
          <a:ext cx="1638470" cy="819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Machine Learning</a:t>
          </a:r>
          <a:endParaRPr lang="en-IN" sz="1400" kern="1200" dirty="0"/>
        </a:p>
      </dsp:txBody>
      <dsp:txXfrm>
        <a:off x="2574532" y="178"/>
        <a:ext cx="1638470" cy="819235"/>
      </dsp:txXfrm>
    </dsp:sp>
    <dsp:sp modelId="{497AF608-20D6-49E0-A678-15A1F449EE14}">
      <dsp:nvSpPr>
        <dsp:cNvPr id="0" name=""/>
        <dsp:cNvSpPr/>
      </dsp:nvSpPr>
      <dsp:spPr>
        <a:xfrm>
          <a:off x="387174" y="1163492"/>
          <a:ext cx="1638470" cy="819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Unsupervised ML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(No Target Variable)</a:t>
          </a:r>
        </a:p>
      </dsp:txBody>
      <dsp:txXfrm>
        <a:off x="387174" y="1163492"/>
        <a:ext cx="1638470" cy="819235"/>
      </dsp:txXfrm>
    </dsp:sp>
    <dsp:sp modelId="{6F40DE1D-EC8A-405C-BCEC-B54C685C881F}">
      <dsp:nvSpPr>
        <dsp:cNvPr id="0" name=""/>
        <dsp:cNvSpPr/>
      </dsp:nvSpPr>
      <dsp:spPr>
        <a:xfrm>
          <a:off x="796791" y="2326806"/>
          <a:ext cx="1638470" cy="819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Clustering, Recommendation Engine, PCA</a:t>
          </a:r>
          <a:endParaRPr lang="en-IN" sz="1400" kern="1200" dirty="0"/>
        </a:p>
      </dsp:txBody>
      <dsp:txXfrm>
        <a:off x="796791" y="2326806"/>
        <a:ext cx="1638470" cy="819235"/>
      </dsp:txXfrm>
    </dsp:sp>
    <dsp:sp modelId="{F25E0583-2C4E-408B-8A86-AD34FD3EC30C}">
      <dsp:nvSpPr>
        <dsp:cNvPr id="0" name=""/>
        <dsp:cNvSpPr/>
      </dsp:nvSpPr>
      <dsp:spPr>
        <a:xfrm>
          <a:off x="2779341" y="1163492"/>
          <a:ext cx="1638470" cy="819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Supervised ML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(Target Variables)</a:t>
          </a:r>
          <a:endParaRPr lang="en-IN" sz="1400" kern="1200" dirty="0"/>
        </a:p>
      </dsp:txBody>
      <dsp:txXfrm>
        <a:off x="2779341" y="1163492"/>
        <a:ext cx="1638470" cy="819235"/>
      </dsp:txXfrm>
    </dsp:sp>
    <dsp:sp modelId="{AE0604E3-00FA-4F2A-8967-4842F43D2CAA}">
      <dsp:nvSpPr>
        <dsp:cNvPr id="0" name=""/>
        <dsp:cNvSpPr/>
      </dsp:nvSpPr>
      <dsp:spPr>
        <a:xfrm>
          <a:off x="2779341" y="2326806"/>
          <a:ext cx="1638470" cy="819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Regression, Classification</a:t>
          </a:r>
          <a:endParaRPr lang="en-IN" sz="1400" kern="1200" dirty="0"/>
        </a:p>
      </dsp:txBody>
      <dsp:txXfrm>
        <a:off x="2779341" y="2326806"/>
        <a:ext cx="1638470" cy="819235"/>
      </dsp:txXfrm>
    </dsp:sp>
    <dsp:sp modelId="{378C2ECB-4592-4650-828E-D494B11129EA}">
      <dsp:nvSpPr>
        <dsp:cNvPr id="0" name=""/>
        <dsp:cNvSpPr/>
      </dsp:nvSpPr>
      <dsp:spPr>
        <a:xfrm>
          <a:off x="3188958" y="3490120"/>
          <a:ext cx="1638470" cy="819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Deep Learning</a:t>
          </a:r>
          <a:endParaRPr lang="en-IN" sz="1400" kern="1200" dirty="0"/>
        </a:p>
      </dsp:txBody>
      <dsp:txXfrm>
        <a:off x="3188958" y="3490120"/>
        <a:ext cx="1638470" cy="819235"/>
      </dsp:txXfrm>
    </dsp:sp>
    <dsp:sp modelId="{BCA5D898-99F2-4EBB-9A4C-29265A1BD3E6}">
      <dsp:nvSpPr>
        <dsp:cNvPr id="0" name=""/>
        <dsp:cNvSpPr/>
      </dsp:nvSpPr>
      <dsp:spPr>
        <a:xfrm>
          <a:off x="4761890" y="1163492"/>
          <a:ext cx="1638470" cy="819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Reinforcement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Leaning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(Risk and Reward)</a:t>
          </a:r>
        </a:p>
      </dsp:txBody>
      <dsp:txXfrm>
        <a:off x="4761890" y="1163492"/>
        <a:ext cx="1638470" cy="819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AD607-F1CB-497E-834F-6FD6D3498D2E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983FB-237D-41FC-9EF2-5B787F86A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0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5792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5428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0907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3825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7093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2403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https://machinelearningmastery.com/a-tour-of-machine-learning-algorithms/</a:t>
            </a:r>
            <a:endParaRPr dirty="0"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1084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2193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7114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28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1634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546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384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956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750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096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2433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2068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670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03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69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7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813" cy="9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4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7/19/2021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9AA3-F84F-4B68-ADC1-52B4AFE55A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Performance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2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Machine Learning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34E0A01-D640-4161-BD90-DD72E4B7F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022737"/>
              </p:ext>
            </p:extLst>
          </p:nvPr>
        </p:nvGraphicFramePr>
        <p:xfrm>
          <a:off x="2483464" y="1789020"/>
          <a:ext cx="6787535" cy="430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720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Supervised Machine Learning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1FB95-0A8C-42CF-8F5E-B6F626CB2DB0}"/>
              </a:ext>
            </a:extLst>
          </p:cNvPr>
          <p:cNvSpPr txBox="1"/>
          <p:nvPr/>
        </p:nvSpPr>
        <p:spPr>
          <a:xfrm>
            <a:off x="781664" y="1887794"/>
            <a:ext cx="1019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Supervised Machine Learning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is divided in two major categories depending upon type of target variable</a:t>
            </a:r>
          </a:p>
          <a:p>
            <a:pPr marL="342900" indent="-342900">
              <a:buFont typeface="+mj-lt"/>
              <a:buAutoNum type="alphaLcPeriod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8975B-785C-4899-B392-A799C619726A}"/>
              </a:ext>
            </a:extLst>
          </p:cNvPr>
          <p:cNvSpPr txBox="1"/>
          <p:nvPr/>
        </p:nvSpPr>
        <p:spPr>
          <a:xfrm>
            <a:off x="677334" y="3298962"/>
            <a:ext cx="23843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Categorical / Discrete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Target Variable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01DA0-E20D-4FCB-B299-9C3AFD8940DF}"/>
              </a:ext>
            </a:extLst>
          </p:cNvPr>
          <p:cNvSpPr txBox="1"/>
          <p:nvPr/>
        </p:nvSpPr>
        <p:spPr>
          <a:xfrm>
            <a:off x="4365524" y="2476430"/>
            <a:ext cx="762491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 Modelling :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0" i="0" dirty="0">
                <a:effectLst/>
                <a:latin typeface="urw-din"/>
              </a:rPr>
              <a:t>The goal here is to predict discrete values belonging to a particular class and evaluate on the basis of accuracy. 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e.g. Whether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will win against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sri-lanka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if they have total 6 batsman, 5 bowler, batting average is 42 run for each batsman and bowling average is 2.2 wicket for each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bowler.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19D-9B89-4D6C-8ED0-D10ED233705B}"/>
              </a:ext>
            </a:extLst>
          </p:cNvPr>
          <p:cNvSpPr txBox="1"/>
          <p:nvPr/>
        </p:nvSpPr>
        <p:spPr>
          <a:xfrm>
            <a:off x="4365523" y="4978370"/>
            <a:ext cx="762491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Regression Algorithm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 Goal is to predict continuous variables (Integers/Float) basis upon input variables</a:t>
            </a:r>
          </a:p>
          <a:p>
            <a:pPr marL="342900" indent="-342900">
              <a:buFont typeface="+mj-lt"/>
              <a:buAutoNum type="alphaLcPeriod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e.g. what will be the total income of customer if age is 62,education is MBA and experience is 7 years.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FC9C3-8142-40CD-89CB-932F8BBB1E83}"/>
              </a:ext>
            </a:extLst>
          </p:cNvPr>
          <p:cNvSpPr txBox="1"/>
          <p:nvPr/>
        </p:nvSpPr>
        <p:spPr>
          <a:xfrm>
            <a:off x="677334" y="5429293"/>
            <a:ext cx="2415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Numerical/ Continuous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Target Variable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5152E4D-EADF-4097-8C56-9ADCC9115AAE}"/>
              </a:ext>
            </a:extLst>
          </p:cNvPr>
          <p:cNvSpPr/>
          <p:nvPr/>
        </p:nvSpPr>
        <p:spPr>
          <a:xfrm>
            <a:off x="3061657" y="3429000"/>
            <a:ext cx="1303867" cy="386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7703CE2-8DBC-45D5-8CCD-2720749FDD70}"/>
              </a:ext>
            </a:extLst>
          </p:cNvPr>
          <p:cNvSpPr/>
          <p:nvPr/>
        </p:nvSpPr>
        <p:spPr>
          <a:xfrm>
            <a:off x="3092547" y="5546603"/>
            <a:ext cx="1303867" cy="386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45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Classification Modelling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1FB95-0A8C-42CF-8F5E-B6F626CB2DB0}"/>
              </a:ext>
            </a:extLst>
          </p:cNvPr>
          <p:cNvSpPr txBox="1"/>
          <p:nvPr/>
        </p:nvSpPr>
        <p:spPr>
          <a:xfrm>
            <a:off x="781664" y="1887794"/>
            <a:ext cx="10191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en-IN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 technique where we categorize data into a given number of classes.</a:t>
            </a:r>
          </a:p>
          <a:p>
            <a:endParaRPr lang="en-IN" dirty="0">
              <a:solidFill>
                <a:srgbClr val="0A0A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A0A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is a task that requires the use of machine learning algorithms that learn how to assign a class label to examples from the problem domain.</a:t>
            </a:r>
          </a:p>
          <a:p>
            <a:endParaRPr lang="en-IN" dirty="0">
              <a:solidFill>
                <a:srgbClr val="0A0A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6" name="Picture 4" descr="Introduction | Text classification guide | Google Developers">
            <a:extLst>
              <a:ext uri="{FF2B5EF4-FFF2-40B4-BE49-F238E27FC236}">
                <a16:creationId xmlns:a16="http://schemas.microsoft.com/office/drawing/2014/main" id="{1C4219BA-B49F-47B9-9B25-62C98D51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384" y="4235092"/>
            <a:ext cx="4252759" cy="212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1DF013-851B-4710-B1EA-CE8590A21B81}"/>
              </a:ext>
            </a:extLst>
          </p:cNvPr>
          <p:cNvSpPr txBox="1"/>
          <p:nvPr/>
        </p:nvSpPr>
        <p:spPr>
          <a:xfrm>
            <a:off x="7403383" y="3429000"/>
            <a:ext cx="4252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A0A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easy to understand example is classifying emails as “spam” or “not spam.”</a:t>
            </a:r>
          </a:p>
        </p:txBody>
      </p:sp>
      <p:pic>
        <p:nvPicPr>
          <p:cNvPr id="3078" name="Picture 6" descr="Classification in Machine Learning | Hello World!">
            <a:extLst>
              <a:ext uri="{FF2B5EF4-FFF2-40B4-BE49-F238E27FC236}">
                <a16:creationId xmlns:a16="http://schemas.microsoft.com/office/drawing/2014/main" id="{5A5C0A45-C1C9-4E8C-B167-B4BC7385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519" y="3829182"/>
            <a:ext cx="27051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40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Classification Modelling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15D3F-478D-45C7-89BE-9D36002C6F4C}"/>
              </a:ext>
            </a:extLst>
          </p:cNvPr>
          <p:cNvSpPr txBox="1"/>
          <p:nvPr/>
        </p:nvSpPr>
        <p:spPr>
          <a:xfrm>
            <a:off x="781664" y="1887794"/>
            <a:ext cx="1019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Performance validation of Classification Modelling</a:t>
            </a:r>
            <a:endParaRPr lang="en-IN" dirty="0">
              <a:solidFill>
                <a:srgbClr val="0A0A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83E2FEB-F256-4BD2-BBE0-7C3BF4D83F20}"/>
              </a:ext>
            </a:extLst>
          </p:cNvPr>
          <p:cNvSpPr/>
          <p:nvPr/>
        </p:nvSpPr>
        <p:spPr>
          <a:xfrm>
            <a:off x="5206180" y="3103913"/>
            <a:ext cx="2403988" cy="819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Modelling on Training Data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CCF5F4-28C9-40CD-94F9-F280A24F1888}"/>
              </a:ext>
            </a:extLst>
          </p:cNvPr>
          <p:cNvSpPr/>
          <p:nvPr/>
        </p:nvSpPr>
        <p:spPr>
          <a:xfrm>
            <a:off x="7875639" y="3103913"/>
            <a:ext cx="1268361" cy="1040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  <a:endParaRPr lang="en-IN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521DBECA-7C49-4FC8-811D-60F9008F64B8}"/>
              </a:ext>
            </a:extLst>
          </p:cNvPr>
          <p:cNvSpPr/>
          <p:nvPr/>
        </p:nvSpPr>
        <p:spPr>
          <a:xfrm rot="19843323">
            <a:off x="5008195" y="4533373"/>
            <a:ext cx="3338152" cy="6357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Apply on Test Data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17785A4-ADAA-4A14-9CA0-D2535A978CCF}"/>
              </a:ext>
            </a:extLst>
          </p:cNvPr>
          <p:cNvSpPr/>
          <p:nvPr/>
        </p:nvSpPr>
        <p:spPr>
          <a:xfrm>
            <a:off x="5250424" y="5944788"/>
            <a:ext cx="26645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Prediction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669778-E1E4-41D3-B4E1-6E3275A5B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24" y="2714925"/>
            <a:ext cx="4867275" cy="3771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696FB9-D661-45B1-B04E-E4BC6C274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697" y="5396044"/>
            <a:ext cx="38290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4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Classification Modelling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15D3F-478D-45C7-89BE-9D36002C6F4C}"/>
              </a:ext>
            </a:extLst>
          </p:cNvPr>
          <p:cNvSpPr txBox="1"/>
          <p:nvPr/>
        </p:nvSpPr>
        <p:spPr>
          <a:xfrm>
            <a:off x="781664" y="1887794"/>
            <a:ext cx="1019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Performance validation of Classification Modelling</a:t>
            </a:r>
            <a:endParaRPr lang="en-IN" dirty="0">
              <a:solidFill>
                <a:srgbClr val="0A0A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6DBA3-3DE6-4C78-A936-AB17CD49C98B}"/>
              </a:ext>
            </a:extLst>
          </p:cNvPr>
          <p:cNvSpPr txBox="1"/>
          <p:nvPr/>
        </p:nvSpPr>
        <p:spPr>
          <a:xfrm>
            <a:off x="5663380" y="5501113"/>
            <a:ext cx="6042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=   </a:t>
            </a:r>
            <a:r>
              <a:rPr lang="en-US" u="sng" dirty="0"/>
              <a:t>Total Accurate Classification</a:t>
            </a:r>
            <a:r>
              <a:rPr lang="en-US" b="1" dirty="0"/>
              <a:t>  =  3/ 7  = 42%</a:t>
            </a:r>
          </a:p>
          <a:p>
            <a:r>
              <a:rPr lang="en-US" dirty="0"/>
              <a:t>	           Total Observation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A5622-DC20-4222-85D1-061E351C4D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94" t="32904" r="41814" b="44083"/>
          <a:stretch/>
        </p:blipFill>
        <p:spPr>
          <a:xfrm>
            <a:off x="973394" y="5035550"/>
            <a:ext cx="3229897" cy="1577456"/>
          </a:xfrm>
          <a:prstGeom prst="rect">
            <a:avLst/>
          </a:prstGeom>
        </p:spPr>
      </p:pic>
      <p:pic>
        <p:nvPicPr>
          <p:cNvPr id="7170" name="Picture 2" descr="3 ways to visualize prediction regions for classification problems - The DO  Loop">
            <a:extLst>
              <a:ext uri="{FF2B5EF4-FFF2-40B4-BE49-F238E27FC236}">
                <a16:creationId xmlns:a16="http://schemas.microsoft.com/office/drawing/2014/main" id="{24298F96-30DC-4E5A-8EE2-767CB1E10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7"/>
          <a:stretch/>
        </p:blipFill>
        <p:spPr bwMode="auto">
          <a:xfrm>
            <a:off x="4365808" y="2565500"/>
            <a:ext cx="3460384" cy="241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45E09D9-5FFE-4B28-8D8F-F0D2307D6FA3}"/>
              </a:ext>
            </a:extLst>
          </p:cNvPr>
          <p:cNvSpPr/>
          <p:nvPr/>
        </p:nvSpPr>
        <p:spPr>
          <a:xfrm>
            <a:off x="4409768" y="5604387"/>
            <a:ext cx="103238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69C87D6-B669-4568-BA1A-7B2FADF34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6" t="37413" r="74719" b="50000"/>
          <a:stretch/>
        </p:blipFill>
        <p:spPr>
          <a:xfrm>
            <a:off x="7356830" y="3664071"/>
            <a:ext cx="2689439" cy="819439"/>
          </a:xfrm>
          <a:prstGeom prst="rect">
            <a:avLst/>
          </a:prstGeom>
        </p:spPr>
      </p:pic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Classification Modelling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15D3F-478D-45C7-89BE-9D36002C6F4C}"/>
              </a:ext>
            </a:extLst>
          </p:cNvPr>
          <p:cNvSpPr txBox="1"/>
          <p:nvPr/>
        </p:nvSpPr>
        <p:spPr>
          <a:xfrm>
            <a:off x="781664" y="1887794"/>
            <a:ext cx="1019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Performance validation of Classification Modelling</a:t>
            </a:r>
            <a:endParaRPr lang="en-IN" dirty="0">
              <a:solidFill>
                <a:srgbClr val="0A0A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01E5AE-1D6C-40EF-A94B-232336FE3F8C}"/>
              </a:ext>
            </a:extLst>
          </p:cNvPr>
          <p:cNvSpPr txBox="1"/>
          <p:nvPr/>
        </p:nvSpPr>
        <p:spPr>
          <a:xfrm>
            <a:off x="914400" y="2566219"/>
            <a:ext cx="507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Considering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 = Positive (+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0 = negative (-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15C40-68A9-4F0C-A462-CD531DBE596B}"/>
              </a:ext>
            </a:extLst>
          </p:cNvPr>
          <p:cNvSpPr txBox="1"/>
          <p:nvPr/>
        </p:nvSpPr>
        <p:spPr>
          <a:xfrm>
            <a:off x="2855795" y="5614277"/>
            <a:ext cx="6216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Positive Rate =   </a:t>
            </a:r>
            <a:r>
              <a:rPr lang="en-US" u="sng" dirty="0"/>
              <a:t>Total True Positive</a:t>
            </a:r>
            <a:r>
              <a:rPr lang="en-US" b="1" dirty="0"/>
              <a:t>      =  2/ 5  = 40%</a:t>
            </a:r>
          </a:p>
          <a:p>
            <a:r>
              <a:rPr lang="en-US" dirty="0"/>
              <a:t>              	      Total Actual Positive</a:t>
            </a:r>
            <a:endParaRPr lang="en-IN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936FEE0-8236-419E-A595-3401893412C1}"/>
              </a:ext>
            </a:extLst>
          </p:cNvPr>
          <p:cNvSpPr/>
          <p:nvPr/>
        </p:nvSpPr>
        <p:spPr>
          <a:xfrm>
            <a:off x="7846141" y="3982064"/>
            <a:ext cx="2200127" cy="11798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9C8C8EDE-ADB1-4843-A763-F573CA23B1D5}"/>
              </a:ext>
            </a:extLst>
          </p:cNvPr>
          <p:cNvSpPr/>
          <p:nvPr/>
        </p:nvSpPr>
        <p:spPr>
          <a:xfrm rot="5400000">
            <a:off x="8700424" y="3835711"/>
            <a:ext cx="372751" cy="37049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40F081-0EBB-4CCE-9F56-712F2B61E0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90" t="34899" r="27419" b="44083"/>
          <a:stretch/>
        </p:blipFill>
        <p:spPr>
          <a:xfrm>
            <a:off x="1622323" y="3050690"/>
            <a:ext cx="4203290" cy="17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Classification Modelling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15D3F-478D-45C7-89BE-9D36002C6F4C}"/>
              </a:ext>
            </a:extLst>
          </p:cNvPr>
          <p:cNvSpPr txBox="1"/>
          <p:nvPr/>
        </p:nvSpPr>
        <p:spPr>
          <a:xfrm>
            <a:off x="3805083" y="2149443"/>
            <a:ext cx="1019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		Confusion Matrix</a:t>
            </a:r>
            <a:endParaRPr lang="en-IN" b="1" dirty="0">
              <a:solidFill>
                <a:srgbClr val="0A0A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5C3F8-F0A6-41E3-9FE1-8A5FED433508}"/>
              </a:ext>
            </a:extLst>
          </p:cNvPr>
          <p:cNvSpPr txBox="1"/>
          <p:nvPr/>
        </p:nvSpPr>
        <p:spPr>
          <a:xfrm>
            <a:off x="304476" y="2362347"/>
            <a:ext cx="5791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Accuracy  </a:t>
            </a:r>
            <a:r>
              <a:rPr lang="en-IN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 correct predictions out of total observation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3B3E7-A609-44AD-84B9-D86935DB417F}"/>
              </a:ext>
            </a:extLst>
          </p:cNvPr>
          <p:cNvSpPr txBox="1"/>
          <p:nvPr/>
        </p:nvSpPr>
        <p:spPr>
          <a:xfrm>
            <a:off x="304476" y="2885520"/>
            <a:ext cx="36923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en-IN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True Positive rate/Recall</a:t>
            </a:r>
            <a:r>
              <a:rPr lang="en-IN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measures the proportion of positives that are correctly identified. the proportion of those who are spam and correctly identified as “Spam”.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92A89-C722-428F-895F-642E498E66D2}"/>
              </a:ext>
            </a:extLst>
          </p:cNvPr>
          <p:cNvSpPr txBox="1"/>
          <p:nvPr/>
        </p:nvSpPr>
        <p:spPr>
          <a:xfrm>
            <a:off x="304476" y="4614805"/>
            <a:ext cx="36923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Specificity</a:t>
            </a:r>
            <a:r>
              <a:rPr lang="en-IN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True Negative rate</a:t>
            </a:r>
            <a:r>
              <a:rPr lang="en-IN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measures the proportion of negative that are correctly identified. the proportion of those emails who are non spam and correctly identified as “Non -Spam.” </a:t>
            </a:r>
          </a:p>
        </p:txBody>
      </p:sp>
      <p:pic>
        <p:nvPicPr>
          <p:cNvPr id="5124" name="Picture 4" descr="Data Science and Machine Learning : Confusion Matrix">
            <a:extLst>
              <a:ext uri="{FF2B5EF4-FFF2-40B4-BE49-F238E27FC236}">
                <a16:creationId xmlns:a16="http://schemas.microsoft.com/office/drawing/2014/main" id="{A33D5CD6-FC22-4B8D-9D99-F2712474E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68" y="2681657"/>
            <a:ext cx="7020556" cy="395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76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ROC – Receiver Operating Characteristics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AUC – Area Under the ROC Curve</a:t>
            </a:r>
          </a:p>
        </p:txBody>
      </p:sp>
      <p:sp>
        <p:nvSpPr>
          <p:cNvPr id="7" name="Google Shape;158;p20">
            <a:extLst>
              <a:ext uri="{FF2B5EF4-FFF2-40B4-BE49-F238E27FC236}">
                <a16:creationId xmlns:a16="http://schemas.microsoft.com/office/drawing/2014/main" id="{20CBE241-A9D5-4D4D-908F-12B6E243B2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Classification Modelling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010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670" y="1702845"/>
            <a:ext cx="10356440" cy="5257800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Example of Spam Vs Non-Spam Model : Total SPAM + NON-SPAM = 1092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96914"/>
              </p:ext>
            </p:extLst>
          </p:nvPr>
        </p:nvGraphicFramePr>
        <p:xfrm>
          <a:off x="985540" y="4090106"/>
          <a:ext cx="1018622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19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Probability Threshold for Discriminating</a:t>
                      </a:r>
                      <a:r>
                        <a:rPr lang="en-IN" b="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Between </a:t>
                      </a:r>
                      <a:r>
                        <a:rPr lang="en-IN" b="0" baseline="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SPAM </a:t>
                      </a:r>
                      <a:r>
                        <a:rPr lang="en-IN" b="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IN" b="0" baseline="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Non-Spam</a:t>
                      </a:r>
                      <a:endParaRPr lang="en-IN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Google Shape;158;p20">
            <a:extLst>
              <a:ext uri="{FF2B5EF4-FFF2-40B4-BE49-F238E27FC236}">
                <a16:creationId xmlns:a16="http://schemas.microsoft.com/office/drawing/2014/main" id="{AF03246F-AB39-4D57-8C26-64B4E8687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Classification Modelling</a:t>
            </a: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B87AAE-8C3B-4166-807B-DF7CA3DE37A7}"/>
              </a:ext>
            </a:extLst>
          </p:cNvPr>
          <p:cNvSpPr txBox="1"/>
          <p:nvPr/>
        </p:nvSpPr>
        <p:spPr>
          <a:xfrm>
            <a:off x="1189703" y="2149443"/>
            <a:ext cx="27837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Actual Counts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Non-Spam: 922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SPAM:         170</a:t>
            </a:r>
          </a:p>
        </p:txBody>
      </p:sp>
      <p:pic>
        <p:nvPicPr>
          <p:cNvPr id="1026" name="Picture 2" descr="Classification – Logistic Regression – Tech-Quantum">
            <a:extLst>
              <a:ext uri="{FF2B5EF4-FFF2-40B4-BE49-F238E27FC236}">
                <a16:creationId xmlns:a16="http://schemas.microsoft.com/office/drawing/2014/main" id="{9E3A02D8-F480-449E-8236-38D510733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11" y="2178740"/>
            <a:ext cx="4169484" cy="182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0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890" y="1399678"/>
            <a:ext cx="10356440" cy="5257800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Example of Spam Vs Non-Spam Model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Actual Counts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Non-Spam: 922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SPAM:	170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37114"/>
              </p:ext>
            </p:extLst>
          </p:nvPr>
        </p:nvGraphicFramePr>
        <p:xfrm>
          <a:off x="1219200" y="2220833"/>
          <a:ext cx="97535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Probability Threshold for Discriminating</a:t>
                      </a:r>
                      <a:r>
                        <a:rPr lang="en-IN" b="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Between </a:t>
                      </a:r>
                      <a:r>
                        <a:rPr lang="en-IN" b="0" baseline="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SPAM </a:t>
                      </a:r>
                      <a:r>
                        <a:rPr lang="en-IN" b="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IN" b="0" baseline="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Non-Spam</a:t>
                      </a:r>
                      <a:endParaRPr lang="en-IN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6522B86-5973-4F03-AAA1-0AE364728FC5}"/>
              </a:ext>
            </a:extLst>
          </p:cNvPr>
          <p:cNvSpPr txBox="1"/>
          <p:nvPr/>
        </p:nvSpPr>
        <p:spPr>
          <a:xfrm>
            <a:off x="5633884" y="1869006"/>
            <a:ext cx="1352701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Minion"/>
              </a:rPr>
              <a:t>Sensitivity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F5913-B6BA-46EC-8F0F-DDD888507E6B}"/>
              </a:ext>
            </a:extLst>
          </p:cNvPr>
          <p:cNvSpPr txBox="1"/>
          <p:nvPr/>
        </p:nvSpPr>
        <p:spPr>
          <a:xfrm>
            <a:off x="8305552" y="1869006"/>
            <a:ext cx="1156086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>
                <a:latin typeface="Minion"/>
              </a:rPr>
              <a:t>Specificity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5A57FA-74D7-499F-9269-E87FCEA2C3CE}"/>
              </a:ext>
            </a:extLst>
          </p:cNvPr>
          <p:cNvSpPr/>
          <p:nvPr/>
        </p:nvSpPr>
        <p:spPr>
          <a:xfrm>
            <a:off x="5648632" y="2247070"/>
            <a:ext cx="2657172" cy="2494281"/>
          </a:xfrm>
          <a:prstGeom prst="rect">
            <a:avLst/>
          </a:prstGeom>
          <a:solidFill>
            <a:srgbClr val="FFFFCC">
              <a:alpha val="3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D0AB5B-CC16-47C6-A42C-376F7EF66C7A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6977218" y="4741351"/>
            <a:ext cx="1328586" cy="134604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CD7A4D8-2EA7-4476-AC8E-277FB1675EE7}"/>
              </a:ext>
            </a:extLst>
          </p:cNvPr>
          <p:cNvSpPr txBox="1"/>
          <p:nvPr/>
        </p:nvSpPr>
        <p:spPr>
          <a:xfrm>
            <a:off x="8138176" y="6051194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  <a:latin typeface="Minion"/>
              </a:rPr>
              <a:t>ROC Curve</a:t>
            </a:r>
          </a:p>
        </p:txBody>
      </p:sp>
      <p:sp>
        <p:nvSpPr>
          <p:cNvPr id="21" name="Google Shape;158;p20">
            <a:extLst>
              <a:ext uri="{FF2B5EF4-FFF2-40B4-BE49-F238E27FC236}">
                <a16:creationId xmlns:a16="http://schemas.microsoft.com/office/drawing/2014/main" id="{0DD873F8-D086-45EF-ACA9-9586AFE32C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Classification Modelling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276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Typical Data Science Cycle</a:t>
            </a:r>
            <a:endParaRPr/>
          </a:p>
        </p:txBody>
      </p:sp>
      <p:grpSp>
        <p:nvGrpSpPr>
          <p:cNvPr id="159" name="Google Shape;159;p20"/>
          <p:cNvGrpSpPr/>
          <p:nvPr/>
        </p:nvGrpSpPr>
        <p:grpSpPr>
          <a:xfrm>
            <a:off x="2506461" y="2356063"/>
            <a:ext cx="4939032" cy="3903563"/>
            <a:chOff x="1828598" y="-23468"/>
            <a:chExt cx="4939032" cy="3903563"/>
          </a:xfrm>
        </p:grpSpPr>
        <p:sp>
          <p:nvSpPr>
            <p:cNvPr id="160" name="Google Shape;160;p20"/>
            <p:cNvSpPr/>
            <p:nvPr/>
          </p:nvSpPr>
          <p:spPr>
            <a:xfrm>
              <a:off x="2372626" y="-23468"/>
              <a:ext cx="3851100" cy="385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9226" y="6959"/>
                  </a:moveTo>
                  <a:lnTo>
                    <a:pt x="79226" y="6959"/>
                  </a:lnTo>
                  <a:cubicBezTo>
                    <a:pt x="103210" y="15652"/>
                    <a:pt x="118376" y="39359"/>
                    <a:pt x="116215" y="64779"/>
                  </a:cubicBezTo>
                  <a:cubicBezTo>
                    <a:pt x="114054" y="90199"/>
                    <a:pt x="95104" y="111005"/>
                    <a:pt x="69996" y="115525"/>
                  </a:cubicBezTo>
                  <a:cubicBezTo>
                    <a:pt x="44888" y="120045"/>
                    <a:pt x="19871" y="107154"/>
                    <a:pt x="8981" y="84084"/>
                  </a:cubicBezTo>
                  <a:cubicBezTo>
                    <a:pt x="-1910" y="61014"/>
                    <a:pt x="4037" y="33506"/>
                    <a:pt x="23484" y="16994"/>
                  </a:cubicBezTo>
                  <a:lnTo>
                    <a:pt x="21430" y="14077"/>
                  </a:lnTo>
                  <a:lnTo>
                    <a:pt x="29435" y="16589"/>
                  </a:lnTo>
                  <a:lnTo>
                    <a:pt x="29384" y="25374"/>
                  </a:lnTo>
                  <a:lnTo>
                    <a:pt x="27331" y="22459"/>
                  </a:lnTo>
                  <a:lnTo>
                    <a:pt x="27331" y="22459"/>
                  </a:lnTo>
                  <a:cubicBezTo>
                    <a:pt x="10398" y="37194"/>
                    <a:pt x="5426" y="61442"/>
                    <a:pt x="15192" y="81653"/>
                  </a:cubicBezTo>
                  <a:cubicBezTo>
                    <a:pt x="24959" y="101864"/>
                    <a:pt x="47047" y="113035"/>
                    <a:pt x="69114" y="108923"/>
                  </a:cubicBezTo>
                  <a:cubicBezTo>
                    <a:pt x="91182" y="104812"/>
                    <a:pt x="107765" y="86437"/>
                    <a:pt x="109599" y="64065"/>
                  </a:cubicBezTo>
                  <a:cubicBezTo>
                    <a:pt x="111432" y="41693"/>
                    <a:pt x="98062" y="20863"/>
                    <a:pt x="76959" y="13213"/>
                  </a:cubicBezTo>
                  <a:close/>
                </a:path>
              </a:pathLst>
            </a:custGeom>
            <a:solidFill>
              <a:srgbClr val="D1E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3390464" y="1449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3434774" y="45759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Collection</a:t>
              </a:r>
              <a:endParaRPr sz="1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4952330" y="1136211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4996640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Understanding</a:t>
              </a:r>
              <a:endParaRPr sz="1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4355750" y="2972295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4400060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Pre-Processing</a:t>
              </a:r>
              <a:endParaRPr sz="1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2425178" y="2972295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2469488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Building &amp; Evaluation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828598" y="1136211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1872908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Business Insights &amp; Understanding</a:t>
              </a:r>
              <a:endParaRPr sz="1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71" name="Google Shape;171;p20"/>
          <p:cNvSpPr txBox="1"/>
          <p:nvPr/>
        </p:nvSpPr>
        <p:spPr>
          <a:xfrm>
            <a:off x="-392825" y="3036725"/>
            <a:ext cx="68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C17C2F2-DBC2-4720-B38B-572985F37833}"/>
              </a:ext>
            </a:extLst>
          </p:cNvPr>
          <p:cNvSpPr/>
          <p:nvPr/>
        </p:nvSpPr>
        <p:spPr>
          <a:xfrm>
            <a:off x="3554361" y="5751871"/>
            <a:ext cx="1165123" cy="27758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t="11223" b="2175"/>
          <a:stretch/>
        </p:blipFill>
        <p:spPr>
          <a:xfrm>
            <a:off x="1143001" y="1828800"/>
            <a:ext cx="9381661" cy="4191000"/>
          </a:xfrm>
          <a:prstGeom prst="rect">
            <a:avLst/>
          </a:prstGeom>
        </p:spPr>
      </p:pic>
      <p:sp>
        <p:nvSpPr>
          <p:cNvPr id="8" name="Google Shape;158;p20">
            <a:extLst>
              <a:ext uri="{FF2B5EF4-FFF2-40B4-BE49-F238E27FC236}">
                <a16:creationId xmlns:a16="http://schemas.microsoft.com/office/drawing/2014/main" id="{BEA133F4-F44F-41CE-A2DA-C375A2455F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Classification Modelling</a:t>
            </a:r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051F86-8860-41D9-8C5E-CC7ACFFA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90" y="1399678"/>
            <a:ext cx="10356440" cy="5257800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Example of Spam Vs Non-Spam Model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567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850" y="2219457"/>
            <a:ext cx="9258300" cy="3810000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AUC – Measures discrimination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i.e., ability to correctly classify those SPAM and NON-SPAM.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AUC is the percentage of randomly drawn such pairs for which the classification is done correctly.</a:t>
            </a:r>
          </a:p>
        </p:txBody>
      </p:sp>
      <p:sp>
        <p:nvSpPr>
          <p:cNvPr id="6" name="Google Shape;158;p20">
            <a:extLst>
              <a:ext uri="{FF2B5EF4-FFF2-40B4-BE49-F238E27FC236}">
                <a16:creationId xmlns:a16="http://schemas.microsoft.com/office/drawing/2014/main" id="{E5EE9232-345F-4FB6-A080-D21E94673D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Classification Modelling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2842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935" y="1537519"/>
            <a:ext cx="4572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Rough rule of thumb: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0.90 -1.0 = Excellent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0.80 – 0.90 = Good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0.70 – 0.80 = Fair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0.60 – 0.70 = Poor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0.50 – 0.60 = Fail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&lt;0.50 – You are better off doing a coin toss than working hard to build a model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ttp://gim.unmc.edu/dxtests/roccom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67" y="1766119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58;p20">
            <a:extLst>
              <a:ext uri="{FF2B5EF4-FFF2-40B4-BE49-F238E27FC236}">
                <a16:creationId xmlns:a16="http://schemas.microsoft.com/office/drawing/2014/main" id="{3793357D-BCF1-458D-9ECC-CD7DDA9B27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Classification Modelling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51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06020"/>
            <a:ext cx="9982200" cy="855169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model does a fair job of discrimination between high risk and low risk emails.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Useful for comparing different models.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t="11223" b="2175"/>
          <a:stretch/>
        </p:blipFill>
        <p:spPr>
          <a:xfrm>
            <a:off x="1143001" y="1828800"/>
            <a:ext cx="9381661" cy="4191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8534400" y="2133600"/>
            <a:ext cx="1295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391400" y="2247901"/>
            <a:ext cx="2438400" cy="114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248400" y="2400302"/>
            <a:ext cx="3581400" cy="1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248276" y="2552701"/>
            <a:ext cx="4581525" cy="32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553414" y="2762254"/>
            <a:ext cx="5276386" cy="37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962400" y="2947991"/>
            <a:ext cx="5867400" cy="51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429000" y="3161961"/>
            <a:ext cx="6400800" cy="66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28512" y="3404575"/>
            <a:ext cx="6601289" cy="6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819400" y="3649034"/>
            <a:ext cx="7002780" cy="69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533650" y="3922434"/>
            <a:ext cx="7296150" cy="686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333162" y="4242171"/>
            <a:ext cx="7500449" cy="69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333162" y="4544607"/>
            <a:ext cx="7496639" cy="621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667000" y="4868768"/>
            <a:ext cx="7162800" cy="391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486400" y="5143584"/>
            <a:ext cx="4343400" cy="15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86401" y="3505201"/>
            <a:ext cx="2575513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Minion"/>
              </a:rPr>
              <a:t>AUC = 73.2%</a:t>
            </a:r>
          </a:p>
        </p:txBody>
      </p:sp>
      <p:sp>
        <p:nvSpPr>
          <p:cNvPr id="23" name="Google Shape;158;p20">
            <a:extLst>
              <a:ext uri="{FF2B5EF4-FFF2-40B4-BE49-F238E27FC236}">
                <a16:creationId xmlns:a16="http://schemas.microsoft.com/office/drawing/2014/main" id="{02706F03-B2D8-4406-B08D-904AD5BCF7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Classification Modelling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408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Regression Modelling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1FB95-0A8C-42CF-8F5E-B6F626CB2DB0}"/>
              </a:ext>
            </a:extLst>
          </p:cNvPr>
          <p:cNvSpPr txBox="1"/>
          <p:nvPr/>
        </p:nvSpPr>
        <p:spPr>
          <a:xfrm>
            <a:off x="781664" y="1887794"/>
            <a:ext cx="10191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 analysis</a:t>
            </a:r>
            <a:r>
              <a:rPr lang="en-IN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consists of a set of machine learning methods that allow us to predict a </a:t>
            </a:r>
            <a:r>
              <a:rPr lang="en-IN" b="1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continuous outcome variable</a:t>
            </a:r>
            <a:r>
              <a:rPr lang="en-IN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(y) based on the value of one or multiple predictor variables.</a:t>
            </a:r>
          </a:p>
          <a:p>
            <a:endParaRPr lang="en-IN" dirty="0">
              <a:solidFill>
                <a:srgbClr val="0A0A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A0A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easy to understand example is predicting atmosphere temperature based upon ozone concentration</a:t>
            </a:r>
          </a:p>
        </p:txBody>
      </p:sp>
      <p:pic>
        <p:nvPicPr>
          <p:cNvPr id="4098" name="Picture 2" descr="A Tour of Machine Learning Algorithms">
            <a:extLst>
              <a:ext uri="{FF2B5EF4-FFF2-40B4-BE49-F238E27FC236}">
                <a16:creationId xmlns:a16="http://schemas.microsoft.com/office/drawing/2014/main" id="{A23CD688-FDA6-4A65-AF9A-F0D75DE41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490" y="3642120"/>
            <a:ext cx="3384642" cy="284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467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Regression Modelling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15D3F-478D-45C7-89BE-9D36002C6F4C}"/>
              </a:ext>
            </a:extLst>
          </p:cNvPr>
          <p:cNvSpPr txBox="1"/>
          <p:nvPr/>
        </p:nvSpPr>
        <p:spPr>
          <a:xfrm>
            <a:off x="781664" y="1887794"/>
            <a:ext cx="1019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Performance validation of Regression Modelling</a:t>
            </a:r>
            <a:endParaRPr lang="en-IN" dirty="0">
              <a:solidFill>
                <a:srgbClr val="0A0A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83E2FEB-F256-4BD2-BBE0-7C3BF4D83F20}"/>
              </a:ext>
            </a:extLst>
          </p:cNvPr>
          <p:cNvSpPr/>
          <p:nvPr/>
        </p:nvSpPr>
        <p:spPr>
          <a:xfrm>
            <a:off x="5206180" y="3103913"/>
            <a:ext cx="2403988" cy="819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Modelling on Training Data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CCF5F4-28C9-40CD-94F9-F280A24F1888}"/>
              </a:ext>
            </a:extLst>
          </p:cNvPr>
          <p:cNvSpPr/>
          <p:nvPr/>
        </p:nvSpPr>
        <p:spPr>
          <a:xfrm>
            <a:off x="7809396" y="2913742"/>
            <a:ext cx="1268361" cy="1040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  <a:endParaRPr lang="en-IN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521DBECA-7C49-4FC8-811D-60F9008F64B8}"/>
              </a:ext>
            </a:extLst>
          </p:cNvPr>
          <p:cNvSpPr/>
          <p:nvPr/>
        </p:nvSpPr>
        <p:spPr>
          <a:xfrm rot="19843323">
            <a:off x="4929537" y="4618041"/>
            <a:ext cx="3338152" cy="6357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Apply on Test Data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17785A4-ADAA-4A14-9CA0-D2535A978CCF}"/>
              </a:ext>
            </a:extLst>
          </p:cNvPr>
          <p:cNvSpPr/>
          <p:nvPr/>
        </p:nvSpPr>
        <p:spPr>
          <a:xfrm>
            <a:off x="5206180" y="6029456"/>
            <a:ext cx="26645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Prediction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7D41B-7C82-4F80-B510-BE70E8D96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0" t="32904" r="62258" b="10303"/>
          <a:stretch/>
        </p:blipFill>
        <p:spPr>
          <a:xfrm>
            <a:off x="965896" y="2654399"/>
            <a:ext cx="3834580" cy="3892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1D75F5-81F3-4B6E-A5E9-3432D84FDE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10" t="32904" r="49880" b="43969"/>
          <a:stretch/>
        </p:blipFill>
        <p:spPr>
          <a:xfrm>
            <a:off x="7870724" y="5451751"/>
            <a:ext cx="4149212" cy="1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2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Regression Modelling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15D3F-478D-45C7-89BE-9D36002C6F4C}"/>
              </a:ext>
            </a:extLst>
          </p:cNvPr>
          <p:cNvSpPr txBox="1"/>
          <p:nvPr/>
        </p:nvSpPr>
        <p:spPr>
          <a:xfrm>
            <a:off x="781664" y="1887794"/>
            <a:ext cx="1019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Performance validation of Regression Modelling</a:t>
            </a:r>
            <a:endParaRPr lang="en-IN" dirty="0">
              <a:solidFill>
                <a:srgbClr val="0A0A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6DBA3-3DE6-4C78-A936-AB17CD49C98B}"/>
              </a:ext>
            </a:extLst>
          </p:cNvPr>
          <p:cNvSpPr txBox="1"/>
          <p:nvPr/>
        </p:nvSpPr>
        <p:spPr>
          <a:xfrm>
            <a:off x="5877232" y="5407259"/>
            <a:ext cx="6079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Absolute % Error =  </a:t>
            </a:r>
            <a:r>
              <a:rPr lang="en-US" u="sng" dirty="0"/>
              <a:t>Sum of Absolute % Error</a:t>
            </a:r>
            <a:r>
              <a:rPr lang="en-US" b="1" dirty="0"/>
              <a:t>  =  21%</a:t>
            </a:r>
          </a:p>
          <a:p>
            <a:r>
              <a:rPr lang="en-US" dirty="0"/>
              <a:t>                      	                Total Observation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1D44F-B6DD-4738-A3EE-D98769F1A5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79" t="32904" r="29488" b="44513"/>
          <a:stretch/>
        </p:blipFill>
        <p:spPr>
          <a:xfrm>
            <a:off x="494352" y="4845864"/>
            <a:ext cx="4953948" cy="154795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F6386B7-A53D-4B68-B371-796DBF871963}"/>
              </a:ext>
            </a:extLst>
          </p:cNvPr>
          <p:cNvGrpSpPr/>
          <p:nvPr/>
        </p:nvGrpSpPr>
        <p:grpSpPr>
          <a:xfrm>
            <a:off x="4055806" y="2556573"/>
            <a:ext cx="5703171" cy="1774477"/>
            <a:chOff x="800100" y="611943"/>
            <a:chExt cx="8006377" cy="294606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794231D-2495-45F5-9F15-470E9839D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100" y="611943"/>
              <a:ext cx="8006377" cy="294606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295F3E-B655-432C-AA8A-9EA49DC6CEDB}"/>
                </a:ext>
              </a:extLst>
            </p:cNvPr>
            <p:cNvSpPr/>
            <p:nvPr/>
          </p:nvSpPr>
          <p:spPr>
            <a:xfrm>
              <a:off x="2324100" y="1043412"/>
              <a:ext cx="13716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  <a:latin typeface="Minion"/>
                </a:rPr>
                <a:t>Actual Values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DAB013-8920-4EA3-9C59-1C16EE8F84B5}"/>
                </a:ext>
              </a:extLst>
            </p:cNvPr>
            <p:cNvSpPr/>
            <p:nvPr/>
          </p:nvSpPr>
          <p:spPr>
            <a:xfrm>
              <a:off x="5676899" y="1043412"/>
              <a:ext cx="3129577" cy="1090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nion"/>
                </a:rPr>
                <a:t>R</a:t>
              </a:r>
              <a:r>
                <a:rPr lang="en-IN" sz="1600" dirty="0">
                  <a:solidFill>
                    <a:schemeClr val="tx1"/>
                  </a:solidFill>
                  <a:latin typeface="Minion"/>
                </a:rPr>
                <a:t>egression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06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Regression Modelling</a:t>
            </a:r>
            <a:endParaRPr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EA52AC3-D139-4D52-983E-0B5A63533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7794"/>
            <a:ext cx="9677400" cy="502920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Performance validation of Regression Modelling</a:t>
            </a:r>
            <a:endParaRPr lang="en-IN" b="1" dirty="0">
              <a:solidFill>
                <a:srgbClr val="0A0A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MAE (Mean Absolute Error): Mean of the absolute value of the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difference between the predicted and actual values.</a:t>
            </a:r>
            <a:endParaRPr lang="en-IN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MAPE (Mean Absolute Percentage Error): Same as above but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converted into percentages to allow for comparison across different  scales</a:t>
            </a:r>
          </a:p>
          <a:p>
            <a:pPr marL="5715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RMSE (Root Mean Square Error): Accounts for infrequent large errors,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whose impact may be understated by the mean-based error measures.</a:t>
            </a:r>
          </a:p>
        </p:txBody>
      </p:sp>
      <p:pic>
        <p:nvPicPr>
          <p:cNvPr id="17414" name="Picture 6" descr="MAE Equation">
            <a:extLst>
              <a:ext uri="{FF2B5EF4-FFF2-40B4-BE49-F238E27FC236}">
                <a16:creationId xmlns:a16="http://schemas.microsoft.com/office/drawing/2014/main" id="{754E8272-2957-4FF9-A8C8-34A951520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532" y="2121923"/>
            <a:ext cx="3678556" cy="13143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MAPE Equation">
            <a:extLst>
              <a:ext uri="{FF2B5EF4-FFF2-40B4-BE49-F238E27FC236}">
                <a16:creationId xmlns:a16="http://schemas.microsoft.com/office/drawing/2014/main" id="{4DBDB3B0-EC8A-4023-9474-774D9B0D9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532" y="3585215"/>
            <a:ext cx="3678556" cy="13209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 descr="model evaluation, rmse, root mean squared error">
            <a:extLst>
              <a:ext uri="{FF2B5EF4-FFF2-40B4-BE49-F238E27FC236}">
                <a16:creationId xmlns:a16="http://schemas.microsoft.com/office/drawing/2014/main" id="{CF97DF50-F1CE-42EA-957E-7B9CBB35C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532" y="5055035"/>
            <a:ext cx="3678556" cy="10686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306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Regression Modelling</a:t>
            </a:r>
            <a:endParaRPr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EA52AC3-D139-4D52-983E-0B5A63533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7794"/>
            <a:ext cx="9677400" cy="502920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Performance validation of Regression Modelling</a:t>
            </a:r>
            <a:endParaRPr lang="en-IN" b="1" dirty="0">
              <a:solidFill>
                <a:srgbClr val="0A0A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35074-73B5-457E-BEDC-3A746F6FDBE9}"/>
              </a:ext>
            </a:extLst>
          </p:cNvPr>
          <p:cNvSpPr txBox="1"/>
          <p:nvPr/>
        </p:nvSpPr>
        <p:spPr>
          <a:xfrm>
            <a:off x="677334" y="4708558"/>
            <a:ext cx="112098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Adjusted R-Squared  : </a:t>
            </a:r>
            <a:r>
              <a:rPr lang="en-IN" b="0" i="0" dirty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on adding new features to the model, the R-Squared value either increases or remains the same. R-Squared does not penalize for adding features that add no value to the model. So an improved version over the R-Squared is the adjusted R-Squared</a:t>
            </a:r>
          </a:p>
          <a:p>
            <a:pPr algn="l"/>
            <a:endParaRPr lang="en-IN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FD7EAA-2DE3-4844-B807-C6A8F0408425}"/>
                  </a:ext>
                </a:extLst>
              </p:cNvPr>
              <p:cNvSpPr txBox="1"/>
              <p:nvPr/>
            </p:nvSpPr>
            <p:spPr>
              <a:xfrm>
                <a:off x="677333" y="2747753"/>
                <a:ext cx="11401596" cy="1777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Correlation Coefficient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sz="18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1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IN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It measures the proportion of the variation in your dependent variable explained by all of your independent variables in the model. R = 0 is base and The best model with all correct predictions would give R-Squared as 1</a:t>
                </a: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𝐶𝑜𝑣𝑎𝑟𝑖𝑎𝑛𝑐𝑒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FD7EAA-2DE3-4844-B807-C6A8F0408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2747753"/>
                <a:ext cx="11401596" cy="1777090"/>
              </a:xfrm>
              <a:prstGeom prst="rect">
                <a:avLst/>
              </a:prstGeom>
              <a:blipFill>
                <a:blip r:embed="rId3"/>
                <a:stretch>
                  <a:fillRect l="-428" t="-1718" r="-1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4" name="Picture 2">
            <a:extLst>
              <a:ext uri="{FF2B5EF4-FFF2-40B4-BE49-F238E27FC236}">
                <a16:creationId xmlns:a16="http://schemas.microsoft.com/office/drawing/2014/main" id="{4A861687-CBD2-456A-80D5-C6AC7ED72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34" y="5697973"/>
            <a:ext cx="3414542" cy="108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881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50922"/>
            <a:ext cx="92583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Holdout set: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Split data into train, validation and test sets (in 70:20:10 or 60:20:20, etc. ratios), and ensure model performance is similar.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Set: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fitting a model (70% of data)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 Set: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selecting a model based on estimated prediction errors (20% of data)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Set: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assessing selected model’s performance on “new” data (10 % of data)</a:t>
            </a:r>
          </a:p>
        </p:txBody>
      </p:sp>
      <p:sp>
        <p:nvSpPr>
          <p:cNvPr id="5" name="Google Shape;158;p20">
            <a:extLst>
              <a:ext uri="{FF2B5EF4-FFF2-40B4-BE49-F238E27FC236}">
                <a16:creationId xmlns:a16="http://schemas.microsoft.com/office/drawing/2014/main" id="{FF6D745B-EE5D-479B-BFFB-B529B6249232}"/>
              </a:ext>
            </a:extLst>
          </p:cNvPr>
          <p:cNvSpPr txBox="1">
            <a:spLocks/>
          </p:cNvSpPr>
          <p:nvPr/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 dirty="0"/>
              <a:t>The Ultimate Test of Model Performance</a:t>
            </a:r>
            <a:endParaRPr lang="en-US" dirty="0"/>
          </a:p>
        </p:txBody>
      </p:sp>
      <p:pic>
        <p:nvPicPr>
          <p:cNvPr id="20482" name="Picture 2" descr="08_CV_Ensembling">
            <a:extLst>
              <a:ext uri="{FF2B5EF4-FFF2-40B4-BE49-F238E27FC236}">
                <a16:creationId xmlns:a16="http://schemas.microsoft.com/office/drawing/2014/main" id="{36D0C5C0-6692-408D-9673-4D89305D2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89" y="3688016"/>
            <a:ext cx="5025584" cy="316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32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Data Analytics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BB3FFA-B4E1-4435-B234-0A229EEA72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02373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3520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62163"/>
            <a:ext cx="9258300" cy="774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k-fold cross-validation: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as holdout but useful when the data size is small.</a:t>
            </a:r>
          </a:p>
        </p:txBody>
      </p:sp>
      <p:sp>
        <p:nvSpPr>
          <p:cNvPr id="5" name="Google Shape;158;p20">
            <a:extLst>
              <a:ext uri="{FF2B5EF4-FFF2-40B4-BE49-F238E27FC236}">
                <a16:creationId xmlns:a16="http://schemas.microsoft.com/office/drawing/2014/main" id="{FF6D745B-EE5D-479B-BFFB-B529B6249232}"/>
              </a:ext>
            </a:extLst>
          </p:cNvPr>
          <p:cNvSpPr txBox="1">
            <a:spLocks/>
          </p:cNvSpPr>
          <p:nvPr/>
        </p:nvSpPr>
        <p:spPr>
          <a:xfrm>
            <a:off x="677334" y="993409"/>
            <a:ext cx="8596800" cy="7681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 dirty="0"/>
              <a:t>The Ultimate Test of Model Performance</a:t>
            </a:r>
            <a:endParaRPr lang="en-US" dirty="0"/>
          </a:p>
        </p:txBody>
      </p:sp>
      <p:pic>
        <p:nvPicPr>
          <p:cNvPr id="19464" name="Picture 8" descr="3 min of Machine Learning: Cross Vaildation | Zitao&amp;#39;s Web">
            <a:extLst>
              <a:ext uri="{FF2B5EF4-FFF2-40B4-BE49-F238E27FC236}">
                <a16:creationId xmlns:a16="http://schemas.microsoft.com/office/drawing/2014/main" id="{FE1B2B5C-F992-46DB-B6FC-9F6C22F9C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952" y="2636454"/>
            <a:ext cx="6028096" cy="362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788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85" y="787400"/>
            <a:ext cx="8596668" cy="1320800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accent1"/>
              </a:buClr>
              <a:buSzPts val="3600"/>
            </a:pPr>
            <a:r>
              <a:rPr lang="en-IN" dirty="0"/>
              <a:t>Bias-Variance </a:t>
            </a:r>
            <a:r>
              <a:rPr lang="en-IN" dirty="0" err="1"/>
              <a:t>Tradeoff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3676" y="1595284"/>
            <a:ext cx="9258300" cy="5410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If the model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on training and testing data sets is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inconsistent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it indicates a problem either with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Bias or Variance.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9A77B-AAA6-490F-96A9-CB42FB8347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5499" t="22445" r="36501" b="27778"/>
          <a:stretch/>
        </p:blipFill>
        <p:spPr>
          <a:xfrm>
            <a:off x="3962400" y="2470355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7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7067"/>
            <a:ext cx="10058400" cy="1066800"/>
          </a:xfrm>
        </p:spPr>
        <p:txBody>
          <a:bodyPr/>
          <a:lstStyle/>
          <a:p>
            <a:r>
              <a:rPr lang="en-IN" sz="3200" dirty="0"/>
              <a:t>Underfitting vs Overfitting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3945354"/>
            <a:ext cx="3321735" cy="99535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 Simple a Model</a:t>
            </a:r>
          </a:p>
          <a:p>
            <a:pPr marL="0" indent="0" algn="ctr">
              <a:buNone/>
            </a:pP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Underfit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833868"/>
            <a:ext cx="3326076" cy="1865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8536" y="1833868"/>
            <a:ext cx="3326077" cy="1865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14612" y="1833868"/>
            <a:ext cx="3326077" cy="1865524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388534" y="3945352"/>
            <a:ext cx="3326077" cy="9953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40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40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IN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Too Complex a Model</a:t>
            </a:r>
          </a:p>
          <a:p>
            <a:pPr marL="0" indent="0" algn="ctr">
              <a:buNone/>
            </a:pPr>
            <a:r>
              <a:rPr lang="en-IN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Overfit</a:t>
            </a:r>
            <a:endParaRPr lang="en-IN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714610" y="3945352"/>
            <a:ext cx="3326078" cy="9953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40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40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0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IN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Right Model</a:t>
            </a:r>
          </a:p>
          <a:p>
            <a:pPr marL="0" indent="0" algn="ctr">
              <a:buNone/>
            </a:pPr>
            <a:r>
              <a:rPr lang="en-IN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Reasonable fit</a:t>
            </a:r>
          </a:p>
        </p:txBody>
      </p:sp>
    </p:spTree>
    <p:extLst>
      <p:ext uri="{BB962C8B-B14F-4D97-AF65-F5344CB8AC3E}">
        <p14:creationId xmlns:p14="http://schemas.microsoft.com/office/powerpoint/2010/main" val="99582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477027"/>
            <a:ext cx="9982200" cy="533400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Diagnosing Bias and Variance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3181" y="5329536"/>
            <a:ext cx="1329146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Underfitting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29997" y="5791200"/>
            <a:ext cx="28284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16112" y="5285470"/>
            <a:ext cx="1192249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58398" y="5791200"/>
            <a:ext cx="28284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29997" y="1066800"/>
            <a:ext cx="0" cy="419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29997" y="5257800"/>
            <a:ext cx="5656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34087" y="5293669"/>
            <a:ext cx="189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Model Complexity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256313" y="3053835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</a:p>
        </p:txBody>
      </p:sp>
      <p:sp>
        <p:nvSpPr>
          <p:cNvPr id="18" name="Freeform 17"/>
          <p:cNvSpPr/>
          <p:nvPr/>
        </p:nvSpPr>
        <p:spPr>
          <a:xfrm>
            <a:off x="3267598" y="1905000"/>
            <a:ext cx="4800600" cy="3164711"/>
          </a:xfrm>
          <a:custGeom>
            <a:avLst/>
            <a:gdLst>
              <a:gd name="connsiteX0" fmla="*/ 0 w 4953964"/>
              <a:gd name="connsiteY0" fmla="*/ 0 h 3692324"/>
              <a:gd name="connsiteX1" fmla="*/ 370390 w 4953964"/>
              <a:gd name="connsiteY1" fmla="*/ 879676 h 3692324"/>
              <a:gd name="connsiteX2" fmla="*/ 1006997 w 4953964"/>
              <a:gd name="connsiteY2" fmla="*/ 1817226 h 3692324"/>
              <a:gd name="connsiteX3" fmla="*/ 1736202 w 4953964"/>
              <a:gd name="connsiteY3" fmla="*/ 2546431 h 3692324"/>
              <a:gd name="connsiteX4" fmla="*/ 2534855 w 4953964"/>
              <a:gd name="connsiteY4" fmla="*/ 3067291 h 3692324"/>
              <a:gd name="connsiteX5" fmla="*/ 3761772 w 4953964"/>
              <a:gd name="connsiteY5" fmla="*/ 3507129 h 3692324"/>
              <a:gd name="connsiteX6" fmla="*/ 4953964 w 4953964"/>
              <a:gd name="connsiteY6" fmla="*/ 3692324 h 3692324"/>
              <a:gd name="connsiteX7" fmla="*/ 4953964 w 4953964"/>
              <a:gd name="connsiteY7" fmla="*/ 3692324 h 369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964" h="3692324">
                <a:moveTo>
                  <a:pt x="0" y="0"/>
                </a:moveTo>
                <a:cubicBezTo>
                  <a:pt x="101278" y="288402"/>
                  <a:pt x="202557" y="576805"/>
                  <a:pt x="370390" y="879676"/>
                </a:cubicBezTo>
                <a:cubicBezTo>
                  <a:pt x="538223" y="1182547"/>
                  <a:pt x="779362" y="1539434"/>
                  <a:pt x="1006997" y="1817226"/>
                </a:cubicBezTo>
                <a:cubicBezTo>
                  <a:pt x="1234632" y="2095018"/>
                  <a:pt x="1481559" y="2338087"/>
                  <a:pt x="1736202" y="2546431"/>
                </a:cubicBezTo>
                <a:cubicBezTo>
                  <a:pt x="1990845" y="2754775"/>
                  <a:pt x="2197260" y="2907175"/>
                  <a:pt x="2534855" y="3067291"/>
                </a:cubicBezTo>
                <a:cubicBezTo>
                  <a:pt x="2872450" y="3227407"/>
                  <a:pt x="3358587" y="3402957"/>
                  <a:pt x="3761772" y="3507129"/>
                </a:cubicBezTo>
                <a:cubicBezTo>
                  <a:pt x="4164957" y="3611301"/>
                  <a:pt x="4953964" y="3692324"/>
                  <a:pt x="4953964" y="3692324"/>
                </a:cubicBezTo>
                <a:lnTo>
                  <a:pt x="4953964" y="3692324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 18"/>
          <p:cNvSpPr/>
          <p:nvPr/>
        </p:nvSpPr>
        <p:spPr>
          <a:xfrm>
            <a:off x="3284478" y="1365813"/>
            <a:ext cx="4537276" cy="1970668"/>
          </a:xfrm>
          <a:custGeom>
            <a:avLst/>
            <a:gdLst>
              <a:gd name="connsiteX0" fmla="*/ 0 w 4537276"/>
              <a:gd name="connsiteY0" fmla="*/ 173620 h 1970668"/>
              <a:gd name="connsiteX1" fmla="*/ 358815 w 4537276"/>
              <a:gd name="connsiteY1" fmla="*/ 729205 h 1970668"/>
              <a:gd name="connsiteX2" fmla="*/ 891250 w 4537276"/>
              <a:gd name="connsiteY2" fmla="*/ 1284790 h 1970668"/>
              <a:gd name="connsiteX3" fmla="*/ 1527858 w 4537276"/>
              <a:gd name="connsiteY3" fmla="*/ 1759352 h 1970668"/>
              <a:gd name="connsiteX4" fmla="*/ 2106592 w 4537276"/>
              <a:gd name="connsiteY4" fmla="*/ 1944546 h 1970668"/>
              <a:gd name="connsiteX5" fmla="*/ 2801073 w 4537276"/>
              <a:gd name="connsiteY5" fmla="*/ 1944546 h 1970668"/>
              <a:gd name="connsiteX6" fmla="*/ 3310359 w 4537276"/>
              <a:gd name="connsiteY6" fmla="*/ 1713053 h 1970668"/>
              <a:gd name="connsiteX7" fmla="*/ 3981691 w 4537276"/>
              <a:gd name="connsiteY7" fmla="*/ 1006997 h 1970668"/>
              <a:gd name="connsiteX8" fmla="*/ 4375230 w 4537276"/>
              <a:gd name="connsiteY8" fmla="*/ 381964 h 1970668"/>
              <a:gd name="connsiteX9" fmla="*/ 4537276 w 4537276"/>
              <a:gd name="connsiteY9" fmla="*/ 0 h 197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37276" h="1970668">
                <a:moveTo>
                  <a:pt x="0" y="173620"/>
                </a:moveTo>
                <a:cubicBezTo>
                  <a:pt x="105136" y="358815"/>
                  <a:pt x="210273" y="544010"/>
                  <a:pt x="358815" y="729205"/>
                </a:cubicBezTo>
                <a:cubicBezTo>
                  <a:pt x="507357" y="914400"/>
                  <a:pt x="696410" y="1113099"/>
                  <a:pt x="891250" y="1284790"/>
                </a:cubicBezTo>
                <a:cubicBezTo>
                  <a:pt x="1086091" y="1456481"/>
                  <a:pt x="1325301" y="1649393"/>
                  <a:pt x="1527858" y="1759352"/>
                </a:cubicBezTo>
                <a:cubicBezTo>
                  <a:pt x="1730415" y="1869311"/>
                  <a:pt x="1894390" y="1913680"/>
                  <a:pt x="2106592" y="1944546"/>
                </a:cubicBezTo>
                <a:cubicBezTo>
                  <a:pt x="2318794" y="1975412"/>
                  <a:pt x="2600445" y="1983128"/>
                  <a:pt x="2801073" y="1944546"/>
                </a:cubicBezTo>
                <a:cubicBezTo>
                  <a:pt x="3001701" y="1905964"/>
                  <a:pt x="3113589" y="1869311"/>
                  <a:pt x="3310359" y="1713053"/>
                </a:cubicBezTo>
                <a:cubicBezTo>
                  <a:pt x="3507129" y="1556795"/>
                  <a:pt x="3804213" y="1228845"/>
                  <a:pt x="3981691" y="1006997"/>
                </a:cubicBezTo>
                <a:cubicBezTo>
                  <a:pt x="4159170" y="785149"/>
                  <a:pt x="4282633" y="549797"/>
                  <a:pt x="4375230" y="381964"/>
                </a:cubicBezTo>
                <a:cubicBezTo>
                  <a:pt x="4467827" y="214131"/>
                  <a:pt x="4502551" y="107065"/>
                  <a:pt x="453727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3595145" y="4501540"/>
            <a:ext cx="145071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Error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5144" y="1620027"/>
            <a:ext cx="210820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Validation/Test Error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5069710"/>
            <a:ext cx="1825116" cy="10236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87839" y="5069710"/>
            <a:ext cx="1825118" cy="102366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171346" y="1365813"/>
            <a:ext cx="457200" cy="1758387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>
            <a:endCxn id="3" idx="4"/>
          </p:cNvCxnSpPr>
          <p:nvPr/>
        </p:nvCxnSpPr>
        <p:spPr>
          <a:xfrm flipV="1">
            <a:off x="3389680" y="3124200"/>
            <a:ext cx="10267" cy="22053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89877" y="1196134"/>
            <a:ext cx="2904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Calibri" panose="020F0502020204030204" pitchFamily="34" charset="0"/>
                <a:cs typeface="Calibri" panose="020F0502020204030204" pitchFamily="34" charset="0"/>
              </a:rPr>
              <a:t>Underfitting (Bias)</a:t>
            </a:r>
          </a:p>
          <a:p>
            <a:pPr algn="ctr"/>
            <a:endParaRPr lang="en-IN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High Bias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High training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Low difference between training and test/validation errors</a:t>
            </a:r>
          </a:p>
        </p:txBody>
      </p:sp>
    </p:spTree>
    <p:extLst>
      <p:ext uri="{BB962C8B-B14F-4D97-AF65-F5344CB8AC3E}">
        <p14:creationId xmlns:p14="http://schemas.microsoft.com/office/powerpoint/2010/main" val="11089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80873"/>
            <a:ext cx="9982200" cy="533400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Diagnosing Bias and Variance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3181" y="5329536"/>
            <a:ext cx="1704313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IN" sz="2400" dirty="0" err="1">
                <a:latin typeface="Minion"/>
              </a:rPr>
              <a:t>Underfitting</a:t>
            </a:r>
            <a:endParaRPr lang="en-IN" sz="2400" dirty="0">
              <a:latin typeface="Minio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29997" y="5791200"/>
            <a:ext cx="28284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16112" y="5285470"/>
            <a:ext cx="1192249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58398" y="5791200"/>
            <a:ext cx="28284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29997" y="1066800"/>
            <a:ext cx="0" cy="419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29997" y="5257800"/>
            <a:ext cx="5656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2256313" y="3053835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</a:p>
        </p:txBody>
      </p:sp>
      <p:sp>
        <p:nvSpPr>
          <p:cNvPr id="18" name="Freeform 17"/>
          <p:cNvSpPr/>
          <p:nvPr/>
        </p:nvSpPr>
        <p:spPr>
          <a:xfrm>
            <a:off x="3267598" y="1905000"/>
            <a:ext cx="4800600" cy="3164711"/>
          </a:xfrm>
          <a:custGeom>
            <a:avLst/>
            <a:gdLst>
              <a:gd name="connsiteX0" fmla="*/ 0 w 4953964"/>
              <a:gd name="connsiteY0" fmla="*/ 0 h 3692324"/>
              <a:gd name="connsiteX1" fmla="*/ 370390 w 4953964"/>
              <a:gd name="connsiteY1" fmla="*/ 879676 h 3692324"/>
              <a:gd name="connsiteX2" fmla="*/ 1006997 w 4953964"/>
              <a:gd name="connsiteY2" fmla="*/ 1817226 h 3692324"/>
              <a:gd name="connsiteX3" fmla="*/ 1736202 w 4953964"/>
              <a:gd name="connsiteY3" fmla="*/ 2546431 h 3692324"/>
              <a:gd name="connsiteX4" fmla="*/ 2534855 w 4953964"/>
              <a:gd name="connsiteY4" fmla="*/ 3067291 h 3692324"/>
              <a:gd name="connsiteX5" fmla="*/ 3761772 w 4953964"/>
              <a:gd name="connsiteY5" fmla="*/ 3507129 h 3692324"/>
              <a:gd name="connsiteX6" fmla="*/ 4953964 w 4953964"/>
              <a:gd name="connsiteY6" fmla="*/ 3692324 h 3692324"/>
              <a:gd name="connsiteX7" fmla="*/ 4953964 w 4953964"/>
              <a:gd name="connsiteY7" fmla="*/ 3692324 h 369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964" h="3692324">
                <a:moveTo>
                  <a:pt x="0" y="0"/>
                </a:moveTo>
                <a:cubicBezTo>
                  <a:pt x="101278" y="288402"/>
                  <a:pt x="202557" y="576805"/>
                  <a:pt x="370390" y="879676"/>
                </a:cubicBezTo>
                <a:cubicBezTo>
                  <a:pt x="538223" y="1182547"/>
                  <a:pt x="779362" y="1539434"/>
                  <a:pt x="1006997" y="1817226"/>
                </a:cubicBezTo>
                <a:cubicBezTo>
                  <a:pt x="1234632" y="2095018"/>
                  <a:pt x="1481559" y="2338087"/>
                  <a:pt x="1736202" y="2546431"/>
                </a:cubicBezTo>
                <a:cubicBezTo>
                  <a:pt x="1990845" y="2754775"/>
                  <a:pt x="2197260" y="2907175"/>
                  <a:pt x="2534855" y="3067291"/>
                </a:cubicBezTo>
                <a:cubicBezTo>
                  <a:pt x="2872450" y="3227407"/>
                  <a:pt x="3358587" y="3402957"/>
                  <a:pt x="3761772" y="3507129"/>
                </a:cubicBezTo>
                <a:cubicBezTo>
                  <a:pt x="4164957" y="3611301"/>
                  <a:pt x="4953964" y="3692324"/>
                  <a:pt x="4953964" y="3692324"/>
                </a:cubicBezTo>
                <a:lnTo>
                  <a:pt x="4953964" y="3692324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 18"/>
          <p:cNvSpPr/>
          <p:nvPr/>
        </p:nvSpPr>
        <p:spPr>
          <a:xfrm>
            <a:off x="3284478" y="1365813"/>
            <a:ext cx="4537276" cy="1970668"/>
          </a:xfrm>
          <a:custGeom>
            <a:avLst/>
            <a:gdLst>
              <a:gd name="connsiteX0" fmla="*/ 0 w 4537276"/>
              <a:gd name="connsiteY0" fmla="*/ 173620 h 1970668"/>
              <a:gd name="connsiteX1" fmla="*/ 358815 w 4537276"/>
              <a:gd name="connsiteY1" fmla="*/ 729205 h 1970668"/>
              <a:gd name="connsiteX2" fmla="*/ 891250 w 4537276"/>
              <a:gd name="connsiteY2" fmla="*/ 1284790 h 1970668"/>
              <a:gd name="connsiteX3" fmla="*/ 1527858 w 4537276"/>
              <a:gd name="connsiteY3" fmla="*/ 1759352 h 1970668"/>
              <a:gd name="connsiteX4" fmla="*/ 2106592 w 4537276"/>
              <a:gd name="connsiteY4" fmla="*/ 1944546 h 1970668"/>
              <a:gd name="connsiteX5" fmla="*/ 2801073 w 4537276"/>
              <a:gd name="connsiteY5" fmla="*/ 1944546 h 1970668"/>
              <a:gd name="connsiteX6" fmla="*/ 3310359 w 4537276"/>
              <a:gd name="connsiteY6" fmla="*/ 1713053 h 1970668"/>
              <a:gd name="connsiteX7" fmla="*/ 3981691 w 4537276"/>
              <a:gd name="connsiteY7" fmla="*/ 1006997 h 1970668"/>
              <a:gd name="connsiteX8" fmla="*/ 4375230 w 4537276"/>
              <a:gd name="connsiteY8" fmla="*/ 381964 h 1970668"/>
              <a:gd name="connsiteX9" fmla="*/ 4537276 w 4537276"/>
              <a:gd name="connsiteY9" fmla="*/ 0 h 197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37276" h="1970668">
                <a:moveTo>
                  <a:pt x="0" y="173620"/>
                </a:moveTo>
                <a:cubicBezTo>
                  <a:pt x="105136" y="358815"/>
                  <a:pt x="210273" y="544010"/>
                  <a:pt x="358815" y="729205"/>
                </a:cubicBezTo>
                <a:cubicBezTo>
                  <a:pt x="507357" y="914400"/>
                  <a:pt x="696410" y="1113099"/>
                  <a:pt x="891250" y="1284790"/>
                </a:cubicBezTo>
                <a:cubicBezTo>
                  <a:pt x="1086091" y="1456481"/>
                  <a:pt x="1325301" y="1649393"/>
                  <a:pt x="1527858" y="1759352"/>
                </a:cubicBezTo>
                <a:cubicBezTo>
                  <a:pt x="1730415" y="1869311"/>
                  <a:pt x="1894390" y="1913680"/>
                  <a:pt x="2106592" y="1944546"/>
                </a:cubicBezTo>
                <a:cubicBezTo>
                  <a:pt x="2318794" y="1975412"/>
                  <a:pt x="2600445" y="1983128"/>
                  <a:pt x="2801073" y="1944546"/>
                </a:cubicBezTo>
                <a:cubicBezTo>
                  <a:pt x="3001701" y="1905964"/>
                  <a:pt x="3113589" y="1869311"/>
                  <a:pt x="3310359" y="1713053"/>
                </a:cubicBezTo>
                <a:cubicBezTo>
                  <a:pt x="3507129" y="1556795"/>
                  <a:pt x="3804213" y="1228845"/>
                  <a:pt x="3981691" y="1006997"/>
                </a:cubicBezTo>
                <a:cubicBezTo>
                  <a:pt x="4159170" y="785149"/>
                  <a:pt x="4282633" y="549797"/>
                  <a:pt x="4375230" y="381964"/>
                </a:cubicBezTo>
                <a:cubicBezTo>
                  <a:pt x="4467827" y="214131"/>
                  <a:pt x="4502551" y="107065"/>
                  <a:pt x="453727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3595145" y="4501540"/>
            <a:ext cx="145071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Error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5144" y="1620027"/>
            <a:ext cx="210820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Validation/Test Error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5069710"/>
            <a:ext cx="1825116" cy="10236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87839" y="5069710"/>
            <a:ext cx="1825118" cy="102366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467600" y="1365812"/>
            <a:ext cx="457200" cy="3864320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685934" y="5069709"/>
            <a:ext cx="10267" cy="2598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89877" y="1196134"/>
            <a:ext cx="3235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Calibri" panose="020F0502020204030204" pitchFamily="34" charset="0"/>
                <a:cs typeface="Calibri" panose="020F0502020204030204" pitchFamily="34" charset="0"/>
              </a:rPr>
              <a:t>Overfitting (Variance)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High Variance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Low training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High difference between training and test/validation errors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3EBC5-EE37-4410-9CF2-046DC1D47477}"/>
              </a:ext>
            </a:extLst>
          </p:cNvPr>
          <p:cNvSpPr txBox="1"/>
          <p:nvPr/>
        </p:nvSpPr>
        <p:spPr>
          <a:xfrm>
            <a:off x="2963180" y="5329536"/>
            <a:ext cx="1704313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Underfitting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34047A-6073-40A6-BFA5-CBDD716F9259}"/>
              </a:ext>
            </a:extLst>
          </p:cNvPr>
          <p:cNvSpPr txBox="1"/>
          <p:nvPr/>
        </p:nvSpPr>
        <p:spPr>
          <a:xfrm>
            <a:off x="4634086" y="5293669"/>
            <a:ext cx="189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3645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2672"/>
            <a:ext cx="8596668" cy="1320800"/>
          </a:xfrm>
        </p:spPr>
        <p:txBody>
          <a:bodyPr/>
          <a:lstStyle/>
          <a:p>
            <a:r>
              <a:rPr lang="en-IN" dirty="0"/>
              <a:t>Bias-Variance </a:t>
            </a:r>
            <a:r>
              <a:rPr lang="en-IN" dirty="0" err="1"/>
              <a:t>Tradeoff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73006"/>
                <a:ext cx="9982200" cy="44425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Ways of detecting and minimizing Bias </a:t>
                </a:r>
                <a:r>
                  <a:rPr lang="en-IN" b="1">
                    <a:latin typeface="Calibri" panose="020F0502020204030204" pitchFamily="34" charset="0"/>
                    <a:cs typeface="Calibri" panose="020F0502020204030204" pitchFamily="34" charset="0"/>
                  </a:rPr>
                  <a:t>or underfitting</a:t>
                </a:r>
                <a:endParaRPr lang="en-I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Outliers and Influential Observations can cause statistical bias.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be identified using various methods like Box plots, points outside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±3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standard deviations/errors, residual plots, etc.</a:t>
                </a:r>
              </a:p>
              <a:p>
                <a:pPr marL="0" indent="0">
                  <a:buNone/>
                </a:pPr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Bias cannot be corrected by increasing training sample size.</a:t>
                </a:r>
              </a:p>
              <a:p>
                <a:pPr marL="0" indent="0">
                  <a:buNone/>
                </a:pPr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I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Ways of detecting and minimizing Variance or overfitting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Variance can occur by noise. Method to reduce bias :</a:t>
                </a:r>
              </a:p>
              <a:p>
                <a:pPr>
                  <a:buAutoNum type="arabicPeriod"/>
                </a:pP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Variance or standard error can be minimized by increasing training sample size.</a:t>
                </a:r>
              </a:p>
              <a:p>
                <a:pPr>
                  <a:buAutoNum type="arabicPeriod"/>
                </a:pP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Ensemble multiple ML models instead of using 1 model</a:t>
                </a:r>
              </a:p>
              <a:p>
                <a:pPr marL="0" indent="0">
                  <a:buNone/>
                </a:pPr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73006"/>
                <a:ext cx="9982200" cy="4442541"/>
              </a:xfrm>
              <a:blipFill>
                <a:blip r:embed="rId2"/>
                <a:stretch>
                  <a:fillRect l="-488" t="-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3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Descriptive Analytics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1FB95-0A8C-42CF-8F5E-B6F626CB2DB0}"/>
              </a:ext>
            </a:extLst>
          </p:cNvPr>
          <p:cNvSpPr txBox="1"/>
          <p:nvPr/>
        </p:nvSpPr>
        <p:spPr>
          <a:xfrm>
            <a:off x="781664" y="1887794"/>
            <a:ext cx="101911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business is performing or has been performing</a:t>
            </a:r>
          </a:p>
          <a:p>
            <a:pPr marL="342900" indent="-342900"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be done using charts, reports, dashboards and graph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   Approaches used :</a:t>
            </a:r>
          </a:p>
          <a:p>
            <a:pPr marL="342900" indent="-342900">
              <a:buAutoNum type="alphaL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L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</a:t>
            </a:r>
          </a:p>
          <a:p>
            <a:pPr marL="400050" indent="-400050">
              <a:buAutoNum type="romanL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Charts</a:t>
            </a:r>
          </a:p>
          <a:p>
            <a:pPr marL="400050" indent="-400050">
              <a:buAutoNum type="romanL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</a:p>
          <a:p>
            <a:pPr marL="400050" indent="-400050">
              <a:buAutoNum type="romanL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Descriptive summary of data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b.    Hypothesis Testing ( Analyzes relationship between different variables but not useful in prediction )</a:t>
            </a:r>
          </a:p>
          <a:p>
            <a:pPr marL="342900" indent="-342900">
              <a:buAutoNum type="alphaL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8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Predictive Analytics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1FB95-0A8C-42CF-8F5E-B6F626CB2DB0}"/>
              </a:ext>
            </a:extLst>
          </p:cNvPr>
          <p:cNvSpPr txBox="1"/>
          <p:nvPr/>
        </p:nvSpPr>
        <p:spPr>
          <a:xfrm>
            <a:off x="781664" y="1887794"/>
            <a:ext cx="10191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Also called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predictive modelling</a:t>
            </a:r>
          </a:p>
          <a:p>
            <a:pPr marL="342900" indent="-342900">
              <a:buAutoNum type="arabicPeriod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These predictive models and algorithms can detect relationships of any type between the predictor variables and the outcome variables and approximate them closely to make accurate predictions about future events.</a:t>
            </a:r>
          </a:p>
          <a:p>
            <a:pPr marL="342900" indent="-342900">
              <a:buAutoNum type="arabicPeriod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Predictive modelling have two types of variables :</a:t>
            </a:r>
          </a:p>
          <a:p>
            <a:pPr marL="342900" indent="-342900">
              <a:buAutoNum type="arabicPeriod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U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Target variable / output variable / dependent variable  [This variable is the one which we want to predict]</a:t>
            </a:r>
          </a:p>
          <a:p>
            <a:pPr marL="342900" indent="-342900">
              <a:buAutoNum type="alphaUcPeriod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U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Predicator variables / input variables / Independent variables [These variables are the one which help to predict target variable]</a:t>
            </a:r>
          </a:p>
          <a:p>
            <a:pPr marL="342900" indent="-342900">
              <a:buAutoNum type="arabicPeriod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4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Predictive Analytics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1FB95-0A8C-42CF-8F5E-B6F626CB2DB0}"/>
              </a:ext>
            </a:extLst>
          </p:cNvPr>
          <p:cNvSpPr txBox="1"/>
          <p:nvPr/>
        </p:nvSpPr>
        <p:spPr>
          <a:xfrm>
            <a:off x="781664" y="1887794"/>
            <a:ext cx="101911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There are two types of target variables :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Continuous/Numerical :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Described by numerical values. Examples of continuous variables are blood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pressure, height, weight, income, age.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Discrete/ Categorical :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Categorical variables are restricted to a limited number of classes or categories or labels. Categories can vary from 2 to any number. 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Eg.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 of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Purchase decision , Match outcome (win/lose)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2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Predictive Analytics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1FB95-0A8C-42CF-8F5E-B6F626CB2DB0}"/>
              </a:ext>
            </a:extLst>
          </p:cNvPr>
          <p:cNvSpPr txBox="1"/>
          <p:nvPr/>
        </p:nvSpPr>
        <p:spPr>
          <a:xfrm>
            <a:off x="677334" y="1718536"/>
            <a:ext cx="10191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Predictive analytics is achieved by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modelling. 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1D9A-BB2A-4740-A46D-80E4949735A1}"/>
              </a:ext>
            </a:extLst>
          </p:cNvPr>
          <p:cNvSpPr txBox="1"/>
          <p:nvPr/>
        </p:nvSpPr>
        <p:spPr>
          <a:xfrm>
            <a:off x="658432" y="2906848"/>
            <a:ext cx="6098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is t</a:t>
            </a:r>
            <a:r>
              <a:rPr lang="en-IN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scientific study and analysis through </a:t>
            </a:r>
            <a:r>
              <a:rPr lang="en-IN" b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statistical modelling</a:t>
            </a:r>
            <a:r>
              <a:rPr lang="en-IN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b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computing algorithms</a:t>
            </a:r>
            <a:r>
              <a:rPr lang="en-IN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that allow systems to make autonomous decisions without explicit intervention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data science vs machine learning ">
            <a:extLst>
              <a:ext uri="{FF2B5EF4-FFF2-40B4-BE49-F238E27FC236}">
                <a16:creationId xmlns:a16="http://schemas.microsoft.com/office/drawing/2014/main" id="{97B42E21-6558-427B-A8E6-54A288036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611" y="2149443"/>
            <a:ext cx="4273055" cy="433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79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Machine Learning vs Human Learning</a:t>
            </a:r>
            <a:endParaRPr dirty="0"/>
          </a:p>
        </p:txBody>
      </p:sp>
      <p:pic>
        <p:nvPicPr>
          <p:cNvPr id="1026" name="Picture 2" descr="Jeffrey Broer on Twitter: &amp;quot;Machine learning job interview… &amp;quot;">
            <a:extLst>
              <a:ext uri="{FF2B5EF4-FFF2-40B4-BE49-F238E27FC236}">
                <a16:creationId xmlns:a16="http://schemas.microsoft.com/office/drawing/2014/main" id="{9EB8C28E-F087-429A-9B71-43E9F14A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42" y="1847128"/>
            <a:ext cx="4597646" cy="418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8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Machine Learning vs Human Learning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BC2BB-3E35-4CE7-9695-F8D9DF476CA8}"/>
              </a:ext>
            </a:extLst>
          </p:cNvPr>
          <p:cNvSpPr txBox="1"/>
          <p:nvPr/>
        </p:nvSpPr>
        <p:spPr>
          <a:xfrm>
            <a:off x="6903167" y="1790941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545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Machines acquire knowledge through experience </a:t>
            </a:r>
          </a:p>
          <a:p>
            <a:r>
              <a:rPr lang="en-IN" b="0" i="0" dirty="0">
                <a:solidFill>
                  <a:srgbClr val="4545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shared in the form of past data.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85669-8C4E-43B3-BD21-0EE06DAAE45D}"/>
              </a:ext>
            </a:extLst>
          </p:cNvPr>
          <p:cNvSpPr txBox="1"/>
          <p:nvPr/>
        </p:nvSpPr>
        <p:spPr>
          <a:xfrm>
            <a:off x="677334" y="1826277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545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Humans acquire knowledge through experience either directly or shared by others.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3D0D8-6A3D-4561-B1B6-B5358FF67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263" y="2567584"/>
            <a:ext cx="4038600" cy="419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C40DDC-D92D-475F-A27D-515236398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546" y="2617533"/>
            <a:ext cx="40671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2742</TotalTime>
  <Words>1585</Words>
  <Application>Microsoft Office PowerPoint</Application>
  <PresentationFormat>Widescreen</PresentationFormat>
  <Paragraphs>307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 Math</vt:lpstr>
      <vt:lpstr>Minion</vt:lpstr>
      <vt:lpstr>roboto</vt:lpstr>
      <vt:lpstr>Trebuchet MS</vt:lpstr>
      <vt:lpstr>urw-din</vt:lpstr>
      <vt:lpstr>Wingdings 3</vt:lpstr>
      <vt:lpstr>Facet</vt:lpstr>
      <vt:lpstr>Performance Measures</vt:lpstr>
      <vt:lpstr>Typical Data Science Cycle</vt:lpstr>
      <vt:lpstr>Data Analytics</vt:lpstr>
      <vt:lpstr>Descriptive Analytics</vt:lpstr>
      <vt:lpstr>Predictive Analytics</vt:lpstr>
      <vt:lpstr>Predictive Analytics</vt:lpstr>
      <vt:lpstr>Predictive Analytics</vt:lpstr>
      <vt:lpstr>Machine Learning vs Human Learning</vt:lpstr>
      <vt:lpstr>Machine Learning vs Human Learning</vt:lpstr>
      <vt:lpstr>Machine Learning</vt:lpstr>
      <vt:lpstr>Supervised Machine Learning</vt:lpstr>
      <vt:lpstr>Classification Modelling</vt:lpstr>
      <vt:lpstr>Classification Modelling</vt:lpstr>
      <vt:lpstr>Classification Modelling</vt:lpstr>
      <vt:lpstr>Classification Modelling</vt:lpstr>
      <vt:lpstr>Classification Modelling</vt:lpstr>
      <vt:lpstr>Classification Modelling</vt:lpstr>
      <vt:lpstr>Classification Modelling</vt:lpstr>
      <vt:lpstr>Classification Modelling</vt:lpstr>
      <vt:lpstr>Classification Modelling</vt:lpstr>
      <vt:lpstr>Classification Modelling</vt:lpstr>
      <vt:lpstr>Classification Modelling</vt:lpstr>
      <vt:lpstr>Classification Modelling</vt:lpstr>
      <vt:lpstr>Regression Modelling</vt:lpstr>
      <vt:lpstr>Regression Modelling</vt:lpstr>
      <vt:lpstr>Regression Modelling</vt:lpstr>
      <vt:lpstr>Regression Modelling</vt:lpstr>
      <vt:lpstr>Regression Modelling</vt:lpstr>
      <vt:lpstr>PowerPoint Presentation</vt:lpstr>
      <vt:lpstr>PowerPoint Presentation</vt:lpstr>
      <vt:lpstr>Bias-Variance Tradeoff</vt:lpstr>
      <vt:lpstr>Underfitting vs Overfitting</vt:lpstr>
      <vt:lpstr>Diagnosing Bias and Variance</vt:lpstr>
      <vt:lpstr>Diagnosing Bias and Variance</vt:lpstr>
      <vt:lpstr>Bias-Variance Tradeoff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Nishanthini M g m</dc:creator>
  <cp:lastModifiedBy>ankit gupta</cp:lastModifiedBy>
  <cp:revision>140</cp:revision>
  <dcterms:created xsi:type="dcterms:W3CDTF">2020-03-09T07:30:05Z</dcterms:created>
  <dcterms:modified xsi:type="dcterms:W3CDTF">2021-07-19T05:28:40Z</dcterms:modified>
</cp:coreProperties>
</file>